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6" r:id="rId4"/>
    <p:sldMasterId id="2147483693" r:id="rId5"/>
    <p:sldMasterId id="2147483670" r:id="rId6"/>
    <p:sldMasterId id="2147483685" r:id="rId7"/>
    <p:sldMasterId id="2147483666" r:id="rId8"/>
  </p:sldMasterIdLst>
  <p:notesMasterIdLst>
    <p:notesMasterId r:id="rId48"/>
  </p:notesMasterIdLst>
  <p:handoutMasterIdLst>
    <p:handoutMasterId r:id="rId49"/>
  </p:handoutMasterIdLst>
  <p:sldIdLst>
    <p:sldId id="379" r:id="rId9"/>
    <p:sldId id="380" r:id="rId10"/>
    <p:sldId id="381" r:id="rId11"/>
    <p:sldId id="385" r:id="rId12"/>
    <p:sldId id="383" r:id="rId13"/>
    <p:sldId id="382" r:id="rId14"/>
    <p:sldId id="392" r:id="rId15"/>
    <p:sldId id="393" r:id="rId16"/>
    <p:sldId id="394" r:id="rId17"/>
    <p:sldId id="395" r:id="rId18"/>
    <p:sldId id="396" r:id="rId19"/>
    <p:sldId id="397" r:id="rId20"/>
    <p:sldId id="398" r:id="rId21"/>
    <p:sldId id="399" r:id="rId22"/>
    <p:sldId id="400" r:id="rId23"/>
    <p:sldId id="401" r:id="rId24"/>
    <p:sldId id="402" r:id="rId25"/>
    <p:sldId id="403" r:id="rId26"/>
    <p:sldId id="414" r:id="rId27"/>
    <p:sldId id="409" r:id="rId28"/>
    <p:sldId id="418" r:id="rId29"/>
    <p:sldId id="410" r:id="rId30"/>
    <p:sldId id="411" r:id="rId31"/>
    <p:sldId id="386" r:id="rId32"/>
    <p:sldId id="413" r:id="rId33"/>
    <p:sldId id="415" r:id="rId34"/>
    <p:sldId id="416" r:id="rId35"/>
    <p:sldId id="417" r:id="rId36"/>
    <p:sldId id="422" r:id="rId37"/>
    <p:sldId id="423" r:id="rId38"/>
    <p:sldId id="419" r:id="rId39"/>
    <p:sldId id="421" r:id="rId40"/>
    <p:sldId id="420" r:id="rId41"/>
    <p:sldId id="405" r:id="rId42"/>
    <p:sldId id="406" r:id="rId43"/>
    <p:sldId id="390" r:id="rId44"/>
    <p:sldId id="391" r:id="rId45"/>
    <p:sldId id="388" r:id="rId46"/>
    <p:sldId id="407"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4E67E0C-0920-786C-FB3E-5510E2302B7E}" name="Atharva  Whaval" initials="AW" userId="S::atharva.whaval@idaminfra.com::301ea5a9-e776-4364-9d30-ea66138f234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A1D9"/>
    <a:srgbClr val="D0E2E6"/>
    <a:srgbClr val="DEECF9"/>
    <a:srgbClr val="258296"/>
    <a:srgbClr val="C0DBF8"/>
    <a:srgbClr val="7FBE49"/>
    <a:srgbClr val="0D82C7"/>
    <a:srgbClr val="81BE49"/>
    <a:srgbClr val="82BD49"/>
    <a:srgbClr val="BFDB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E4C809-854D-45B3-B45E-45F5B04BC531}" v="106" dt="2024-09-09T10:16:01.047"/>
    <p1510:client id="{C8467C4E-DFD7-9EEF-BAD0-D9E48B0904F9}" v="732" dt="2024-09-09T10:17:58.3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slide" Target="slides/slide39.xml"/><Relationship Id="rId50" Type="http://schemas.openxmlformats.org/officeDocument/2006/relationships/presProps" Target="presProps.xml"/><Relationship Id="rId55" Type="http://schemas.microsoft.com/office/2018/10/relationships/authors" Target="author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tableStyles" Target="tableStyles.xml"/><Relationship Id="rId5" Type="http://schemas.openxmlformats.org/officeDocument/2006/relationships/slideMaster" Target="slideMasters/slideMaster2.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notesMaster" Target="notesMasters/notesMaster1.xml"/><Relationship Id="rId8" Type="http://schemas.openxmlformats.org/officeDocument/2006/relationships/slideMaster" Target="slideMasters/slideMaster5.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20" Type="http://schemas.openxmlformats.org/officeDocument/2006/relationships/slide" Target="slides/slide12.xml"/><Relationship Id="rId41" Type="http://schemas.openxmlformats.org/officeDocument/2006/relationships/slide" Target="slides/slide33.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F25F2C-D0CA-D382-40DD-3CFDDFCAF33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9084CC17-A2F8-6EA4-AC50-AEDF1E24E08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5B8AC8-DC4D-4389-AB11-F7752D0E7C93}" type="datetimeFigureOut">
              <a:rPr lang="en-IN" smtClean="0"/>
              <a:t>09-09-2024</a:t>
            </a:fld>
            <a:endParaRPr lang="en-IN"/>
          </a:p>
        </p:txBody>
      </p:sp>
      <p:sp>
        <p:nvSpPr>
          <p:cNvPr id="4" name="Footer Placeholder 3">
            <a:extLst>
              <a:ext uri="{FF2B5EF4-FFF2-40B4-BE49-F238E27FC236}">
                <a16:creationId xmlns:a16="http://schemas.microsoft.com/office/drawing/2014/main" id="{8DFAC1EA-33E7-EECF-07F3-E258E66D774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8CD4BAFD-9866-39FF-9D02-A9FC0642360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A7F241E-B454-4D53-840B-C68E1C48284D}" type="slidenum">
              <a:rPr lang="en-IN" smtClean="0"/>
              <a:t>‹#›</a:t>
            </a:fld>
            <a:endParaRPr lang="en-IN"/>
          </a:p>
        </p:txBody>
      </p:sp>
    </p:spTree>
    <p:extLst>
      <p:ext uri="{BB962C8B-B14F-4D97-AF65-F5344CB8AC3E}">
        <p14:creationId xmlns:p14="http://schemas.microsoft.com/office/powerpoint/2010/main" val="262634324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19.png>
</file>

<file path=ppt/media/image2.png>
</file>

<file path=ppt/media/image20.png>
</file>

<file path=ppt/media/image3.pn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58CA09-6E59-4BCC-8801-7CAA2C7D614C}" type="datetimeFigureOut">
              <a:rPr lang="en-IN" smtClean="0"/>
              <a:t>09-09-2024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597492-8E4E-4B88-9991-33F660F61C78}" type="slidenum">
              <a:rPr lang="en-IN" smtClean="0"/>
              <a:t>‹#›</a:t>
            </a:fld>
            <a:endParaRPr lang="en-IN"/>
          </a:p>
        </p:txBody>
      </p:sp>
    </p:spTree>
    <p:extLst>
      <p:ext uri="{BB962C8B-B14F-4D97-AF65-F5344CB8AC3E}">
        <p14:creationId xmlns:p14="http://schemas.microsoft.com/office/powerpoint/2010/main" val="3347028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6597492-8E4E-4B88-9991-33F660F61C78}" type="slidenum">
              <a:rPr lang="en-IN" smtClean="0"/>
              <a:t>11</a:t>
            </a:fld>
            <a:endParaRPr lang="en-IN"/>
          </a:p>
        </p:txBody>
      </p:sp>
    </p:spTree>
    <p:extLst>
      <p:ext uri="{BB962C8B-B14F-4D97-AF65-F5344CB8AC3E}">
        <p14:creationId xmlns:p14="http://schemas.microsoft.com/office/powerpoint/2010/main" val="343447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www.linkedin.com/in/balawant/" TargetMode="External"/><Relationship Id="rId2" Type="http://schemas.openxmlformats.org/officeDocument/2006/relationships/image" Target="../media/image9.jpeg"/><Relationship Id="rId1" Type="http://schemas.openxmlformats.org/officeDocument/2006/relationships/slideMaster" Target="../slideMasters/slideMaster3.xml"/><Relationship Id="rId6" Type="http://schemas.openxmlformats.org/officeDocument/2006/relationships/hyperlink" Target="https://www.linkedin.com/in/ajit-pandit-99039610/" TargetMode="Externa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www.linkedin.com/in/balawant/" TargetMode="External"/><Relationship Id="rId2" Type="http://schemas.openxmlformats.org/officeDocument/2006/relationships/image" Target="../media/image9.jpeg"/><Relationship Id="rId1" Type="http://schemas.openxmlformats.org/officeDocument/2006/relationships/slideMaster" Target="../slideMasters/slideMaster3.xml"/><Relationship Id="rId6" Type="http://schemas.openxmlformats.org/officeDocument/2006/relationships/hyperlink" Target="https://www.linkedin.com/in/ajit-pandit-99039610/" TargetMode="Externa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www.linkedin.com/in/balawant/" TargetMode="External"/><Relationship Id="rId2" Type="http://schemas.openxmlformats.org/officeDocument/2006/relationships/image" Target="../media/image9.jpeg"/><Relationship Id="rId1" Type="http://schemas.openxmlformats.org/officeDocument/2006/relationships/slideMaster" Target="../slideMasters/slideMaster3.xml"/><Relationship Id="rId6" Type="http://schemas.openxmlformats.org/officeDocument/2006/relationships/hyperlink" Target="https://www.linkedin.com/in/ajit-pandit-99039610/" TargetMode="Externa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www.linkedin.com/in/balawant/" TargetMode="External"/><Relationship Id="rId2" Type="http://schemas.openxmlformats.org/officeDocument/2006/relationships/image" Target="../media/image9.jpeg"/><Relationship Id="rId1" Type="http://schemas.openxmlformats.org/officeDocument/2006/relationships/slideMaster" Target="../slideMasters/slideMaster3.xml"/><Relationship Id="rId6" Type="http://schemas.openxmlformats.org/officeDocument/2006/relationships/hyperlink" Target="https://www.linkedin.com/in/ajit-pandit-99039610/" TargetMode="Externa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www.linkedin.com/in/balawant/" TargetMode="External"/><Relationship Id="rId2" Type="http://schemas.openxmlformats.org/officeDocument/2006/relationships/image" Target="../media/image9.jpeg"/><Relationship Id="rId1" Type="http://schemas.openxmlformats.org/officeDocument/2006/relationships/slideMaster" Target="../slideMasters/slideMaster3.xml"/><Relationship Id="rId6" Type="http://schemas.openxmlformats.org/officeDocument/2006/relationships/hyperlink" Target="https://www.linkedin.com/in/ajit-pandit-99039610/" TargetMode="Externa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linkedin.com/in/balawant/" TargetMode="External"/><Relationship Id="rId2" Type="http://schemas.openxmlformats.org/officeDocument/2006/relationships/image" Target="../media/image9.jpeg"/><Relationship Id="rId1" Type="http://schemas.openxmlformats.org/officeDocument/2006/relationships/slideMaster" Target="../slideMasters/slideMaster3.xml"/><Relationship Id="rId6" Type="http://schemas.openxmlformats.org/officeDocument/2006/relationships/hyperlink" Target="https://www.linkedin.com/in/ajit-pandit-99039610/" TargetMode="Externa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www.linkedin.com/in/balawant/" TargetMode="External"/><Relationship Id="rId2" Type="http://schemas.openxmlformats.org/officeDocument/2006/relationships/image" Target="../media/image9.jpeg"/><Relationship Id="rId1" Type="http://schemas.openxmlformats.org/officeDocument/2006/relationships/slideMaster" Target="../slideMasters/slideMaster3.xml"/><Relationship Id="rId6" Type="http://schemas.openxmlformats.org/officeDocument/2006/relationships/hyperlink" Target="https://www.linkedin.com/in/ajit-pandit-99039610/" TargetMode="Externa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8.pn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2F62300-F0B3-7A65-88E5-BBB8459F80B8}"/>
              </a:ext>
            </a:extLst>
          </p:cNvPr>
          <p:cNvGrpSpPr>
            <a:grpSpLocks noGrp="1" noUngrp="1" noRot="1" noMove="1" noResize="1"/>
          </p:cNvGrpSpPr>
          <p:nvPr userDrawn="1"/>
        </p:nvGrpSpPr>
        <p:grpSpPr>
          <a:xfrm>
            <a:off x="1269206" y="1571625"/>
            <a:ext cx="9653587" cy="4326301"/>
            <a:chOff x="457200" y="1676400"/>
            <a:chExt cx="9058274" cy="4059601"/>
          </a:xfrm>
        </p:grpSpPr>
        <p:sp>
          <p:nvSpPr>
            <p:cNvPr id="6" name="Freeform: Shape 5">
              <a:extLst>
                <a:ext uri="{FF2B5EF4-FFF2-40B4-BE49-F238E27FC236}">
                  <a16:creationId xmlns:a16="http://schemas.microsoft.com/office/drawing/2014/main" id="{B39F3E9F-964A-611A-2E95-6F1A4DC87569}"/>
                </a:ext>
              </a:extLst>
            </p:cNvPr>
            <p:cNvSpPr>
              <a:spLocks noGrp="1" noRot="1" noMove="1" noResize="1" noEditPoints="1" noAdjustHandles="1" noChangeArrowheads="1" noChangeShapeType="1"/>
            </p:cNvSpPr>
            <p:nvPr/>
          </p:nvSpPr>
          <p:spPr>
            <a:xfrm rot="16200000">
              <a:off x="2837700" y="-704100"/>
              <a:ext cx="3240000" cy="8001000"/>
            </a:xfrm>
            <a:custGeom>
              <a:avLst/>
              <a:gdLst>
                <a:gd name="connsiteX0" fmla="*/ 3240000 w 3240000"/>
                <a:gd name="connsiteY0" fmla="*/ 0 h 8001000"/>
                <a:gd name="connsiteX1" fmla="*/ 3240000 w 3240000"/>
                <a:gd name="connsiteY1" fmla="*/ 8001000 h 8001000"/>
                <a:gd name="connsiteX2" fmla="*/ 0 w 3240000"/>
                <a:gd name="connsiteY2" fmla="*/ 5121000 h 8001000"/>
                <a:gd name="connsiteX3" fmla="*/ 0 w 3240000"/>
                <a:gd name="connsiteY3" fmla="*/ 0 h 8001000"/>
              </a:gdLst>
              <a:ahLst/>
              <a:cxnLst>
                <a:cxn ang="0">
                  <a:pos x="connsiteX0" y="connsiteY0"/>
                </a:cxn>
                <a:cxn ang="0">
                  <a:pos x="connsiteX1" y="connsiteY1"/>
                </a:cxn>
                <a:cxn ang="0">
                  <a:pos x="connsiteX2" y="connsiteY2"/>
                </a:cxn>
                <a:cxn ang="0">
                  <a:pos x="connsiteX3" y="connsiteY3"/>
                </a:cxn>
              </a:cxnLst>
              <a:rect l="l" t="t" r="r" b="b"/>
              <a:pathLst>
                <a:path w="3240000" h="8001000">
                  <a:moveTo>
                    <a:pt x="3240000" y="0"/>
                  </a:moveTo>
                  <a:lnTo>
                    <a:pt x="3240000" y="8001000"/>
                  </a:lnTo>
                  <a:lnTo>
                    <a:pt x="0" y="5121000"/>
                  </a:lnTo>
                  <a:lnTo>
                    <a:pt x="0" y="0"/>
                  </a:lnTo>
                  <a:close/>
                </a:path>
              </a:pathLst>
            </a:custGeom>
            <a:solidFill>
              <a:srgbClr val="92D05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Freeform: Shape 6">
              <a:extLst>
                <a:ext uri="{FF2B5EF4-FFF2-40B4-BE49-F238E27FC236}">
                  <a16:creationId xmlns:a16="http://schemas.microsoft.com/office/drawing/2014/main" id="{5CF9B6B0-1555-81D9-90B7-238135406117}"/>
                </a:ext>
              </a:extLst>
            </p:cNvPr>
            <p:cNvSpPr>
              <a:spLocks noGrp="1" noRot="1" noMove="1" noResize="1" noEditPoints="1" noAdjustHandles="1" noChangeArrowheads="1" noChangeShapeType="1"/>
            </p:cNvSpPr>
            <p:nvPr/>
          </p:nvSpPr>
          <p:spPr>
            <a:xfrm rot="5400000">
              <a:off x="5404837" y="1625363"/>
              <a:ext cx="2439600" cy="5781675"/>
            </a:xfrm>
            <a:custGeom>
              <a:avLst/>
              <a:gdLst>
                <a:gd name="connsiteX0" fmla="*/ 3240000 w 3240000"/>
                <a:gd name="connsiteY0" fmla="*/ 0 h 8001000"/>
                <a:gd name="connsiteX1" fmla="*/ 3240000 w 3240000"/>
                <a:gd name="connsiteY1" fmla="*/ 8001000 h 8001000"/>
                <a:gd name="connsiteX2" fmla="*/ 0 w 3240000"/>
                <a:gd name="connsiteY2" fmla="*/ 5121000 h 8001000"/>
                <a:gd name="connsiteX3" fmla="*/ 0 w 3240000"/>
                <a:gd name="connsiteY3" fmla="*/ 0 h 8001000"/>
              </a:gdLst>
              <a:ahLst/>
              <a:cxnLst>
                <a:cxn ang="0">
                  <a:pos x="connsiteX0" y="connsiteY0"/>
                </a:cxn>
                <a:cxn ang="0">
                  <a:pos x="connsiteX1" y="connsiteY1"/>
                </a:cxn>
                <a:cxn ang="0">
                  <a:pos x="connsiteX2" y="connsiteY2"/>
                </a:cxn>
                <a:cxn ang="0">
                  <a:pos x="connsiteX3" y="connsiteY3"/>
                </a:cxn>
              </a:cxnLst>
              <a:rect l="l" t="t" r="r" b="b"/>
              <a:pathLst>
                <a:path w="3240000" h="8001000">
                  <a:moveTo>
                    <a:pt x="3240000" y="0"/>
                  </a:moveTo>
                  <a:lnTo>
                    <a:pt x="3240000" y="8001000"/>
                  </a:lnTo>
                  <a:lnTo>
                    <a:pt x="0" y="5121000"/>
                  </a:lnTo>
                  <a:lnTo>
                    <a:pt x="0" y="0"/>
                  </a:lnTo>
                  <a:close/>
                </a:path>
              </a:pathLst>
            </a:custGeom>
            <a:solidFill>
              <a:srgbClr val="0070C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9" name="Text Placeholder 8">
            <a:extLst>
              <a:ext uri="{FF2B5EF4-FFF2-40B4-BE49-F238E27FC236}">
                <a16:creationId xmlns:a16="http://schemas.microsoft.com/office/drawing/2014/main" id="{25BF8E33-A5D9-7640-67CA-2E4A5C2D597E}"/>
              </a:ext>
            </a:extLst>
          </p:cNvPr>
          <p:cNvSpPr>
            <a:spLocks noGrp="1"/>
          </p:cNvSpPr>
          <p:nvPr>
            <p:ph type="body" sz="quarter" idx="10" hasCustomPrompt="1"/>
          </p:nvPr>
        </p:nvSpPr>
        <p:spPr>
          <a:xfrm>
            <a:off x="1604993" y="2914650"/>
            <a:ext cx="4705350" cy="1028700"/>
          </a:xfrm>
          <a:prstGeom prst="rect">
            <a:avLst/>
          </a:prstGeom>
        </p:spPr>
        <p:txBody>
          <a:bodyPr anchor="ctr"/>
          <a:lstStyle>
            <a:lvl1pPr marL="0" indent="0">
              <a:buNone/>
              <a:defRPr sz="3500" b="1">
                <a:solidFill>
                  <a:schemeClr val="bg1"/>
                </a:solidFill>
                <a:latin typeface="Book Antiqua" panose="02040602050305030304" pitchFamily="18" charset="0"/>
              </a:defRPr>
            </a:lvl1pPr>
            <a:lvl2pPr marL="457200" indent="0">
              <a:buNone/>
              <a:defRPr sz="3500" b="1">
                <a:solidFill>
                  <a:schemeClr val="bg1"/>
                </a:solidFill>
                <a:latin typeface="Book Antiqua" panose="02040602050305030304" pitchFamily="18" charset="0"/>
              </a:defRPr>
            </a:lvl2pPr>
            <a:lvl3pPr marL="914400" indent="0">
              <a:buNone/>
              <a:defRPr sz="3500" b="1">
                <a:solidFill>
                  <a:schemeClr val="bg1"/>
                </a:solidFill>
                <a:latin typeface="Book Antiqua" panose="02040602050305030304" pitchFamily="18" charset="0"/>
              </a:defRPr>
            </a:lvl3pPr>
            <a:lvl4pPr marL="1371600" indent="0">
              <a:buFont typeface="Arial" panose="020B0604020202020204" pitchFamily="34" charset="0"/>
              <a:buNone/>
              <a:defRPr sz="3500" b="1">
                <a:solidFill>
                  <a:schemeClr val="bg1"/>
                </a:solidFill>
                <a:latin typeface="Book Antiqua" panose="02040602050305030304" pitchFamily="18" charset="0"/>
              </a:defRPr>
            </a:lvl4pPr>
            <a:lvl5pPr marL="1828800" indent="0">
              <a:buNone/>
              <a:defRPr sz="3500" b="1">
                <a:solidFill>
                  <a:schemeClr val="bg1"/>
                </a:solidFill>
                <a:latin typeface="Book Antiqua" panose="02040602050305030304" pitchFamily="18" charset="0"/>
              </a:defRPr>
            </a:lvl5pPr>
          </a:lstStyle>
          <a:p>
            <a:pPr lvl="0"/>
            <a:r>
              <a:rPr lang="en-US"/>
              <a:t>TEXT</a:t>
            </a:r>
            <a:endParaRPr lang="en-IN"/>
          </a:p>
        </p:txBody>
      </p:sp>
      <p:sp>
        <p:nvSpPr>
          <p:cNvPr id="12" name="Text Placeholder 8">
            <a:extLst>
              <a:ext uri="{FF2B5EF4-FFF2-40B4-BE49-F238E27FC236}">
                <a16:creationId xmlns:a16="http://schemas.microsoft.com/office/drawing/2014/main" id="{330E85D1-BB74-05ED-FE17-69ED18ED3DB0}"/>
              </a:ext>
            </a:extLst>
          </p:cNvPr>
          <p:cNvSpPr>
            <a:spLocks noGrp="1"/>
          </p:cNvSpPr>
          <p:nvPr>
            <p:ph type="body" sz="quarter" idx="11" hasCustomPrompt="1"/>
          </p:nvPr>
        </p:nvSpPr>
        <p:spPr>
          <a:xfrm>
            <a:off x="6972012" y="3950566"/>
            <a:ext cx="3609976" cy="1388290"/>
          </a:xfrm>
          <a:prstGeom prst="rect">
            <a:avLst/>
          </a:prstGeom>
        </p:spPr>
        <p:txBody>
          <a:bodyPr/>
          <a:lstStyle>
            <a:lvl1pPr marL="0" indent="0">
              <a:buNone/>
              <a:defRPr sz="3500" b="1">
                <a:solidFill>
                  <a:schemeClr val="bg1"/>
                </a:solidFill>
                <a:latin typeface="Book Antiqua" panose="02040602050305030304" pitchFamily="18" charset="0"/>
              </a:defRPr>
            </a:lvl1pPr>
            <a:lvl2pPr>
              <a:defRPr sz="3500" b="1">
                <a:solidFill>
                  <a:schemeClr val="bg1"/>
                </a:solidFill>
                <a:latin typeface="Book Antiqua" panose="02040602050305030304" pitchFamily="18" charset="0"/>
              </a:defRPr>
            </a:lvl2pPr>
            <a:lvl3pPr>
              <a:defRPr sz="3500" b="1">
                <a:solidFill>
                  <a:schemeClr val="bg1"/>
                </a:solidFill>
                <a:latin typeface="Book Antiqua" panose="02040602050305030304" pitchFamily="18" charset="0"/>
              </a:defRPr>
            </a:lvl3pPr>
            <a:lvl4pPr>
              <a:defRPr sz="3500" b="1">
                <a:solidFill>
                  <a:schemeClr val="bg1"/>
                </a:solidFill>
                <a:latin typeface="Book Antiqua" panose="02040602050305030304" pitchFamily="18" charset="0"/>
              </a:defRPr>
            </a:lvl4pPr>
            <a:lvl5pPr>
              <a:defRPr sz="3500" b="1">
                <a:solidFill>
                  <a:schemeClr val="bg1"/>
                </a:solidFill>
                <a:latin typeface="Book Antiqua" panose="02040602050305030304" pitchFamily="18" charset="0"/>
              </a:defRPr>
            </a:lvl5pPr>
          </a:lstStyle>
          <a:p>
            <a:pPr lvl="0"/>
            <a:r>
              <a:rPr lang="en-US"/>
              <a:t>TEXT</a:t>
            </a:r>
            <a:endParaRPr lang="en-IN"/>
          </a:p>
        </p:txBody>
      </p:sp>
    </p:spTree>
    <p:extLst>
      <p:ext uri="{BB962C8B-B14F-4D97-AF65-F5344CB8AC3E}">
        <p14:creationId xmlns:p14="http://schemas.microsoft.com/office/powerpoint/2010/main" val="316803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A46B5A8-4B5E-E562-C649-EC6C35754D2A}"/>
              </a:ext>
            </a:extLst>
          </p:cNvPr>
          <p:cNvSpPr txBox="1"/>
          <p:nvPr userDrawn="1"/>
        </p:nvSpPr>
        <p:spPr>
          <a:xfrm>
            <a:off x="101353" y="146722"/>
            <a:ext cx="6096000" cy="52322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 Business Verticals</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2" name="Slide Number Placeholder 1">
            <a:extLst>
              <a:ext uri="{FF2B5EF4-FFF2-40B4-BE49-F238E27FC236}">
                <a16:creationId xmlns:a16="http://schemas.microsoft.com/office/drawing/2014/main" id="{F3164A72-E837-B523-6C40-47B7F5A8FC77}"/>
              </a:ext>
            </a:extLst>
          </p:cNvPr>
          <p:cNvSpPr>
            <a:spLocks noGrp="1"/>
          </p:cNvSpPr>
          <p:nvPr>
            <p:ph type="sldNum" sz="quarter" idx="13"/>
          </p:nvPr>
        </p:nvSpPr>
        <p:spPr>
          <a:xfrm>
            <a:off x="10857391" y="6417062"/>
            <a:ext cx="1233256" cy="432000"/>
          </a:xfrm>
        </p:spPr>
        <p:txBody>
          <a:bodyPr/>
          <a:lstStyle/>
          <a:p>
            <a:fld id="{C00E2477-2837-4DC5-A9A0-BBEF21CCD47D}" type="slidenum">
              <a:rPr lang="en-IN" smtClean="0"/>
              <a:pPr/>
              <a:t>‹#›</a:t>
            </a:fld>
            <a:endParaRPr lang="en-IN"/>
          </a:p>
        </p:txBody>
      </p:sp>
      <p:grpSp>
        <p:nvGrpSpPr>
          <p:cNvPr id="25" name="Group 24">
            <a:extLst>
              <a:ext uri="{FF2B5EF4-FFF2-40B4-BE49-F238E27FC236}">
                <a16:creationId xmlns:a16="http://schemas.microsoft.com/office/drawing/2014/main" id="{5E673047-C0CF-9938-5BFC-9D3D97805454}"/>
              </a:ext>
            </a:extLst>
          </p:cNvPr>
          <p:cNvGrpSpPr/>
          <p:nvPr userDrawn="1"/>
        </p:nvGrpSpPr>
        <p:grpSpPr>
          <a:xfrm>
            <a:off x="745175" y="1402948"/>
            <a:ext cx="10701650" cy="4585135"/>
            <a:chOff x="772369" y="1571624"/>
            <a:chExt cx="10701650" cy="4585135"/>
          </a:xfrm>
        </p:grpSpPr>
        <p:sp>
          <p:nvSpPr>
            <p:cNvPr id="26" name="Trapezoid 25">
              <a:extLst>
                <a:ext uri="{FF2B5EF4-FFF2-40B4-BE49-F238E27FC236}">
                  <a16:creationId xmlns:a16="http://schemas.microsoft.com/office/drawing/2014/main" id="{9259190E-DF1E-94E4-AF17-87430D7D4B68}"/>
                </a:ext>
              </a:extLst>
            </p:cNvPr>
            <p:cNvSpPr/>
            <p:nvPr/>
          </p:nvSpPr>
          <p:spPr>
            <a:xfrm>
              <a:off x="2476500" y="1571624"/>
              <a:ext cx="7238999" cy="4585135"/>
            </a:xfrm>
            <a:prstGeom prst="trapezoid">
              <a:avLst>
                <a:gd name="adj" fmla="val 40788"/>
              </a:avLst>
            </a:prstGeom>
            <a:gradFill flip="none" rotWithShape="1">
              <a:gsLst>
                <a:gs pos="41000">
                  <a:schemeClr val="accent3">
                    <a:alpha val="55000"/>
                    <a:lumMod val="63000"/>
                    <a:lumOff val="37000"/>
                  </a:schemeClr>
                </a:gs>
                <a:gs pos="24000">
                  <a:schemeClr val="accent3">
                    <a:lumMod val="60000"/>
                    <a:lumOff val="40000"/>
                    <a:alpha val="40000"/>
                  </a:schemeClr>
                </a:gs>
                <a:gs pos="0">
                  <a:schemeClr val="accent3">
                    <a:lumMod val="60000"/>
                    <a:lumOff val="40000"/>
                    <a:alpha val="10000"/>
                  </a:schemeClr>
                </a:gs>
                <a:gs pos="65000">
                  <a:schemeClr val="accent3">
                    <a:lumMod val="60000"/>
                    <a:lumOff val="40000"/>
                    <a:alpha val="70000"/>
                  </a:schemeClr>
                </a:gs>
                <a:gs pos="83000">
                  <a:schemeClr val="accent3">
                    <a:lumMod val="60000"/>
                    <a:lumOff val="40000"/>
                    <a:alpha val="85000"/>
                  </a:schemeClr>
                </a:gs>
                <a:gs pos="100000">
                  <a:schemeClr val="accent3">
                    <a:lumMod val="60000"/>
                    <a:lumOff val="4000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blue and green text on a black background&#10;&#10;Description automatically generated">
              <a:extLst>
                <a:ext uri="{FF2B5EF4-FFF2-40B4-BE49-F238E27FC236}">
                  <a16:creationId xmlns:a16="http://schemas.microsoft.com/office/drawing/2014/main" id="{3E0D6B25-0F2E-4EFC-0136-618E682B77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85962" y="2529000"/>
              <a:ext cx="2388057" cy="900000"/>
            </a:xfrm>
            <a:prstGeom prst="rect">
              <a:avLst/>
            </a:prstGeom>
          </p:spPr>
        </p:pic>
        <p:pic>
          <p:nvPicPr>
            <p:cNvPr id="28" name="Picture 27" descr="A blue and green logo&#10;&#10;Description automatically generated">
              <a:extLst>
                <a:ext uri="{FF2B5EF4-FFF2-40B4-BE49-F238E27FC236}">
                  <a16:creationId xmlns:a16="http://schemas.microsoft.com/office/drawing/2014/main" id="{ACEBDD83-A3CA-4B33-9AB1-96DED6B441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9607" y="1775165"/>
              <a:ext cx="3092784" cy="1080000"/>
            </a:xfrm>
            <a:prstGeom prst="rect">
              <a:avLst/>
            </a:prstGeom>
          </p:spPr>
        </p:pic>
        <p:pic>
          <p:nvPicPr>
            <p:cNvPr id="29" name="Picture 28" descr="A blue and green text on a black background&#10;&#10;Description automatically generated">
              <a:extLst>
                <a:ext uri="{FF2B5EF4-FFF2-40B4-BE49-F238E27FC236}">
                  <a16:creationId xmlns:a16="http://schemas.microsoft.com/office/drawing/2014/main" id="{B1D30BF0-296F-CCFD-0EF7-05497A648A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369" y="2529000"/>
              <a:ext cx="2388057" cy="900000"/>
            </a:xfrm>
            <a:prstGeom prst="rect">
              <a:avLst/>
            </a:prstGeom>
          </p:spPr>
        </p:pic>
        <p:sp>
          <p:nvSpPr>
            <p:cNvPr id="30" name="Oval 29">
              <a:extLst>
                <a:ext uri="{FF2B5EF4-FFF2-40B4-BE49-F238E27FC236}">
                  <a16:creationId xmlns:a16="http://schemas.microsoft.com/office/drawing/2014/main" id="{86A738DC-E131-F6FE-5F1C-0B7EAE738F48}"/>
                </a:ext>
              </a:extLst>
            </p:cNvPr>
            <p:cNvSpPr/>
            <p:nvPr/>
          </p:nvSpPr>
          <p:spPr>
            <a:xfrm>
              <a:off x="5319146" y="3484960"/>
              <a:ext cx="1512000" cy="1260000"/>
            </a:xfrm>
            <a:prstGeom prst="ellipse">
              <a:avLst/>
            </a:prstGeom>
            <a:solidFill>
              <a:srgbClr val="31E18F"/>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b="1">
                  <a:solidFill>
                    <a:sysClr val="windowText" lastClr="000000"/>
                  </a:solidFill>
                  <a:latin typeface="Book Antiqua" panose="02040602050305030304" pitchFamily="18" charset="0"/>
                </a:rPr>
                <a:t>Industrial Decarbonisation</a:t>
              </a:r>
            </a:p>
          </p:txBody>
        </p:sp>
        <p:sp>
          <p:nvSpPr>
            <p:cNvPr id="31" name="Oval 30">
              <a:extLst>
                <a:ext uri="{FF2B5EF4-FFF2-40B4-BE49-F238E27FC236}">
                  <a16:creationId xmlns:a16="http://schemas.microsoft.com/office/drawing/2014/main" id="{7CA0FC50-C4B5-5717-A3C0-C3C5FB845087}"/>
                </a:ext>
              </a:extLst>
            </p:cNvPr>
            <p:cNvSpPr/>
            <p:nvPr/>
          </p:nvSpPr>
          <p:spPr>
            <a:xfrm>
              <a:off x="4334549" y="4818587"/>
              <a:ext cx="1584000" cy="1260000"/>
            </a:xfrm>
            <a:prstGeom prst="ellipse">
              <a:avLst/>
            </a:prstGeom>
            <a:solidFill>
              <a:srgbClr val="B7D3AA"/>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b="1">
                  <a:solidFill>
                    <a:schemeClr val="tx1">
                      <a:lumMod val="85000"/>
                      <a:lumOff val="15000"/>
                    </a:schemeClr>
                  </a:solidFill>
                  <a:latin typeface="Book Antiqua" panose="02040602050305030304" pitchFamily="18" charset="0"/>
                </a:rPr>
                <a:t>Distributed Renewable Energy</a:t>
              </a:r>
            </a:p>
          </p:txBody>
        </p:sp>
        <p:sp>
          <p:nvSpPr>
            <p:cNvPr id="32" name="Oval 31">
              <a:extLst>
                <a:ext uri="{FF2B5EF4-FFF2-40B4-BE49-F238E27FC236}">
                  <a16:creationId xmlns:a16="http://schemas.microsoft.com/office/drawing/2014/main" id="{F061CCCA-508A-44D8-0308-ADDB8FD89006}"/>
                </a:ext>
              </a:extLst>
            </p:cNvPr>
            <p:cNvSpPr/>
            <p:nvPr/>
          </p:nvSpPr>
          <p:spPr>
            <a:xfrm>
              <a:off x="6345452" y="4818587"/>
              <a:ext cx="1584000" cy="1260000"/>
            </a:xfrm>
            <a:prstGeom prst="ellipse">
              <a:avLst/>
            </a:prstGeom>
            <a:solidFill>
              <a:srgbClr val="44556F"/>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b="1">
                  <a:latin typeface="Book Antiqua" panose="02040602050305030304" pitchFamily="18" charset="0"/>
                </a:rPr>
                <a:t>Centre for Carbon Management</a:t>
              </a:r>
            </a:p>
          </p:txBody>
        </p:sp>
        <p:sp>
          <p:nvSpPr>
            <p:cNvPr id="33" name="Oval 32">
              <a:extLst>
                <a:ext uri="{FF2B5EF4-FFF2-40B4-BE49-F238E27FC236}">
                  <a16:creationId xmlns:a16="http://schemas.microsoft.com/office/drawing/2014/main" id="{5FBFE3CF-1205-118F-56CD-ECDEB113C9DE}"/>
                </a:ext>
              </a:extLst>
            </p:cNvPr>
            <p:cNvSpPr/>
            <p:nvPr/>
          </p:nvSpPr>
          <p:spPr>
            <a:xfrm>
              <a:off x="7231381" y="3482687"/>
              <a:ext cx="1512000" cy="1260000"/>
            </a:xfrm>
            <a:prstGeom prst="ellipse">
              <a:avLst/>
            </a:prstGeom>
            <a:solidFill>
              <a:srgbClr val="86BB4A"/>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b="1">
                  <a:latin typeface="Book Antiqua" panose="02040602050305030304" pitchFamily="18" charset="0"/>
                </a:rPr>
                <a:t>Energy Transition</a:t>
              </a:r>
            </a:p>
          </p:txBody>
        </p:sp>
        <p:sp>
          <p:nvSpPr>
            <p:cNvPr id="34" name="Oval 33">
              <a:extLst>
                <a:ext uri="{FF2B5EF4-FFF2-40B4-BE49-F238E27FC236}">
                  <a16:creationId xmlns:a16="http://schemas.microsoft.com/office/drawing/2014/main" id="{2A566F1E-D960-217F-0291-61EA775AB7F1}"/>
                </a:ext>
              </a:extLst>
            </p:cNvPr>
            <p:cNvSpPr/>
            <p:nvPr/>
          </p:nvSpPr>
          <p:spPr>
            <a:xfrm>
              <a:off x="1156008" y="3864192"/>
              <a:ext cx="1512000" cy="1260000"/>
            </a:xfrm>
            <a:prstGeom prst="ellipse">
              <a:avLst/>
            </a:prstGeom>
            <a:solidFill>
              <a:srgbClr val="2F829C"/>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b="1">
                  <a:latin typeface="Book Antiqua" panose="02040602050305030304" pitchFamily="18" charset="0"/>
                </a:rPr>
                <a:t>Information Technology</a:t>
              </a:r>
            </a:p>
          </p:txBody>
        </p:sp>
        <p:sp>
          <p:nvSpPr>
            <p:cNvPr id="35" name="Oval 34">
              <a:extLst>
                <a:ext uri="{FF2B5EF4-FFF2-40B4-BE49-F238E27FC236}">
                  <a16:creationId xmlns:a16="http://schemas.microsoft.com/office/drawing/2014/main" id="{661A7C32-E296-2B1E-88E9-C245B1112AE0}"/>
                </a:ext>
              </a:extLst>
            </p:cNvPr>
            <p:cNvSpPr/>
            <p:nvPr/>
          </p:nvSpPr>
          <p:spPr>
            <a:xfrm>
              <a:off x="3448621" y="3482687"/>
              <a:ext cx="1512000" cy="1260000"/>
            </a:xfrm>
            <a:prstGeom prst="ellipse">
              <a:avLst/>
            </a:prstGeom>
            <a:solidFill>
              <a:srgbClr val="588DD1"/>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b="1">
                  <a:latin typeface="Book Antiqua" panose="02040602050305030304" pitchFamily="18" charset="0"/>
                </a:rPr>
                <a:t>Electricity Markets &amp; Regulatory</a:t>
              </a:r>
            </a:p>
          </p:txBody>
        </p:sp>
        <p:sp>
          <p:nvSpPr>
            <p:cNvPr id="36" name="Oval 35">
              <a:extLst>
                <a:ext uri="{FF2B5EF4-FFF2-40B4-BE49-F238E27FC236}">
                  <a16:creationId xmlns:a16="http://schemas.microsoft.com/office/drawing/2014/main" id="{FD868D84-4D9C-2877-508F-85B1AAE600FE}"/>
                </a:ext>
              </a:extLst>
            </p:cNvPr>
            <p:cNvSpPr/>
            <p:nvPr/>
          </p:nvSpPr>
          <p:spPr>
            <a:xfrm>
              <a:off x="9523991" y="3864192"/>
              <a:ext cx="1512000" cy="1260000"/>
            </a:xfrm>
            <a:prstGeom prst="ellipse">
              <a:avLst/>
            </a:prstGeom>
            <a:solidFill>
              <a:srgbClr val="7957A3"/>
            </a:solidFill>
            <a:ln>
              <a:no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b="1">
                  <a:latin typeface="Book Antiqua" panose="02040602050305030304" pitchFamily="18" charset="0"/>
                </a:rPr>
                <a:t>Geomatics</a:t>
              </a:r>
            </a:p>
          </p:txBody>
        </p:sp>
        <p:sp>
          <p:nvSpPr>
            <p:cNvPr id="37" name="Arrow: Down 36">
              <a:extLst>
                <a:ext uri="{FF2B5EF4-FFF2-40B4-BE49-F238E27FC236}">
                  <a16:creationId xmlns:a16="http://schemas.microsoft.com/office/drawing/2014/main" id="{23179EF5-3081-DC1C-4624-100A419A4E02}"/>
                </a:ext>
              </a:extLst>
            </p:cNvPr>
            <p:cNvSpPr/>
            <p:nvPr/>
          </p:nvSpPr>
          <p:spPr>
            <a:xfrm>
              <a:off x="1726194" y="3429000"/>
              <a:ext cx="360000" cy="360000"/>
            </a:xfrm>
            <a:prstGeom prst="downArrow">
              <a:avLst/>
            </a:prstGeom>
            <a:solidFill>
              <a:schemeClr val="bg2">
                <a:lumMod val="50000"/>
                <a:alpha val="80000"/>
              </a:schemeClr>
            </a:solidFill>
            <a:ln>
              <a:noFill/>
            </a:ln>
            <a:scene3d>
              <a:camera prst="orthographicFront"/>
              <a:lightRig rig="threePt" dir="t"/>
            </a:scene3d>
            <a:sp3d>
              <a:bevelT w="101600" prst="ribl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Arrow: Down 37">
              <a:extLst>
                <a:ext uri="{FF2B5EF4-FFF2-40B4-BE49-F238E27FC236}">
                  <a16:creationId xmlns:a16="http://schemas.microsoft.com/office/drawing/2014/main" id="{F2A202FC-1D28-A14B-77C4-41BACE7969E8}"/>
                </a:ext>
              </a:extLst>
            </p:cNvPr>
            <p:cNvSpPr/>
            <p:nvPr/>
          </p:nvSpPr>
          <p:spPr>
            <a:xfrm>
              <a:off x="10140839" y="3429000"/>
              <a:ext cx="360000" cy="360000"/>
            </a:xfrm>
            <a:prstGeom prst="downArrow">
              <a:avLst/>
            </a:prstGeom>
            <a:solidFill>
              <a:schemeClr val="bg2">
                <a:lumMod val="50000"/>
                <a:alpha val="80000"/>
              </a:schemeClr>
            </a:solidFill>
            <a:ln>
              <a:noFill/>
            </a:ln>
            <a:scene3d>
              <a:camera prst="orthographicFront"/>
              <a:lightRig rig="threePt" dir="t"/>
            </a:scene3d>
            <a:sp3d>
              <a:bevelT w="101600" prst="ribl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Arrow: Down 38">
              <a:extLst>
                <a:ext uri="{FF2B5EF4-FFF2-40B4-BE49-F238E27FC236}">
                  <a16:creationId xmlns:a16="http://schemas.microsoft.com/office/drawing/2014/main" id="{586EEF3B-5D80-A011-061C-C76E6F7BF233}"/>
                </a:ext>
              </a:extLst>
            </p:cNvPr>
            <p:cNvSpPr/>
            <p:nvPr/>
          </p:nvSpPr>
          <p:spPr>
            <a:xfrm>
              <a:off x="4938768" y="4380415"/>
              <a:ext cx="360000" cy="360000"/>
            </a:xfrm>
            <a:prstGeom prst="downArrow">
              <a:avLst/>
            </a:prstGeom>
            <a:solidFill>
              <a:schemeClr val="accent1">
                <a:lumMod val="75000"/>
                <a:alpha val="80000"/>
              </a:schemeClr>
            </a:solidFill>
            <a:ln>
              <a:noFill/>
            </a:ln>
            <a:scene3d>
              <a:camera prst="orthographicFront"/>
              <a:lightRig rig="threePt" dir="t"/>
            </a:scene3d>
            <a:sp3d>
              <a:bevelT w="101600" prst="ribl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Arrow: Down 39">
              <a:extLst>
                <a:ext uri="{FF2B5EF4-FFF2-40B4-BE49-F238E27FC236}">
                  <a16:creationId xmlns:a16="http://schemas.microsoft.com/office/drawing/2014/main" id="{BC921AA6-151B-2BEF-701C-C2F8B0B0595A}"/>
                </a:ext>
              </a:extLst>
            </p:cNvPr>
            <p:cNvSpPr/>
            <p:nvPr/>
          </p:nvSpPr>
          <p:spPr>
            <a:xfrm>
              <a:off x="6902111" y="4380415"/>
              <a:ext cx="360000" cy="360000"/>
            </a:xfrm>
            <a:prstGeom prst="downArrow">
              <a:avLst/>
            </a:prstGeom>
            <a:solidFill>
              <a:schemeClr val="accent1">
                <a:lumMod val="75000"/>
                <a:alpha val="80000"/>
              </a:schemeClr>
            </a:solidFill>
            <a:ln>
              <a:noFill/>
            </a:ln>
            <a:scene3d>
              <a:camera prst="orthographicFront"/>
              <a:lightRig rig="threePt" dir="t"/>
            </a:scene3d>
            <a:sp3d>
              <a:bevelT w="101600" prst="ribl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Arrow: Down 40">
              <a:extLst>
                <a:ext uri="{FF2B5EF4-FFF2-40B4-BE49-F238E27FC236}">
                  <a16:creationId xmlns:a16="http://schemas.microsoft.com/office/drawing/2014/main" id="{3E94D370-48D9-5EB3-475B-403D079A5360}"/>
                </a:ext>
              </a:extLst>
            </p:cNvPr>
            <p:cNvSpPr/>
            <p:nvPr/>
          </p:nvSpPr>
          <p:spPr>
            <a:xfrm>
              <a:off x="5915999" y="2905874"/>
              <a:ext cx="360000" cy="360000"/>
            </a:xfrm>
            <a:prstGeom prst="downArrow">
              <a:avLst/>
            </a:prstGeom>
            <a:solidFill>
              <a:schemeClr val="accent1">
                <a:lumMod val="75000"/>
                <a:alpha val="80000"/>
              </a:schemeClr>
            </a:solidFill>
            <a:ln>
              <a:noFill/>
            </a:ln>
            <a:scene3d>
              <a:camera prst="orthographicFront"/>
              <a:lightRig rig="threePt" dir="t"/>
            </a:scene3d>
            <a:sp3d>
              <a:bevelT w="101600" prst="ribl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Arrow: Down 41">
              <a:extLst>
                <a:ext uri="{FF2B5EF4-FFF2-40B4-BE49-F238E27FC236}">
                  <a16:creationId xmlns:a16="http://schemas.microsoft.com/office/drawing/2014/main" id="{E9C011B0-5FE3-3DC9-53FD-82F413600057}"/>
                </a:ext>
              </a:extLst>
            </p:cNvPr>
            <p:cNvSpPr/>
            <p:nvPr/>
          </p:nvSpPr>
          <p:spPr>
            <a:xfrm rot="2197710">
              <a:off x="4517700" y="2905874"/>
              <a:ext cx="360000" cy="360000"/>
            </a:xfrm>
            <a:prstGeom prst="downArrow">
              <a:avLst/>
            </a:prstGeom>
            <a:solidFill>
              <a:schemeClr val="accent1">
                <a:lumMod val="75000"/>
                <a:alpha val="80000"/>
              </a:schemeClr>
            </a:solidFill>
            <a:ln>
              <a:noFill/>
            </a:ln>
            <a:scene3d>
              <a:camera prst="orthographicFront"/>
              <a:lightRig rig="threePt" dir="t"/>
            </a:scene3d>
            <a:sp3d>
              <a:bevelT w="101600" prst="ribl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Arrow: Down 42">
              <a:extLst>
                <a:ext uri="{FF2B5EF4-FFF2-40B4-BE49-F238E27FC236}">
                  <a16:creationId xmlns:a16="http://schemas.microsoft.com/office/drawing/2014/main" id="{4954E95C-AD41-5CF1-3FCE-268EA85DB946}"/>
                </a:ext>
              </a:extLst>
            </p:cNvPr>
            <p:cNvSpPr/>
            <p:nvPr/>
          </p:nvSpPr>
          <p:spPr>
            <a:xfrm rot="19699231">
              <a:off x="7374965" y="2915469"/>
              <a:ext cx="360000" cy="360000"/>
            </a:xfrm>
            <a:prstGeom prst="downArrow">
              <a:avLst/>
            </a:prstGeom>
            <a:solidFill>
              <a:schemeClr val="accent1">
                <a:lumMod val="75000"/>
                <a:alpha val="80000"/>
              </a:schemeClr>
            </a:solidFill>
            <a:ln>
              <a:noFill/>
            </a:ln>
            <a:scene3d>
              <a:camera prst="orthographicFront"/>
              <a:lightRig rig="threePt" dir="t"/>
            </a:scene3d>
            <a:sp3d>
              <a:bevelT w="101600" prst="rible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1673517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042EBE7E-91C8-3047-5ACF-E82796F8D150}"/>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Text</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2" name="Slide Number Placeholder 1">
            <a:extLst>
              <a:ext uri="{FF2B5EF4-FFF2-40B4-BE49-F238E27FC236}">
                <a16:creationId xmlns:a16="http://schemas.microsoft.com/office/drawing/2014/main" id="{65E1AFC4-0F27-C41F-0CD4-41D007CEFB92}"/>
              </a:ext>
            </a:extLst>
          </p:cNvPr>
          <p:cNvSpPr>
            <a:spLocks noGrp="1"/>
          </p:cNvSpPr>
          <p:nvPr>
            <p:ph type="sldNum" sz="quarter" idx="13"/>
          </p:nvPr>
        </p:nvSpPr>
        <p:spPr/>
        <p:txBody>
          <a:bodyPr/>
          <a:lstStyle/>
          <a:p>
            <a:fld id="{C00E2477-2837-4DC5-A9A0-BBEF21CCD47D}" type="slidenum">
              <a:rPr lang="en-IN" smtClean="0"/>
              <a:pPr/>
              <a:t>‹#›</a:t>
            </a:fld>
            <a:endParaRPr lang="en-IN"/>
          </a:p>
        </p:txBody>
      </p:sp>
    </p:spTree>
    <p:extLst>
      <p:ext uri="{BB962C8B-B14F-4D97-AF65-F5344CB8AC3E}">
        <p14:creationId xmlns:p14="http://schemas.microsoft.com/office/powerpoint/2010/main" val="3795050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4369585A-B8C9-6992-B6CA-FA70EE854CC8}"/>
              </a:ext>
            </a:extLst>
          </p:cNvPr>
          <p:cNvSpPr>
            <a:spLocks noGrp="1"/>
          </p:cNvSpPr>
          <p:nvPr>
            <p:ph type="body" sz="quarter" idx="14" hasCustomPrompt="1"/>
          </p:nvPr>
        </p:nvSpPr>
        <p:spPr>
          <a:xfrm>
            <a:off x="100799" y="147598"/>
            <a:ext cx="8881200" cy="522000"/>
          </a:xfrm>
          <a:prstGeom prst="rect">
            <a:avLst/>
          </a:prstGeom>
        </p:spPr>
        <p:txBody>
          <a:bodyPr anchor="ctr"/>
          <a:lstStyle>
            <a:lvl1pPr marL="0" indent="0">
              <a:buNone/>
              <a:defRPr sz="2800" b="1">
                <a:latin typeface="Book Antiqua" panose="02040602050305030304" pitchFamily="18" charset="0"/>
              </a:defRPr>
            </a:lvl1pPr>
            <a:lvl2pPr>
              <a:defRPr sz="2400">
                <a:latin typeface="Book Antiqua" panose="02040602050305030304" pitchFamily="18" charset="0"/>
              </a:defRPr>
            </a:lvl2pPr>
            <a:lvl3pPr>
              <a:defRPr sz="2400">
                <a:latin typeface="Book Antiqua" panose="02040602050305030304" pitchFamily="18" charset="0"/>
              </a:defRPr>
            </a:lvl3pPr>
            <a:lvl4pPr>
              <a:defRPr sz="2400">
                <a:latin typeface="Book Antiqua" panose="02040602050305030304" pitchFamily="18" charset="0"/>
              </a:defRPr>
            </a:lvl4pPr>
            <a:lvl5pPr>
              <a:defRPr sz="2400">
                <a:latin typeface="Book Antiqua" panose="02040602050305030304" pitchFamily="18" charset="0"/>
              </a:defRPr>
            </a:lvl5pPr>
          </a:lstStyle>
          <a:p>
            <a:pPr lvl="0"/>
            <a:r>
              <a:rPr lang="en-US"/>
              <a:t>Text</a:t>
            </a:r>
            <a:endParaRPr lang="en-IN"/>
          </a:p>
        </p:txBody>
      </p:sp>
      <p:sp>
        <p:nvSpPr>
          <p:cNvPr id="2" name="Slide Number Placeholder 1">
            <a:extLst>
              <a:ext uri="{FF2B5EF4-FFF2-40B4-BE49-F238E27FC236}">
                <a16:creationId xmlns:a16="http://schemas.microsoft.com/office/drawing/2014/main" id="{A4468E81-EC98-DEBB-C953-FF2BD6725C01}"/>
              </a:ext>
            </a:extLst>
          </p:cNvPr>
          <p:cNvSpPr>
            <a:spLocks noGrp="1"/>
          </p:cNvSpPr>
          <p:nvPr>
            <p:ph type="sldNum" sz="quarter" idx="15"/>
          </p:nvPr>
        </p:nvSpPr>
        <p:spPr/>
        <p:txBody>
          <a:bodyPr/>
          <a:lstStyle/>
          <a:p>
            <a:fld id="{C00E2477-2837-4DC5-A9A0-BBEF21CCD47D}" type="slidenum">
              <a:rPr lang="en-IN" smtClean="0"/>
              <a:pPr/>
              <a:t>‹#›</a:t>
            </a:fld>
            <a:endParaRPr lang="en-IN"/>
          </a:p>
        </p:txBody>
      </p:sp>
    </p:spTree>
    <p:extLst>
      <p:ext uri="{BB962C8B-B14F-4D97-AF65-F5344CB8AC3E}">
        <p14:creationId xmlns:p14="http://schemas.microsoft.com/office/powerpoint/2010/main" val="41606781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042EBE7E-91C8-3047-5ACF-E82796F8D150}"/>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Team</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2" name="Slide Number Placeholder 1">
            <a:extLst>
              <a:ext uri="{FF2B5EF4-FFF2-40B4-BE49-F238E27FC236}">
                <a16:creationId xmlns:a16="http://schemas.microsoft.com/office/drawing/2014/main" id="{65E1AFC4-0F27-C41F-0CD4-41D007CEFB92}"/>
              </a:ext>
            </a:extLst>
          </p:cNvPr>
          <p:cNvSpPr>
            <a:spLocks noGrp="1"/>
          </p:cNvSpPr>
          <p:nvPr>
            <p:ph type="sldNum" sz="quarter" idx="13"/>
          </p:nvPr>
        </p:nvSpPr>
        <p:spPr/>
        <p:txBody>
          <a:bodyPr/>
          <a:lstStyle/>
          <a:p>
            <a:fld id="{C00E2477-2837-4DC5-A9A0-BBEF21CCD47D}" type="slidenum">
              <a:rPr lang="en-IN" smtClean="0"/>
              <a:pPr/>
              <a:t>‹#›</a:t>
            </a:fld>
            <a:endParaRPr lang="en-IN"/>
          </a:p>
        </p:txBody>
      </p:sp>
      <p:grpSp>
        <p:nvGrpSpPr>
          <p:cNvPr id="3" name="Group 2">
            <a:extLst>
              <a:ext uri="{FF2B5EF4-FFF2-40B4-BE49-F238E27FC236}">
                <a16:creationId xmlns:a16="http://schemas.microsoft.com/office/drawing/2014/main" id="{597C3910-CCD3-7D30-84F0-082E6512D9DA}"/>
              </a:ext>
            </a:extLst>
          </p:cNvPr>
          <p:cNvGrpSpPr/>
          <p:nvPr userDrawn="1"/>
        </p:nvGrpSpPr>
        <p:grpSpPr>
          <a:xfrm>
            <a:off x="746026" y="1121305"/>
            <a:ext cx="4632373" cy="1620000"/>
            <a:chOff x="255919" y="1016841"/>
            <a:chExt cx="4632373" cy="1620000"/>
          </a:xfrm>
        </p:grpSpPr>
        <p:sp>
          <p:nvSpPr>
            <p:cNvPr id="4" name="TextBox 3">
              <a:extLst>
                <a:ext uri="{FF2B5EF4-FFF2-40B4-BE49-F238E27FC236}">
                  <a16:creationId xmlns:a16="http://schemas.microsoft.com/office/drawing/2014/main" id="{FF3DDFDF-079B-ADF9-E205-E3FE1500C694}"/>
                </a:ext>
              </a:extLst>
            </p:cNvPr>
            <p:cNvSpPr txBox="1">
              <a:spLocks/>
            </p:cNvSpPr>
            <p:nvPr/>
          </p:nvSpPr>
          <p:spPr>
            <a:xfrm>
              <a:off x="255919" y="1016841"/>
              <a:ext cx="4632373"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5" name="Oval 4">
              <a:extLst>
                <a:ext uri="{FF2B5EF4-FFF2-40B4-BE49-F238E27FC236}">
                  <a16:creationId xmlns:a16="http://schemas.microsoft.com/office/drawing/2014/main" id="{86E6A415-56AA-6652-E546-4DACFF619217}"/>
                </a:ext>
              </a:extLst>
            </p:cNvPr>
            <p:cNvSpPr/>
            <p:nvPr/>
          </p:nvSpPr>
          <p:spPr>
            <a:xfrm>
              <a:off x="3364342" y="1160841"/>
              <a:ext cx="1332000" cy="1332000"/>
            </a:xfrm>
            <a:prstGeom prst="ellipse">
              <a:avLst/>
            </a:prstGeom>
            <a:blipFill rotWithShape="0">
              <a:blip r:embed="rId2" cstate="print"/>
              <a:stretch>
                <a:fillRect/>
              </a:stretch>
            </a:blipFill>
            <a:ln w="38100">
              <a:solidFill>
                <a:schemeClr val="tx1"/>
              </a:solidFill>
            </a:ln>
          </p:spPr>
          <p:style>
            <a:lnRef idx="2">
              <a:scrgbClr r="0" g="0" b="0"/>
            </a:lnRef>
            <a:fillRef idx="1">
              <a:scrgbClr r="0" g="0" b="0"/>
            </a:fillRef>
            <a:effectRef idx="0">
              <a:schemeClr val="accent5">
                <a:tint val="50000"/>
                <a:hueOff val="0"/>
                <a:satOff val="0"/>
                <a:lumOff val="0"/>
                <a:alphaOff val="0"/>
              </a:schemeClr>
            </a:effectRef>
            <a:fontRef idx="minor">
              <a:schemeClr val="lt1">
                <a:hueOff val="0"/>
                <a:satOff val="0"/>
                <a:lumOff val="0"/>
                <a:alphaOff val="0"/>
              </a:schemeClr>
            </a:fontRef>
          </p:style>
        </p:sp>
        <p:sp>
          <p:nvSpPr>
            <p:cNvPr id="6" name="TextBox 5">
              <a:extLst>
                <a:ext uri="{FF2B5EF4-FFF2-40B4-BE49-F238E27FC236}">
                  <a16:creationId xmlns:a16="http://schemas.microsoft.com/office/drawing/2014/main" id="{00E89718-EEF9-B10D-E181-6093F9B65A8C}"/>
                </a:ext>
              </a:extLst>
            </p:cNvPr>
            <p:cNvSpPr txBox="1"/>
            <p:nvPr/>
          </p:nvSpPr>
          <p:spPr>
            <a:xfrm>
              <a:off x="409575" y="1323107"/>
              <a:ext cx="2652638"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BALAWANT JOSHI</a:t>
              </a:r>
            </a:p>
          </p:txBody>
        </p:sp>
        <p:sp>
          <p:nvSpPr>
            <p:cNvPr id="7" name="TextBox 6">
              <a:extLst>
                <a:ext uri="{FF2B5EF4-FFF2-40B4-BE49-F238E27FC236}">
                  <a16:creationId xmlns:a16="http://schemas.microsoft.com/office/drawing/2014/main" id="{BA3709DB-8A3E-0CB0-0883-3288E6C1E340}"/>
                </a:ext>
              </a:extLst>
            </p:cNvPr>
            <p:cNvSpPr txBox="1"/>
            <p:nvPr/>
          </p:nvSpPr>
          <p:spPr>
            <a:xfrm>
              <a:off x="528168" y="1731386"/>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Managing Director</a:t>
              </a:r>
            </a:p>
          </p:txBody>
        </p:sp>
        <p:pic>
          <p:nvPicPr>
            <p:cNvPr id="8" name="Picture 2" descr="Linkedin - Free social media icons">
              <a:hlinkClick r:id="rId3" highlightClick="1"/>
              <a:extLst>
                <a:ext uri="{FF2B5EF4-FFF2-40B4-BE49-F238E27FC236}">
                  <a16:creationId xmlns:a16="http://schemas.microsoft.com/office/drawing/2014/main" id="{0A9F9478-099B-A361-44F7-F31CA778E41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19861" y="2167762"/>
              <a:ext cx="252000" cy="252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CA48A577-6EF5-2C69-94E5-BF1BAAD943E5}"/>
              </a:ext>
            </a:extLst>
          </p:cNvPr>
          <p:cNvGrpSpPr/>
          <p:nvPr userDrawn="1"/>
        </p:nvGrpSpPr>
        <p:grpSpPr>
          <a:xfrm>
            <a:off x="6877145" y="1122031"/>
            <a:ext cx="4568829" cy="1620000"/>
            <a:chOff x="5146509" y="1016841"/>
            <a:chExt cx="4568829" cy="1620000"/>
          </a:xfrm>
        </p:grpSpPr>
        <p:sp>
          <p:nvSpPr>
            <p:cNvPr id="10" name="TextBox 9">
              <a:extLst>
                <a:ext uri="{FF2B5EF4-FFF2-40B4-BE49-F238E27FC236}">
                  <a16:creationId xmlns:a16="http://schemas.microsoft.com/office/drawing/2014/main" id="{092B0C84-FDD9-6041-9DF7-469BA0E4E56C}"/>
                </a:ext>
              </a:extLst>
            </p:cNvPr>
            <p:cNvSpPr txBox="1">
              <a:spLocks/>
            </p:cNvSpPr>
            <p:nvPr/>
          </p:nvSpPr>
          <p:spPr>
            <a:xfrm>
              <a:off x="5146509" y="1016841"/>
              <a:ext cx="4568829" cy="1620000"/>
            </a:xfrm>
            <a:prstGeom prst="roundRect">
              <a:avLst>
                <a:gd name="adj" fmla="val 11816"/>
              </a:avLst>
            </a:prstGeom>
            <a:solidFill>
              <a:srgbClr val="E1EBCD"/>
            </a:solidFill>
            <a:ln w="19050">
              <a:solidFill>
                <a:srgbClr val="7CBE4F"/>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1" name="Oval 10">
              <a:extLst>
                <a:ext uri="{FF2B5EF4-FFF2-40B4-BE49-F238E27FC236}">
                  <a16:creationId xmlns:a16="http://schemas.microsoft.com/office/drawing/2014/main" id="{8E318EE4-45E9-7D5D-6A90-AD07B0C6122A}"/>
                </a:ext>
              </a:extLst>
            </p:cNvPr>
            <p:cNvSpPr/>
            <p:nvPr/>
          </p:nvSpPr>
          <p:spPr>
            <a:xfrm>
              <a:off x="5324748" y="1170303"/>
              <a:ext cx="1332000" cy="1332000"/>
            </a:xfrm>
            <a:prstGeom prst="ellipse">
              <a:avLst/>
            </a:prstGeom>
            <a:blipFill>
              <a:blip r:embed="rId5" cstate="print">
                <a:extLst>
                  <a:ext uri="{28A0092B-C50C-407E-A947-70E740481C1C}">
                    <a14:useLocalDpi xmlns:a14="http://schemas.microsoft.com/office/drawing/2010/main" val="0"/>
                  </a:ext>
                </a:extLst>
              </a:blip>
              <a:srcRect/>
              <a:stretch>
                <a:fillRect t="-1000" b="-1000"/>
              </a:stretch>
            </a:blipFill>
            <a:ln w="38100">
              <a:solidFill>
                <a:schemeClr val="tx1"/>
              </a:solidFill>
            </a:ln>
          </p:spPr>
          <p:style>
            <a:lnRef idx="2">
              <a:scrgbClr r="0" g="0" b="0"/>
            </a:lnRef>
            <a:fillRef idx="1">
              <a:scrgbClr r="0" g="0" b="0"/>
            </a:fillRef>
            <a:effectRef idx="0">
              <a:schemeClr val="accent5">
                <a:tint val="40000"/>
                <a:hueOff val="0"/>
                <a:satOff val="0"/>
                <a:lumOff val="0"/>
                <a:alphaOff val="0"/>
              </a:schemeClr>
            </a:effectRef>
            <a:fontRef idx="minor">
              <a:schemeClr val="lt1">
                <a:hueOff val="0"/>
                <a:satOff val="0"/>
                <a:lumOff val="0"/>
                <a:alphaOff val="0"/>
              </a:schemeClr>
            </a:fontRef>
          </p:style>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hueOff val="0"/>
                    <a:satOff val="0"/>
                    <a:lumOff val="0"/>
                    <a:alphaOff val="0"/>
                  </a:prstClr>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8B973B4A-FA27-850D-3890-3EA79D96B86C}"/>
                </a:ext>
              </a:extLst>
            </p:cNvPr>
            <p:cNvSpPr txBox="1"/>
            <p:nvPr/>
          </p:nvSpPr>
          <p:spPr>
            <a:xfrm>
              <a:off x="6914965" y="1321030"/>
              <a:ext cx="2462866"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AJIT PANDIT</a:t>
              </a:r>
            </a:p>
          </p:txBody>
        </p:sp>
        <p:pic>
          <p:nvPicPr>
            <p:cNvPr id="13" name="Picture 2" descr="Linkedin - Free social media icons">
              <a:hlinkClick r:id="rId6" highlightClick="1"/>
              <a:extLst>
                <a:ext uri="{FF2B5EF4-FFF2-40B4-BE49-F238E27FC236}">
                  <a16:creationId xmlns:a16="http://schemas.microsoft.com/office/drawing/2014/main" id="{835A0D79-0CE0-0184-EDFC-BC6EA355E48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43255" y="2169875"/>
              <a:ext cx="252000" cy="25200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CDD57056-3D61-5485-5CD4-BB633DCA1BF3}"/>
                </a:ext>
              </a:extLst>
            </p:cNvPr>
            <p:cNvSpPr txBox="1"/>
            <p:nvPr/>
          </p:nvSpPr>
          <p:spPr>
            <a:xfrm>
              <a:off x="6873205" y="1736268"/>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Director and CEO</a:t>
              </a:r>
            </a:p>
          </p:txBody>
        </p:sp>
      </p:grpSp>
      <p:sp>
        <p:nvSpPr>
          <p:cNvPr id="17" name="TextBox 16">
            <a:extLst>
              <a:ext uri="{FF2B5EF4-FFF2-40B4-BE49-F238E27FC236}">
                <a16:creationId xmlns:a16="http://schemas.microsoft.com/office/drawing/2014/main" id="{99015E69-70CC-5385-4522-C69F3078B601}"/>
              </a:ext>
            </a:extLst>
          </p:cNvPr>
          <p:cNvSpPr txBox="1">
            <a:spLocks/>
          </p:cNvSpPr>
          <p:nvPr userDrawn="1"/>
        </p:nvSpPr>
        <p:spPr>
          <a:xfrm>
            <a:off x="3712675" y="3192668"/>
            <a:ext cx="1800000" cy="288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8" name="TextBox 17">
            <a:extLst>
              <a:ext uri="{FF2B5EF4-FFF2-40B4-BE49-F238E27FC236}">
                <a16:creationId xmlns:a16="http://schemas.microsoft.com/office/drawing/2014/main" id="{B3455320-F9B5-0619-AFB2-3B86F062D077}"/>
              </a:ext>
            </a:extLst>
          </p:cNvPr>
          <p:cNvSpPr txBox="1">
            <a:spLocks/>
          </p:cNvSpPr>
          <p:nvPr userDrawn="1"/>
        </p:nvSpPr>
        <p:spPr>
          <a:xfrm>
            <a:off x="9645974" y="3189526"/>
            <a:ext cx="1800000" cy="288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5" name="TextBox 24">
            <a:extLst>
              <a:ext uri="{FF2B5EF4-FFF2-40B4-BE49-F238E27FC236}">
                <a16:creationId xmlns:a16="http://schemas.microsoft.com/office/drawing/2014/main" id="{69102E46-BA1B-50FE-12E9-ED61C40E6F9A}"/>
              </a:ext>
            </a:extLst>
          </p:cNvPr>
          <p:cNvSpPr txBox="1">
            <a:spLocks/>
          </p:cNvSpPr>
          <p:nvPr userDrawn="1"/>
        </p:nvSpPr>
        <p:spPr>
          <a:xfrm>
            <a:off x="746075" y="3189526"/>
            <a:ext cx="180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6" name="TextBox 25">
            <a:extLst>
              <a:ext uri="{FF2B5EF4-FFF2-40B4-BE49-F238E27FC236}">
                <a16:creationId xmlns:a16="http://schemas.microsoft.com/office/drawing/2014/main" id="{E812D742-B1E0-A8D9-D8DC-0C0B39080755}"/>
              </a:ext>
            </a:extLst>
          </p:cNvPr>
          <p:cNvSpPr txBox="1">
            <a:spLocks/>
          </p:cNvSpPr>
          <p:nvPr userDrawn="1"/>
        </p:nvSpPr>
        <p:spPr>
          <a:xfrm>
            <a:off x="6679324" y="3189526"/>
            <a:ext cx="180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8" name="Text Placeholder 27">
            <a:extLst>
              <a:ext uri="{FF2B5EF4-FFF2-40B4-BE49-F238E27FC236}">
                <a16:creationId xmlns:a16="http://schemas.microsoft.com/office/drawing/2014/main" id="{985B67D9-9E14-B7AF-303B-2651344767B8}"/>
              </a:ext>
            </a:extLst>
          </p:cNvPr>
          <p:cNvSpPr>
            <a:spLocks noGrp="1"/>
          </p:cNvSpPr>
          <p:nvPr>
            <p:ph type="body" sz="quarter" idx="14" hasCustomPrompt="1"/>
          </p:nvPr>
        </p:nvSpPr>
        <p:spPr>
          <a:xfrm>
            <a:off x="746025" y="3429000"/>
            <a:ext cx="180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29" name="Text Placeholder 27">
            <a:extLst>
              <a:ext uri="{FF2B5EF4-FFF2-40B4-BE49-F238E27FC236}">
                <a16:creationId xmlns:a16="http://schemas.microsoft.com/office/drawing/2014/main" id="{1A9E6283-AB37-9383-C1E4-AEDFFE63B67E}"/>
              </a:ext>
            </a:extLst>
          </p:cNvPr>
          <p:cNvSpPr>
            <a:spLocks noGrp="1"/>
          </p:cNvSpPr>
          <p:nvPr>
            <p:ph type="body" sz="quarter" idx="15" hasCustomPrompt="1"/>
          </p:nvPr>
        </p:nvSpPr>
        <p:spPr>
          <a:xfrm>
            <a:off x="3712774" y="3429000"/>
            <a:ext cx="1799851"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30" name="Text Placeholder 27">
            <a:extLst>
              <a:ext uri="{FF2B5EF4-FFF2-40B4-BE49-F238E27FC236}">
                <a16:creationId xmlns:a16="http://schemas.microsoft.com/office/drawing/2014/main" id="{ECEC555F-5181-A50E-FE3F-B95358E34B63}"/>
              </a:ext>
            </a:extLst>
          </p:cNvPr>
          <p:cNvSpPr>
            <a:spLocks noGrp="1"/>
          </p:cNvSpPr>
          <p:nvPr>
            <p:ph type="body" sz="quarter" idx="16" hasCustomPrompt="1"/>
          </p:nvPr>
        </p:nvSpPr>
        <p:spPr>
          <a:xfrm>
            <a:off x="6679424" y="3428999"/>
            <a:ext cx="1799801"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31" name="Text Placeholder 27">
            <a:extLst>
              <a:ext uri="{FF2B5EF4-FFF2-40B4-BE49-F238E27FC236}">
                <a16:creationId xmlns:a16="http://schemas.microsoft.com/office/drawing/2014/main" id="{CDAB2C42-781C-B098-5507-86C895528525}"/>
              </a:ext>
            </a:extLst>
          </p:cNvPr>
          <p:cNvSpPr>
            <a:spLocks noGrp="1"/>
          </p:cNvSpPr>
          <p:nvPr>
            <p:ph type="body" sz="quarter" idx="17" hasCustomPrompt="1"/>
          </p:nvPr>
        </p:nvSpPr>
        <p:spPr>
          <a:xfrm>
            <a:off x="9646074" y="3428998"/>
            <a:ext cx="17999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33" name="Text Placeholder 32">
            <a:extLst>
              <a:ext uri="{FF2B5EF4-FFF2-40B4-BE49-F238E27FC236}">
                <a16:creationId xmlns:a16="http://schemas.microsoft.com/office/drawing/2014/main" id="{4374E7A4-8B8F-71A8-1211-B22786D8BDBE}"/>
              </a:ext>
            </a:extLst>
          </p:cNvPr>
          <p:cNvSpPr>
            <a:spLocks noGrp="1"/>
          </p:cNvSpPr>
          <p:nvPr>
            <p:ph type="body" sz="quarter" idx="18" hasCustomPrompt="1"/>
          </p:nvPr>
        </p:nvSpPr>
        <p:spPr>
          <a:xfrm>
            <a:off x="746025" y="5191877"/>
            <a:ext cx="179995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35" name="Text Placeholder 32">
            <a:extLst>
              <a:ext uri="{FF2B5EF4-FFF2-40B4-BE49-F238E27FC236}">
                <a16:creationId xmlns:a16="http://schemas.microsoft.com/office/drawing/2014/main" id="{804EFCF7-5AC9-035D-40DD-0778CD93C6B2}"/>
              </a:ext>
            </a:extLst>
          </p:cNvPr>
          <p:cNvSpPr>
            <a:spLocks noGrp="1"/>
          </p:cNvSpPr>
          <p:nvPr>
            <p:ph type="body" sz="quarter" idx="19" hasCustomPrompt="1"/>
          </p:nvPr>
        </p:nvSpPr>
        <p:spPr>
          <a:xfrm>
            <a:off x="3712625" y="5191877"/>
            <a:ext cx="180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36" name="Text Placeholder 32">
            <a:extLst>
              <a:ext uri="{FF2B5EF4-FFF2-40B4-BE49-F238E27FC236}">
                <a16:creationId xmlns:a16="http://schemas.microsoft.com/office/drawing/2014/main" id="{AAECC034-8DA3-CCF7-58CB-444771A53237}"/>
              </a:ext>
            </a:extLst>
          </p:cNvPr>
          <p:cNvSpPr>
            <a:spLocks noGrp="1"/>
          </p:cNvSpPr>
          <p:nvPr>
            <p:ph type="body" sz="quarter" idx="20" hasCustomPrompt="1"/>
          </p:nvPr>
        </p:nvSpPr>
        <p:spPr>
          <a:xfrm>
            <a:off x="6679225" y="5191877"/>
            <a:ext cx="180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37" name="Text Placeholder 32">
            <a:extLst>
              <a:ext uri="{FF2B5EF4-FFF2-40B4-BE49-F238E27FC236}">
                <a16:creationId xmlns:a16="http://schemas.microsoft.com/office/drawing/2014/main" id="{57D6D280-D62B-3733-0898-3D88250639EC}"/>
              </a:ext>
            </a:extLst>
          </p:cNvPr>
          <p:cNvSpPr>
            <a:spLocks noGrp="1"/>
          </p:cNvSpPr>
          <p:nvPr>
            <p:ph type="body" sz="quarter" idx="21" hasCustomPrompt="1"/>
          </p:nvPr>
        </p:nvSpPr>
        <p:spPr>
          <a:xfrm>
            <a:off x="9645825" y="5191877"/>
            <a:ext cx="180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Tree>
    <p:extLst>
      <p:ext uri="{BB962C8B-B14F-4D97-AF65-F5344CB8AC3E}">
        <p14:creationId xmlns:p14="http://schemas.microsoft.com/office/powerpoint/2010/main" val="19551074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042EBE7E-91C8-3047-5ACF-E82796F8D150}"/>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Team</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2" name="Slide Number Placeholder 1">
            <a:extLst>
              <a:ext uri="{FF2B5EF4-FFF2-40B4-BE49-F238E27FC236}">
                <a16:creationId xmlns:a16="http://schemas.microsoft.com/office/drawing/2014/main" id="{65E1AFC4-0F27-C41F-0CD4-41D007CEFB92}"/>
              </a:ext>
            </a:extLst>
          </p:cNvPr>
          <p:cNvSpPr>
            <a:spLocks noGrp="1"/>
          </p:cNvSpPr>
          <p:nvPr>
            <p:ph type="sldNum" sz="quarter" idx="13"/>
          </p:nvPr>
        </p:nvSpPr>
        <p:spPr/>
        <p:txBody>
          <a:bodyPr/>
          <a:lstStyle/>
          <a:p>
            <a:fld id="{C00E2477-2837-4DC5-A9A0-BBEF21CCD47D}" type="slidenum">
              <a:rPr lang="en-IN" smtClean="0"/>
              <a:pPr/>
              <a:t>‹#›</a:t>
            </a:fld>
            <a:endParaRPr lang="en-IN"/>
          </a:p>
        </p:txBody>
      </p:sp>
      <p:grpSp>
        <p:nvGrpSpPr>
          <p:cNvPr id="3" name="Group 2">
            <a:extLst>
              <a:ext uri="{FF2B5EF4-FFF2-40B4-BE49-F238E27FC236}">
                <a16:creationId xmlns:a16="http://schemas.microsoft.com/office/drawing/2014/main" id="{597C3910-CCD3-7D30-84F0-082E6512D9DA}"/>
              </a:ext>
            </a:extLst>
          </p:cNvPr>
          <p:cNvGrpSpPr/>
          <p:nvPr userDrawn="1"/>
        </p:nvGrpSpPr>
        <p:grpSpPr>
          <a:xfrm>
            <a:off x="746026" y="1121305"/>
            <a:ext cx="4632373" cy="1620000"/>
            <a:chOff x="255919" y="1016841"/>
            <a:chExt cx="4632373" cy="1620000"/>
          </a:xfrm>
        </p:grpSpPr>
        <p:sp>
          <p:nvSpPr>
            <p:cNvPr id="4" name="TextBox 3">
              <a:extLst>
                <a:ext uri="{FF2B5EF4-FFF2-40B4-BE49-F238E27FC236}">
                  <a16:creationId xmlns:a16="http://schemas.microsoft.com/office/drawing/2014/main" id="{FF3DDFDF-079B-ADF9-E205-E3FE1500C694}"/>
                </a:ext>
              </a:extLst>
            </p:cNvPr>
            <p:cNvSpPr txBox="1">
              <a:spLocks/>
            </p:cNvSpPr>
            <p:nvPr/>
          </p:nvSpPr>
          <p:spPr>
            <a:xfrm>
              <a:off x="255919" y="1016841"/>
              <a:ext cx="4632373"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5" name="Oval 4">
              <a:extLst>
                <a:ext uri="{FF2B5EF4-FFF2-40B4-BE49-F238E27FC236}">
                  <a16:creationId xmlns:a16="http://schemas.microsoft.com/office/drawing/2014/main" id="{86E6A415-56AA-6652-E546-4DACFF619217}"/>
                </a:ext>
              </a:extLst>
            </p:cNvPr>
            <p:cNvSpPr/>
            <p:nvPr/>
          </p:nvSpPr>
          <p:spPr>
            <a:xfrm>
              <a:off x="3364342" y="1160841"/>
              <a:ext cx="1332000" cy="1332000"/>
            </a:xfrm>
            <a:prstGeom prst="ellipse">
              <a:avLst/>
            </a:prstGeom>
            <a:blipFill rotWithShape="0">
              <a:blip r:embed="rId2" cstate="print"/>
              <a:stretch>
                <a:fillRect/>
              </a:stretch>
            </a:blipFill>
            <a:ln w="38100">
              <a:solidFill>
                <a:schemeClr val="tx1"/>
              </a:solidFill>
            </a:ln>
          </p:spPr>
          <p:style>
            <a:lnRef idx="2">
              <a:scrgbClr r="0" g="0" b="0"/>
            </a:lnRef>
            <a:fillRef idx="1">
              <a:scrgbClr r="0" g="0" b="0"/>
            </a:fillRef>
            <a:effectRef idx="0">
              <a:schemeClr val="accent5">
                <a:tint val="50000"/>
                <a:hueOff val="0"/>
                <a:satOff val="0"/>
                <a:lumOff val="0"/>
                <a:alphaOff val="0"/>
              </a:schemeClr>
            </a:effectRef>
            <a:fontRef idx="minor">
              <a:schemeClr val="lt1">
                <a:hueOff val="0"/>
                <a:satOff val="0"/>
                <a:lumOff val="0"/>
                <a:alphaOff val="0"/>
              </a:schemeClr>
            </a:fontRef>
          </p:style>
        </p:sp>
        <p:sp>
          <p:nvSpPr>
            <p:cNvPr id="6" name="TextBox 5">
              <a:extLst>
                <a:ext uri="{FF2B5EF4-FFF2-40B4-BE49-F238E27FC236}">
                  <a16:creationId xmlns:a16="http://schemas.microsoft.com/office/drawing/2014/main" id="{00E89718-EEF9-B10D-E181-6093F9B65A8C}"/>
                </a:ext>
              </a:extLst>
            </p:cNvPr>
            <p:cNvSpPr txBox="1"/>
            <p:nvPr/>
          </p:nvSpPr>
          <p:spPr>
            <a:xfrm>
              <a:off x="409575" y="1323107"/>
              <a:ext cx="2652638"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BALAWANT JOSHI</a:t>
              </a:r>
            </a:p>
          </p:txBody>
        </p:sp>
        <p:sp>
          <p:nvSpPr>
            <p:cNvPr id="7" name="TextBox 6">
              <a:extLst>
                <a:ext uri="{FF2B5EF4-FFF2-40B4-BE49-F238E27FC236}">
                  <a16:creationId xmlns:a16="http://schemas.microsoft.com/office/drawing/2014/main" id="{BA3709DB-8A3E-0CB0-0883-3288E6C1E340}"/>
                </a:ext>
              </a:extLst>
            </p:cNvPr>
            <p:cNvSpPr txBox="1"/>
            <p:nvPr/>
          </p:nvSpPr>
          <p:spPr>
            <a:xfrm>
              <a:off x="528168" y="1731386"/>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Managing Director</a:t>
              </a:r>
            </a:p>
          </p:txBody>
        </p:sp>
        <p:pic>
          <p:nvPicPr>
            <p:cNvPr id="8" name="Picture 2" descr="Linkedin - Free social media icons">
              <a:hlinkClick r:id="rId3" highlightClick="1"/>
              <a:extLst>
                <a:ext uri="{FF2B5EF4-FFF2-40B4-BE49-F238E27FC236}">
                  <a16:creationId xmlns:a16="http://schemas.microsoft.com/office/drawing/2014/main" id="{0A9F9478-099B-A361-44F7-F31CA778E41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19861" y="2167762"/>
              <a:ext cx="252000" cy="252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CA48A577-6EF5-2C69-94E5-BF1BAAD943E5}"/>
              </a:ext>
            </a:extLst>
          </p:cNvPr>
          <p:cNvGrpSpPr/>
          <p:nvPr userDrawn="1"/>
        </p:nvGrpSpPr>
        <p:grpSpPr>
          <a:xfrm>
            <a:off x="6877145" y="1122031"/>
            <a:ext cx="4568829" cy="1620000"/>
            <a:chOff x="5146509" y="1016841"/>
            <a:chExt cx="4568829" cy="1620000"/>
          </a:xfrm>
        </p:grpSpPr>
        <p:sp>
          <p:nvSpPr>
            <p:cNvPr id="10" name="TextBox 9">
              <a:extLst>
                <a:ext uri="{FF2B5EF4-FFF2-40B4-BE49-F238E27FC236}">
                  <a16:creationId xmlns:a16="http://schemas.microsoft.com/office/drawing/2014/main" id="{092B0C84-FDD9-6041-9DF7-469BA0E4E56C}"/>
                </a:ext>
              </a:extLst>
            </p:cNvPr>
            <p:cNvSpPr txBox="1">
              <a:spLocks/>
            </p:cNvSpPr>
            <p:nvPr/>
          </p:nvSpPr>
          <p:spPr>
            <a:xfrm>
              <a:off x="5146509" y="1016841"/>
              <a:ext cx="4568829" cy="1620000"/>
            </a:xfrm>
            <a:prstGeom prst="roundRect">
              <a:avLst>
                <a:gd name="adj" fmla="val 11816"/>
              </a:avLst>
            </a:prstGeom>
            <a:solidFill>
              <a:srgbClr val="E1EBCD"/>
            </a:solidFill>
            <a:ln w="19050">
              <a:solidFill>
                <a:srgbClr val="7CBE4F"/>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1" name="Oval 10">
              <a:extLst>
                <a:ext uri="{FF2B5EF4-FFF2-40B4-BE49-F238E27FC236}">
                  <a16:creationId xmlns:a16="http://schemas.microsoft.com/office/drawing/2014/main" id="{8E318EE4-45E9-7D5D-6A90-AD07B0C6122A}"/>
                </a:ext>
              </a:extLst>
            </p:cNvPr>
            <p:cNvSpPr/>
            <p:nvPr/>
          </p:nvSpPr>
          <p:spPr>
            <a:xfrm>
              <a:off x="5324748" y="1170303"/>
              <a:ext cx="1332000" cy="1332000"/>
            </a:xfrm>
            <a:prstGeom prst="ellipse">
              <a:avLst/>
            </a:prstGeom>
            <a:blipFill>
              <a:blip r:embed="rId5" cstate="print">
                <a:extLst>
                  <a:ext uri="{28A0092B-C50C-407E-A947-70E740481C1C}">
                    <a14:useLocalDpi xmlns:a14="http://schemas.microsoft.com/office/drawing/2010/main" val="0"/>
                  </a:ext>
                </a:extLst>
              </a:blip>
              <a:srcRect/>
              <a:stretch>
                <a:fillRect t="-1000" b="-1000"/>
              </a:stretch>
            </a:blipFill>
            <a:ln w="38100">
              <a:solidFill>
                <a:schemeClr val="tx1"/>
              </a:solidFill>
            </a:ln>
          </p:spPr>
          <p:style>
            <a:lnRef idx="2">
              <a:scrgbClr r="0" g="0" b="0"/>
            </a:lnRef>
            <a:fillRef idx="1">
              <a:scrgbClr r="0" g="0" b="0"/>
            </a:fillRef>
            <a:effectRef idx="0">
              <a:schemeClr val="accent5">
                <a:tint val="40000"/>
                <a:hueOff val="0"/>
                <a:satOff val="0"/>
                <a:lumOff val="0"/>
                <a:alphaOff val="0"/>
              </a:schemeClr>
            </a:effectRef>
            <a:fontRef idx="minor">
              <a:schemeClr val="lt1">
                <a:hueOff val="0"/>
                <a:satOff val="0"/>
                <a:lumOff val="0"/>
                <a:alphaOff val="0"/>
              </a:schemeClr>
            </a:fontRef>
          </p:style>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hueOff val="0"/>
                    <a:satOff val="0"/>
                    <a:lumOff val="0"/>
                    <a:alphaOff val="0"/>
                  </a:prstClr>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8B973B4A-FA27-850D-3890-3EA79D96B86C}"/>
                </a:ext>
              </a:extLst>
            </p:cNvPr>
            <p:cNvSpPr txBox="1"/>
            <p:nvPr/>
          </p:nvSpPr>
          <p:spPr>
            <a:xfrm>
              <a:off x="6914965" y="1321030"/>
              <a:ext cx="2462866"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AJIT PANDIT</a:t>
              </a:r>
            </a:p>
          </p:txBody>
        </p:sp>
        <p:pic>
          <p:nvPicPr>
            <p:cNvPr id="13" name="Picture 2" descr="Linkedin - Free social media icons">
              <a:hlinkClick r:id="rId6" highlightClick="1"/>
              <a:extLst>
                <a:ext uri="{FF2B5EF4-FFF2-40B4-BE49-F238E27FC236}">
                  <a16:creationId xmlns:a16="http://schemas.microsoft.com/office/drawing/2014/main" id="{835A0D79-0CE0-0184-EDFC-BC6EA355E48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43255" y="2169875"/>
              <a:ext cx="252000" cy="25200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CDD57056-3D61-5485-5CD4-BB633DCA1BF3}"/>
                </a:ext>
              </a:extLst>
            </p:cNvPr>
            <p:cNvSpPr txBox="1"/>
            <p:nvPr/>
          </p:nvSpPr>
          <p:spPr>
            <a:xfrm>
              <a:off x="6873205" y="1736268"/>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Director and CEO</a:t>
              </a:r>
            </a:p>
          </p:txBody>
        </p:sp>
      </p:grpSp>
      <p:sp>
        <p:nvSpPr>
          <p:cNvPr id="17" name="TextBox 16">
            <a:extLst>
              <a:ext uri="{FF2B5EF4-FFF2-40B4-BE49-F238E27FC236}">
                <a16:creationId xmlns:a16="http://schemas.microsoft.com/office/drawing/2014/main" id="{99015E69-70CC-5385-4522-C69F3078B601}"/>
              </a:ext>
            </a:extLst>
          </p:cNvPr>
          <p:cNvSpPr txBox="1">
            <a:spLocks/>
          </p:cNvSpPr>
          <p:nvPr userDrawn="1"/>
        </p:nvSpPr>
        <p:spPr>
          <a:xfrm>
            <a:off x="2978061" y="3192668"/>
            <a:ext cx="1800000" cy="288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8" name="TextBox 17">
            <a:extLst>
              <a:ext uri="{FF2B5EF4-FFF2-40B4-BE49-F238E27FC236}">
                <a16:creationId xmlns:a16="http://schemas.microsoft.com/office/drawing/2014/main" id="{B3455320-F9B5-0619-AFB2-3B86F062D077}"/>
              </a:ext>
            </a:extLst>
          </p:cNvPr>
          <p:cNvSpPr txBox="1">
            <a:spLocks/>
          </p:cNvSpPr>
          <p:nvPr userDrawn="1"/>
        </p:nvSpPr>
        <p:spPr>
          <a:xfrm>
            <a:off x="7442033" y="3189526"/>
            <a:ext cx="1800000" cy="288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5" name="TextBox 24">
            <a:extLst>
              <a:ext uri="{FF2B5EF4-FFF2-40B4-BE49-F238E27FC236}">
                <a16:creationId xmlns:a16="http://schemas.microsoft.com/office/drawing/2014/main" id="{69102E46-BA1B-50FE-12E9-ED61C40E6F9A}"/>
              </a:ext>
            </a:extLst>
          </p:cNvPr>
          <p:cNvSpPr txBox="1">
            <a:spLocks/>
          </p:cNvSpPr>
          <p:nvPr userDrawn="1"/>
        </p:nvSpPr>
        <p:spPr>
          <a:xfrm>
            <a:off x="746075" y="3189526"/>
            <a:ext cx="180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6" name="TextBox 25">
            <a:extLst>
              <a:ext uri="{FF2B5EF4-FFF2-40B4-BE49-F238E27FC236}">
                <a16:creationId xmlns:a16="http://schemas.microsoft.com/office/drawing/2014/main" id="{E812D742-B1E0-A8D9-D8DC-0C0B39080755}"/>
              </a:ext>
            </a:extLst>
          </p:cNvPr>
          <p:cNvSpPr txBox="1">
            <a:spLocks/>
          </p:cNvSpPr>
          <p:nvPr userDrawn="1"/>
        </p:nvSpPr>
        <p:spPr>
          <a:xfrm>
            <a:off x="5210047" y="3189526"/>
            <a:ext cx="180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8" name="Text Placeholder 27">
            <a:extLst>
              <a:ext uri="{FF2B5EF4-FFF2-40B4-BE49-F238E27FC236}">
                <a16:creationId xmlns:a16="http://schemas.microsoft.com/office/drawing/2014/main" id="{985B67D9-9E14-B7AF-303B-2651344767B8}"/>
              </a:ext>
            </a:extLst>
          </p:cNvPr>
          <p:cNvSpPr>
            <a:spLocks noGrp="1"/>
          </p:cNvSpPr>
          <p:nvPr>
            <p:ph type="body" sz="quarter" idx="14" hasCustomPrompt="1"/>
          </p:nvPr>
        </p:nvSpPr>
        <p:spPr>
          <a:xfrm>
            <a:off x="746025" y="3429000"/>
            <a:ext cx="180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29" name="Text Placeholder 27">
            <a:extLst>
              <a:ext uri="{FF2B5EF4-FFF2-40B4-BE49-F238E27FC236}">
                <a16:creationId xmlns:a16="http://schemas.microsoft.com/office/drawing/2014/main" id="{1A9E6283-AB37-9383-C1E4-AEDFFE63B67E}"/>
              </a:ext>
            </a:extLst>
          </p:cNvPr>
          <p:cNvSpPr>
            <a:spLocks noGrp="1"/>
          </p:cNvSpPr>
          <p:nvPr>
            <p:ph type="body" sz="quarter" idx="15" hasCustomPrompt="1"/>
          </p:nvPr>
        </p:nvSpPr>
        <p:spPr>
          <a:xfrm>
            <a:off x="2978011" y="3428998"/>
            <a:ext cx="179985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30" name="Text Placeholder 27">
            <a:extLst>
              <a:ext uri="{FF2B5EF4-FFF2-40B4-BE49-F238E27FC236}">
                <a16:creationId xmlns:a16="http://schemas.microsoft.com/office/drawing/2014/main" id="{ECEC555F-5181-A50E-FE3F-B95358E34B63}"/>
              </a:ext>
            </a:extLst>
          </p:cNvPr>
          <p:cNvSpPr>
            <a:spLocks noGrp="1"/>
          </p:cNvSpPr>
          <p:nvPr>
            <p:ph type="body" sz="quarter" idx="16" hasCustomPrompt="1"/>
          </p:nvPr>
        </p:nvSpPr>
        <p:spPr>
          <a:xfrm>
            <a:off x="5209847" y="3428998"/>
            <a:ext cx="17999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31" name="Text Placeholder 27">
            <a:extLst>
              <a:ext uri="{FF2B5EF4-FFF2-40B4-BE49-F238E27FC236}">
                <a16:creationId xmlns:a16="http://schemas.microsoft.com/office/drawing/2014/main" id="{CDAB2C42-781C-B098-5507-86C895528525}"/>
              </a:ext>
            </a:extLst>
          </p:cNvPr>
          <p:cNvSpPr>
            <a:spLocks noGrp="1"/>
          </p:cNvSpPr>
          <p:nvPr>
            <p:ph type="body" sz="quarter" idx="17" hasCustomPrompt="1"/>
          </p:nvPr>
        </p:nvSpPr>
        <p:spPr>
          <a:xfrm>
            <a:off x="7442133" y="3428998"/>
            <a:ext cx="17999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33" name="Text Placeholder 32">
            <a:extLst>
              <a:ext uri="{FF2B5EF4-FFF2-40B4-BE49-F238E27FC236}">
                <a16:creationId xmlns:a16="http://schemas.microsoft.com/office/drawing/2014/main" id="{4374E7A4-8B8F-71A8-1211-B22786D8BDBE}"/>
              </a:ext>
            </a:extLst>
          </p:cNvPr>
          <p:cNvSpPr>
            <a:spLocks noGrp="1"/>
          </p:cNvSpPr>
          <p:nvPr>
            <p:ph type="body" sz="quarter" idx="18" hasCustomPrompt="1"/>
          </p:nvPr>
        </p:nvSpPr>
        <p:spPr>
          <a:xfrm>
            <a:off x="746025" y="5191877"/>
            <a:ext cx="180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37" name="Text Placeholder 32">
            <a:extLst>
              <a:ext uri="{FF2B5EF4-FFF2-40B4-BE49-F238E27FC236}">
                <a16:creationId xmlns:a16="http://schemas.microsoft.com/office/drawing/2014/main" id="{57D6D280-D62B-3733-0898-3D88250639EC}"/>
              </a:ext>
            </a:extLst>
          </p:cNvPr>
          <p:cNvSpPr>
            <a:spLocks noGrp="1"/>
          </p:cNvSpPr>
          <p:nvPr>
            <p:ph type="body" sz="quarter" idx="21" hasCustomPrompt="1"/>
          </p:nvPr>
        </p:nvSpPr>
        <p:spPr>
          <a:xfrm>
            <a:off x="9645825" y="5191877"/>
            <a:ext cx="180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16" name="TextBox 15">
            <a:extLst>
              <a:ext uri="{FF2B5EF4-FFF2-40B4-BE49-F238E27FC236}">
                <a16:creationId xmlns:a16="http://schemas.microsoft.com/office/drawing/2014/main" id="{79541893-2501-7C36-A4B9-5E5521B382F6}"/>
              </a:ext>
            </a:extLst>
          </p:cNvPr>
          <p:cNvSpPr txBox="1">
            <a:spLocks/>
          </p:cNvSpPr>
          <p:nvPr userDrawn="1"/>
        </p:nvSpPr>
        <p:spPr>
          <a:xfrm>
            <a:off x="9674019" y="3197423"/>
            <a:ext cx="180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 name="Text Placeholder 27">
            <a:extLst>
              <a:ext uri="{FF2B5EF4-FFF2-40B4-BE49-F238E27FC236}">
                <a16:creationId xmlns:a16="http://schemas.microsoft.com/office/drawing/2014/main" id="{0232D7D8-8455-9B12-C6B1-B21019DA2CDA}"/>
              </a:ext>
            </a:extLst>
          </p:cNvPr>
          <p:cNvSpPr>
            <a:spLocks noGrp="1"/>
          </p:cNvSpPr>
          <p:nvPr>
            <p:ph type="body" sz="quarter" idx="22" hasCustomPrompt="1"/>
          </p:nvPr>
        </p:nvSpPr>
        <p:spPr>
          <a:xfrm>
            <a:off x="9674119" y="3428997"/>
            <a:ext cx="17999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20" name="Text Placeholder 32">
            <a:extLst>
              <a:ext uri="{FF2B5EF4-FFF2-40B4-BE49-F238E27FC236}">
                <a16:creationId xmlns:a16="http://schemas.microsoft.com/office/drawing/2014/main" id="{2E4C9057-EDA2-03EE-0BF0-3DA4A926338D}"/>
              </a:ext>
            </a:extLst>
          </p:cNvPr>
          <p:cNvSpPr>
            <a:spLocks noGrp="1"/>
          </p:cNvSpPr>
          <p:nvPr>
            <p:ph type="body" sz="quarter" idx="23" hasCustomPrompt="1"/>
          </p:nvPr>
        </p:nvSpPr>
        <p:spPr>
          <a:xfrm>
            <a:off x="2977911" y="5191877"/>
            <a:ext cx="180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21" name="Text Placeholder 32">
            <a:extLst>
              <a:ext uri="{FF2B5EF4-FFF2-40B4-BE49-F238E27FC236}">
                <a16:creationId xmlns:a16="http://schemas.microsoft.com/office/drawing/2014/main" id="{57883D31-1D3F-675F-9C0C-1A161790A5BB}"/>
              </a:ext>
            </a:extLst>
          </p:cNvPr>
          <p:cNvSpPr>
            <a:spLocks noGrp="1"/>
          </p:cNvSpPr>
          <p:nvPr>
            <p:ph type="body" sz="quarter" idx="24" hasCustomPrompt="1"/>
          </p:nvPr>
        </p:nvSpPr>
        <p:spPr>
          <a:xfrm>
            <a:off x="5209797" y="5191877"/>
            <a:ext cx="180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22" name="Text Placeholder 32">
            <a:extLst>
              <a:ext uri="{FF2B5EF4-FFF2-40B4-BE49-F238E27FC236}">
                <a16:creationId xmlns:a16="http://schemas.microsoft.com/office/drawing/2014/main" id="{EAFE7885-F7A4-5CC4-C934-54ADC2D21AD8}"/>
              </a:ext>
            </a:extLst>
          </p:cNvPr>
          <p:cNvSpPr>
            <a:spLocks noGrp="1"/>
          </p:cNvSpPr>
          <p:nvPr>
            <p:ph type="body" sz="quarter" idx="25" hasCustomPrompt="1"/>
          </p:nvPr>
        </p:nvSpPr>
        <p:spPr>
          <a:xfrm>
            <a:off x="7441683" y="5191877"/>
            <a:ext cx="180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23" name="Text Placeholder 32">
            <a:extLst>
              <a:ext uri="{FF2B5EF4-FFF2-40B4-BE49-F238E27FC236}">
                <a16:creationId xmlns:a16="http://schemas.microsoft.com/office/drawing/2014/main" id="{2A150BC6-0754-8D3F-060F-3C0F9B3AFDA3}"/>
              </a:ext>
            </a:extLst>
          </p:cNvPr>
          <p:cNvSpPr>
            <a:spLocks noGrp="1"/>
          </p:cNvSpPr>
          <p:nvPr>
            <p:ph type="body" sz="quarter" idx="26" hasCustomPrompt="1"/>
          </p:nvPr>
        </p:nvSpPr>
        <p:spPr>
          <a:xfrm>
            <a:off x="9673569" y="5191877"/>
            <a:ext cx="180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Tree>
    <p:extLst>
      <p:ext uri="{BB962C8B-B14F-4D97-AF65-F5344CB8AC3E}">
        <p14:creationId xmlns:p14="http://schemas.microsoft.com/office/powerpoint/2010/main" val="5547336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042EBE7E-91C8-3047-5ACF-E82796F8D150}"/>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Team</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2" name="Slide Number Placeholder 1">
            <a:extLst>
              <a:ext uri="{FF2B5EF4-FFF2-40B4-BE49-F238E27FC236}">
                <a16:creationId xmlns:a16="http://schemas.microsoft.com/office/drawing/2014/main" id="{65E1AFC4-0F27-C41F-0CD4-41D007CEFB92}"/>
              </a:ext>
            </a:extLst>
          </p:cNvPr>
          <p:cNvSpPr>
            <a:spLocks noGrp="1"/>
          </p:cNvSpPr>
          <p:nvPr>
            <p:ph type="sldNum" sz="quarter" idx="13"/>
          </p:nvPr>
        </p:nvSpPr>
        <p:spPr/>
        <p:txBody>
          <a:bodyPr/>
          <a:lstStyle/>
          <a:p>
            <a:fld id="{C00E2477-2837-4DC5-A9A0-BBEF21CCD47D}" type="slidenum">
              <a:rPr lang="en-IN" smtClean="0"/>
              <a:pPr/>
              <a:t>‹#›</a:t>
            </a:fld>
            <a:endParaRPr lang="en-IN"/>
          </a:p>
        </p:txBody>
      </p:sp>
      <p:grpSp>
        <p:nvGrpSpPr>
          <p:cNvPr id="3" name="Group 2">
            <a:extLst>
              <a:ext uri="{FF2B5EF4-FFF2-40B4-BE49-F238E27FC236}">
                <a16:creationId xmlns:a16="http://schemas.microsoft.com/office/drawing/2014/main" id="{597C3910-CCD3-7D30-84F0-082E6512D9DA}"/>
              </a:ext>
            </a:extLst>
          </p:cNvPr>
          <p:cNvGrpSpPr/>
          <p:nvPr userDrawn="1"/>
        </p:nvGrpSpPr>
        <p:grpSpPr>
          <a:xfrm>
            <a:off x="746026" y="1121305"/>
            <a:ext cx="4632373" cy="1620000"/>
            <a:chOff x="255919" y="1016841"/>
            <a:chExt cx="4632373" cy="1620000"/>
          </a:xfrm>
        </p:grpSpPr>
        <p:sp>
          <p:nvSpPr>
            <p:cNvPr id="4" name="TextBox 3">
              <a:extLst>
                <a:ext uri="{FF2B5EF4-FFF2-40B4-BE49-F238E27FC236}">
                  <a16:creationId xmlns:a16="http://schemas.microsoft.com/office/drawing/2014/main" id="{FF3DDFDF-079B-ADF9-E205-E3FE1500C694}"/>
                </a:ext>
              </a:extLst>
            </p:cNvPr>
            <p:cNvSpPr txBox="1">
              <a:spLocks/>
            </p:cNvSpPr>
            <p:nvPr/>
          </p:nvSpPr>
          <p:spPr>
            <a:xfrm>
              <a:off x="255919" y="1016841"/>
              <a:ext cx="4632373"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5" name="Oval 4">
              <a:extLst>
                <a:ext uri="{FF2B5EF4-FFF2-40B4-BE49-F238E27FC236}">
                  <a16:creationId xmlns:a16="http://schemas.microsoft.com/office/drawing/2014/main" id="{86E6A415-56AA-6652-E546-4DACFF619217}"/>
                </a:ext>
              </a:extLst>
            </p:cNvPr>
            <p:cNvSpPr/>
            <p:nvPr/>
          </p:nvSpPr>
          <p:spPr>
            <a:xfrm>
              <a:off x="3364342" y="1160841"/>
              <a:ext cx="1332000" cy="1332000"/>
            </a:xfrm>
            <a:prstGeom prst="ellipse">
              <a:avLst/>
            </a:prstGeom>
            <a:blipFill rotWithShape="0">
              <a:blip r:embed="rId2" cstate="print"/>
              <a:stretch>
                <a:fillRect/>
              </a:stretch>
            </a:blipFill>
            <a:ln w="38100">
              <a:solidFill>
                <a:schemeClr val="tx1"/>
              </a:solidFill>
            </a:ln>
          </p:spPr>
          <p:style>
            <a:lnRef idx="2">
              <a:scrgbClr r="0" g="0" b="0"/>
            </a:lnRef>
            <a:fillRef idx="1">
              <a:scrgbClr r="0" g="0" b="0"/>
            </a:fillRef>
            <a:effectRef idx="0">
              <a:schemeClr val="accent5">
                <a:tint val="50000"/>
                <a:hueOff val="0"/>
                <a:satOff val="0"/>
                <a:lumOff val="0"/>
                <a:alphaOff val="0"/>
              </a:schemeClr>
            </a:effectRef>
            <a:fontRef idx="minor">
              <a:schemeClr val="lt1">
                <a:hueOff val="0"/>
                <a:satOff val="0"/>
                <a:lumOff val="0"/>
                <a:alphaOff val="0"/>
              </a:schemeClr>
            </a:fontRef>
          </p:style>
        </p:sp>
        <p:sp>
          <p:nvSpPr>
            <p:cNvPr id="6" name="TextBox 5">
              <a:extLst>
                <a:ext uri="{FF2B5EF4-FFF2-40B4-BE49-F238E27FC236}">
                  <a16:creationId xmlns:a16="http://schemas.microsoft.com/office/drawing/2014/main" id="{00E89718-EEF9-B10D-E181-6093F9B65A8C}"/>
                </a:ext>
              </a:extLst>
            </p:cNvPr>
            <p:cNvSpPr txBox="1"/>
            <p:nvPr/>
          </p:nvSpPr>
          <p:spPr>
            <a:xfrm>
              <a:off x="409575" y="1323107"/>
              <a:ext cx="2652638"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BALAWANT JOSHI</a:t>
              </a:r>
            </a:p>
          </p:txBody>
        </p:sp>
        <p:sp>
          <p:nvSpPr>
            <p:cNvPr id="7" name="TextBox 6">
              <a:extLst>
                <a:ext uri="{FF2B5EF4-FFF2-40B4-BE49-F238E27FC236}">
                  <a16:creationId xmlns:a16="http://schemas.microsoft.com/office/drawing/2014/main" id="{BA3709DB-8A3E-0CB0-0883-3288E6C1E340}"/>
                </a:ext>
              </a:extLst>
            </p:cNvPr>
            <p:cNvSpPr txBox="1"/>
            <p:nvPr/>
          </p:nvSpPr>
          <p:spPr>
            <a:xfrm>
              <a:off x="528168" y="1731386"/>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Managing Director</a:t>
              </a:r>
            </a:p>
          </p:txBody>
        </p:sp>
        <p:pic>
          <p:nvPicPr>
            <p:cNvPr id="8" name="Picture 2" descr="Linkedin - Free social media icons">
              <a:hlinkClick r:id="rId3" highlightClick="1"/>
              <a:extLst>
                <a:ext uri="{FF2B5EF4-FFF2-40B4-BE49-F238E27FC236}">
                  <a16:creationId xmlns:a16="http://schemas.microsoft.com/office/drawing/2014/main" id="{0A9F9478-099B-A361-44F7-F31CA778E41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19861" y="2167762"/>
              <a:ext cx="252000" cy="252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CA48A577-6EF5-2C69-94E5-BF1BAAD943E5}"/>
              </a:ext>
            </a:extLst>
          </p:cNvPr>
          <p:cNvGrpSpPr/>
          <p:nvPr userDrawn="1"/>
        </p:nvGrpSpPr>
        <p:grpSpPr>
          <a:xfrm>
            <a:off x="6877145" y="1122031"/>
            <a:ext cx="4568829" cy="1620000"/>
            <a:chOff x="5146509" y="1016841"/>
            <a:chExt cx="4568829" cy="1620000"/>
          </a:xfrm>
        </p:grpSpPr>
        <p:sp>
          <p:nvSpPr>
            <p:cNvPr id="10" name="TextBox 9">
              <a:extLst>
                <a:ext uri="{FF2B5EF4-FFF2-40B4-BE49-F238E27FC236}">
                  <a16:creationId xmlns:a16="http://schemas.microsoft.com/office/drawing/2014/main" id="{092B0C84-FDD9-6041-9DF7-469BA0E4E56C}"/>
                </a:ext>
              </a:extLst>
            </p:cNvPr>
            <p:cNvSpPr txBox="1">
              <a:spLocks/>
            </p:cNvSpPr>
            <p:nvPr/>
          </p:nvSpPr>
          <p:spPr>
            <a:xfrm>
              <a:off x="5146509" y="1016841"/>
              <a:ext cx="4568829" cy="1620000"/>
            </a:xfrm>
            <a:prstGeom prst="roundRect">
              <a:avLst>
                <a:gd name="adj" fmla="val 11816"/>
              </a:avLst>
            </a:prstGeom>
            <a:solidFill>
              <a:srgbClr val="E1EBCD"/>
            </a:solidFill>
            <a:ln w="19050">
              <a:solidFill>
                <a:srgbClr val="7CBE4F"/>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1" name="Oval 10">
              <a:extLst>
                <a:ext uri="{FF2B5EF4-FFF2-40B4-BE49-F238E27FC236}">
                  <a16:creationId xmlns:a16="http://schemas.microsoft.com/office/drawing/2014/main" id="{8E318EE4-45E9-7D5D-6A90-AD07B0C6122A}"/>
                </a:ext>
              </a:extLst>
            </p:cNvPr>
            <p:cNvSpPr/>
            <p:nvPr/>
          </p:nvSpPr>
          <p:spPr>
            <a:xfrm>
              <a:off x="5324748" y="1170303"/>
              <a:ext cx="1332000" cy="1332000"/>
            </a:xfrm>
            <a:prstGeom prst="ellipse">
              <a:avLst/>
            </a:prstGeom>
            <a:blipFill>
              <a:blip r:embed="rId5" cstate="print">
                <a:extLst>
                  <a:ext uri="{28A0092B-C50C-407E-A947-70E740481C1C}">
                    <a14:useLocalDpi xmlns:a14="http://schemas.microsoft.com/office/drawing/2010/main" val="0"/>
                  </a:ext>
                </a:extLst>
              </a:blip>
              <a:srcRect/>
              <a:stretch>
                <a:fillRect t="-1000" b="-1000"/>
              </a:stretch>
            </a:blipFill>
            <a:ln w="38100">
              <a:solidFill>
                <a:schemeClr val="tx1"/>
              </a:solidFill>
            </a:ln>
          </p:spPr>
          <p:style>
            <a:lnRef idx="2">
              <a:scrgbClr r="0" g="0" b="0"/>
            </a:lnRef>
            <a:fillRef idx="1">
              <a:scrgbClr r="0" g="0" b="0"/>
            </a:fillRef>
            <a:effectRef idx="0">
              <a:schemeClr val="accent5">
                <a:tint val="40000"/>
                <a:hueOff val="0"/>
                <a:satOff val="0"/>
                <a:lumOff val="0"/>
                <a:alphaOff val="0"/>
              </a:schemeClr>
            </a:effectRef>
            <a:fontRef idx="minor">
              <a:schemeClr val="lt1">
                <a:hueOff val="0"/>
                <a:satOff val="0"/>
                <a:lumOff val="0"/>
                <a:alphaOff val="0"/>
              </a:schemeClr>
            </a:fontRef>
          </p:style>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hueOff val="0"/>
                    <a:satOff val="0"/>
                    <a:lumOff val="0"/>
                    <a:alphaOff val="0"/>
                  </a:prstClr>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8B973B4A-FA27-850D-3890-3EA79D96B86C}"/>
                </a:ext>
              </a:extLst>
            </p:cNvPr>
            <p:cNvSpPr txBox="1"/>
            <p:nvPr/>
          </p:nvSpPr>
          <p:spPr>
            <a:xfrm>
              <a:off x="6914965" y="1321030"/>
              <a:ext cx="2462866"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AJIT PANDIT</a:t>
              </a:r>
            </a:p>
          </p:txBody>
        </p:sp>
        <p:pic>
          <p:nvPicPr>
            <p:cNvPr id="13" name="Picture 2" descr="Linkedin - Free social media icons">
              <a:hlinkClick r:id="rId6" highlightClick="1"/>
              <a:extLst>
                <a:ext uri="{FF2B5EF4-FFF2-40B4-BE49-F238E27FC236}">
                  <a16:creationId xmlns:a16="http://schemas.microsoft.com/office/drawing/2014/main" id="{835A0D79-0CE0-0184-EDFC-BC6EA355E48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43255" y="2169875"/>
              <a:ext cx="252000" cy="25200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CDD57056-3D61-5485-5CD4-BB633DCA1BF3}"/>
                </a:ext>
              </a:extLst>
            </p:cNvPr>
            <p:cNvSpPr txBox="1"/>
            <p:nvPr/>
          </p:nvSpPr>
          <p:spPr>
            <a:xfrm>
              <a:off x="6873205" y="1736268"/>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Director and CEO</a:t>
              </a:r>
            </a:p>
          </p:txBody>
        </p:sp>
      </p:grpSp>
      <p:sp>
        <p:nvSpPr>
          <p:cNvPr id="25" name="TextBox 24">
            <a:extLst>
              <a:ext uri="{FF2B5EF4-FFF2-40B4-BE49-F238E27FC236}">
                <a16:creationId xmlns:a16="http://schemas.microsoft.com/office/drawing/2014/main" id="{69102E46-BA1B-50FE-12E9-ED61C40E6F9A}"/>
              </a:ext>
            </a:extLst>
          </p:cNvPr>
          <p:cNvSpPr txBox="1">
            <a:spLocks/>
          </p:cNvSpPr>
          <p:nvPr userDrawn="1"/>
        </p:nvSpPr>
        <p:spPr>
          <a:xfrm>
            <a:off x="746075" y="3189526"/>
            <a:ext cx="162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8" name="Text Placeholder 27">
            <a:extLst>
              <a:ext uri="{FF2B5EF4-FFF2-40B4-BE49-F238E27FC236}">
                <a16:creationId xmlns:a16="http://schemas.microsoft.com/office/drawing/2014/main" id="{985B67D9-9E14-B7AF-303B-2651344767B8}"/>
              </a:ext>
            </a:extLst>
          </p:cNvPr>
          <p:cNvSpPr>
            <a:spLocks noGrp="1"/>
          </p:cNvSpPr>
          <p:nvPr>
            <p:ph type="body" sz="quarter" idx="14" hasCustomPrompt="1"/>
          </p:nvPr>
        </p:nvSpPr>
        <p:spPr>
          <a:xfrm>
            <a:off x="746025" y="3429000"/>
            <a:ext cx="162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33" name="Text Placeholder 32">
            <a:extLst>
              <a:ext uri="{FF2B5EF4-FFF2-40B4-BE49-F238E27FC236}">
                <a16:creationId xmlns:a16="http://schemas.microsoft.com/office/drawing/2014/main" id="{4374E7A4-8B8F-71A8-1211-B22786D8BDBE}"/>
              </a:ext>
            </a:extLst>
          </p:cNvPr>
          <p:cNvSpPr>
            <a:spLocks noGrp="1"/>
          </p:cNvSpPr>
          <p:nvPr>
            <p:ph type="body" sz="quarter" idx="18" hasCustomPrompt="1"/>
          </p:nvPr>
        </p:nvSpPr>
        <p:spPr>
          <a:xfrm>
            <a:off x="746025" y="5191877"/>
            <a:ext cx="162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27" name="TextBox 26">
            <a:extLst>
              <a:ext uri="{FF2B5EF4-FFF2-40B4-BE49-F238E27FC236}">
                <a16:creationId xmlns:a16="http://schemas.microsoft.com/office/drawing/2014/main" id="{CF1CC940-532D-83FE-4690-3E870BBCD21C}"/>
              </a:ext>
            </a:extLst>
          </p:cNvPr>
          <p:cNvSpPr txBox="1">
            <a:spLocks/>
          </p:cNvSpPr>
          <p:nvPr userDrawn="1"/>
        </p:nvSpPr>
        <p:spPr>
          <a:xfrm>
            <a:off x="2562045" y="3189526"/>
            <a:ext cx="1620000" cy="288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2" name="TextBox 31">
            <a:extLst>
              <a:ext uri="{FF2B5EF4-FFF2-40B4-BE49-F238E27FC236}">
                <a16:creationId xmlns:a16="http://schemas.microsoft.com/office/drawing/2014/main" id="{00113D38-F067-CBFC-3145-21B5562A27DC}"/>
              </a:ext>
            </a:extLst>
          </p:cNvPr>
          <p:cNvSpPr txBox="1">
            <a:spLocks/>
          </p:cNvSpPr>
          <p:nvPr userDrawn="1"/>
        </p:nvSpPr>
        <p:spPr>
          <a:xfrm>
            <a:off x="4378015" y="3189526"/>
            <a:ext cx="162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4" name="TextBox 33">
            <a:extLst>
              <a:ext uri="{FF2B5EF4-FFF2-40B4-BE49-F238E27FC236}">
                <a16:creationId xmlns:a16="http://schemas.microsoft.com/office/drawing/2014/main" id="{9FA059EC-A1F4-334A-C9D3-932874ED3414}"/>
              </a:ext>
            </a:extLst>
          </p:cNvPr>
          <p:cNvSpPr txBox="1">
            <a:spLocks/>
          </p:cNvSpPr>
          <p:nvPr userDrawn="1"/>
        </p:nvSpPr>
        <p:spPr>
          <a:xfrm>
            <a:off x="6193985" y="3189526"/>
            <a:ext cx="1620000" cy="288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5" name="TextBox 34">
            <a:extLst>
              <a:ext uri="{FF2B5EF4-FFF2-40B4-BE49-F238E27FC236}">
                <a16:creationId xmlns:a16="http://schemas.microsoft.com/office/drawing/2014/main" id="{DE62A5BC-A762-9F76-CA5A-55A2D58E3C09}"/>
              </a:ext>
            </a:extLst>
          </p:cNvPr>
          <p:cNvSpPr txBox="1">
            <a:spLocks/>
          </p:cNvSpPr>
          <p:nvPr userDrawn="1"/>
        </p:nvSpPr>
        <p:spPr>
          <a:xfrm>
            <a:off x="8009955" y="3189526"/>
            <a:ext cx="162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6" name="TextBox 35">
            <a:extLst>
              <a:ext uri="{FF2B5EF4-FFF2-40B4-BE49-F238E27FC236}">
                <a16:creationId xmlns:a16="http://schemas.microsoft.com/office/drawing/2014/main" id="{46204F0E-AF18-DEB2-5845-F89428382E35}"/>
              </a:ext>
            </a:extLst>
          </p:cNvPr>
          <p:cNvSpPr txBox="1">
            <a:spLocks/>
          </p:cNvSpPr>
          <p:nvPr userDrawn="1"/>
        </p:nvSpPr>
        <p:spPr>
          <a:xfrm>
            <a:off x="9825925" y="3189526"/>
            <a:ext cx="1620000" cy="288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8" name="Text Placeholder 27">
            <a:extLst>
              <a:ext uri="{FF2B5EF4-FFF2-40B4-BE49-F238E27FC236}">
                <a16:creationId xmlns:a16="http://schemas.microsoft.com/office/drawing/2014/main" id="{EF8A49D7-9D40-8A4B-0E51-403ABEB10B61}"/>
              </a:ext>
            </a:extLst>
          </p:cNvPr>
          <p:cNvSpPr>
            <a:spLocks noGrp="1"/>
          </p:cNvSpPr>
          <p:nvPr>
            <p:ph type="body" sz="quarter" idx="19" hasCustomPrompt="1"/>
          </p:nvPr>
        </p:nvSpPr>
        <p:spPr>
          <a:xfrm>
            <a:off x="2562045" y="3429000"/>
            <a:ext cx="162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39" name="Text Placeholder 27">
            <a:extLst>
              <a:ext uri="{FF2B5EF4-FFF2-40B4-BE49-F238E27FC236}">
                <a16:creationId xmlns:a16="http://schemas.microsoft.com/office/drawing/2014/main" id="{2B63F183-D6C7-B34D-6E26-0A0C3B780623}"/>
              </a:ext>
            </a:extLst>
          </p:cNvPr>
          <p:cNvSpPr>
            <a:spLocks noGrp="1"/>
          </p:cNvSpPr>
          <p:nvPr>
            <p:ph type="body" sz="quarter" idx="20" hasCustomPrompt="1"/>
          </p:nvPr>
        </p:nvSpPr>
        <p:spPr>
          <a:xfrm>
            <a:off x="4378065" y="3429000"/>
            <a:ext cx="162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40" name="Text Placeholder 27">
            <a:extLst>
              <a:ext uri="{FF2B5EF4-FFF2-40B4-BE49-F238E27FC236}">
                <a16:creationId xmlns:a16="http://schemas.microsoft.com/office/drawing/2014/main" id="{DD3FB9C2-897F-24B9-1393-B7E96396D42D}"/>
              </a:ext>
            </a:extLst>
          </p:cNvPr>
          <p:cNvSpPr>
            <a:spLocks noGrp="1"/>
          </p:cNvSpPr>
          <p:nvPr>
            <p:ph type="body" sz="quarter" idx="21" hasCustomPrompt="1"/>
          </p:nvPr>
        </p:nvSpPr>
        <p:spPr>
          <a:xfrm>
            <a:off x="6194085" y="3429000"/>
            <a:ext cx="162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41" name="Text Placeholder 27">
            <a:extLst>
              <a:ext uri="{FF2B5EF4-FFF2-40B4-BE49-F238E27FC236}">
                <a16:creationId xmlns:a16="http://schemas.microsoft.com/office/drawing/2014/main" id="{7CAD4858-3B76-ABC9-88FC-0D33DC959425}"/>
              </a:ext>
            </a:extLst>
          </p:cNvPr>
          <p:cNvSpPr>
            <a:spLocks noGrp="1"/>
          </p:cNvSpPr>
          <p:nvPr>
            <p:ph type="body" sz="quarter" idx="22" hasCustomPrompt="1"/>
          </p:nvPr>
        </p:nvSpPr>
        <p:spPr>
          <a:xfrm>
            <a:off x="8010105" y="3429000"/>
            <a:ext cx="162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42" name="Text Placeholder 27">
            <a:extLst>
              <a:ext uri="{FF2B5EF4-FFF2-40B4-BE49-F238E27FC236}">
                <a16:creationId xmlns:a16="http://schemas.microsoft.com/office/drawing/2014/main" id="{05534F31-672B-54C6-09AF-2C5D42B18B5F}"/>
              </a:ext>
            </a:extLst>
          </p:cNvPr>
          <p:cNvSpPr>
            <a:spLocks noGrp="1"/>
          </p:cNvSpPr>
          <p:nvPr>
            <p:ph type="body" sz="quarter" idx="23" hasCustomPrompt="1"/>
          </p:nvPr>
        </p:nvSpPr>
        <p:spPr>
          <a:xfrm>
            <a:off x="9826125" y="3429000"/>
            <a:ext cx="162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43" name="Text Placeholder 32">
            <a:extLst>
              <a:ext uri="{FF2B5EF4-FFF2-40B4-BE49-F238E27FC236}">
                <a16:creationId xmlns:a16="http://schemas.microsoft.com/office/drawing/2014/main" id="{D3C7AD3D-522D-FDDF-AB0E-06805E7B5C30}"/>
              </a:ext>
            </a:extLst>
          </p:cNvPr>
          <p:cNvSpPr>
            <a:spLocks noGrp="1"/>
          </p:cNvSpPr>
          <p:nvPr>
            <p:ph type="body" sz="quarter" idx="24" hasCustomPrompt="1"/>
          </p:nvPr>
        </p:nvSpPr>
        <p:spPr>
          <a:xfrm>
            <a:off x="2561845" y="5191877"/>
            <a:ext cx="162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4" name="Text Placeholder 32">
            <a:extLst>
              <a:ext uri="{FF2B5EF4-FFF2-40B4-BE49-F238E27FC236}">
                <a16:creationId xmlns:a16="http://schemas.microsoft.com/office/drawing/2014/main" id="{66B7E3E8-F8FF-97D8-BD45-2F4099F11ACF}"/>
              </a:ext>
            </a:extLst>
          </p:cNvPr>
          <p:cNvSpPr>
            <a:spLocks noGrp="1"/>
          </p:cNvSpPr>
          <p:nvPr>
            <p:ph type="body" sz="quarter" idx="25" hasCustomPrompt="1"/>
          </p:nvPr>
        </p:nvSpPr>
        <p:spPr>
          <a:xfrm>
            <a:off x="4377665" y="5191877"/>
            <a:ext cx="162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5" name="Text Placeholder 32">
            <a:extLst>
              <a:ext uri="{FF2B5EF4-FFF2-40B4-BE49-F238E27FC236}">
                <a16:creationId xmlns:a16="http://schemas.microsoft.com/office/drawing/2014/main" id="{8A3DCA34-81B7-89A0-C6C5-93E93189D400}"/>
              </a:ext>
            </a:extLst>
          </p:cNvPr>
          <p:cNvSpPr>
            <a:spLocks noGrp="1"/>
          </p:cNvSpPr>
          <p:nvPr>
            <p:ph type="body" sz="quarter" idx="26" hasCustomPrompt="1"/>
          </p:nvPr>
        </p:nvSpPr>
        <p:spPr>
          <a:xfrm>
            <a:off x="6193485" y="5191877"/>
            <a:ext cx="162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6" name="Text Placeholder 32">
            <a:extLst>
              <a:ext uri="{FF2B5EF4-FFF2-40B4-BE49-F238E27FC236}">
                <a16:creationId xmlns:a16="http://schemas.microsoft.com/office/drawing/2014/main" id="{3ACAD8C9-7BBD-80F9-8052-7942283C1786}"/>
              </a:ext>
            </a:extLst>
          </p:cNvPr>
          <p:cNvSpPr>
            <a:spLocks noGrp="1"/>
          </p:cNvSpPr>
          <p:nvPr>
            <p:ph type="body" sz="quarter" idx="27" hasCustomPrompt="1"/>
          </p:nvPr>
        </p:nvSpPr>
        <p:spPr>
          <a:xfrm>
            <a:off x="8009305" y="5191877"/>
            <a:ext cx="162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7" name="Text Placeholder 32">
            <a:extLst>
              <a:ext uri="{FF2B5EF4-FFF2-40B4-BE49-F238E27FC236}">
                <a16:creationId xmlns:a16="http://schemas.microsoft.com/office/drawing/2014/main" id="{929F325D-5581-F38E-B4AE-3C4614770CF9}"/>
              </a:ext>
            </a:extLst>
          </p:cNvPr>
          <p:cNvSpPr>
            <a:spLocks noGrp="1"/>
          </p:cNvSpPr>
          <p:nvPr>
            <p:ph type="body" sz="quarter" idx="28" hasCustomPrompt="1"/>
          </p:nvPr>
        </p:nvSpPr>
        <p:spPr>
          <a:xfrm>
            <a:off x="9825125" y="5191877"/>
            <a:ext cx="162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Tree>
    <p:extLst>
      <p:ext uri="{BB962C8B-B14F-4D97-AF65-F5344CB8AC3E}">
        <p14:creationId xmlns:p14="http://schemas.microsoft.com/office/powerpoint/2010/main" val="21607090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042EBE7E-91C8-3047-5ACF-E82796F8D150}"/>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Team</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2" name="Slide Number Placeholder 1">
            <a:extLst>
              <a:ext uri="{FF2B5EF4-FFF2-40B4-BE49-F238E27FC236}">
                <a16:creationId xmlns:a16="http://schemas.microsoft.com/office/drawing/2014/main" id="{65E1AFC4-0F27-C41F-0CD4-41D007CEFB92}"/>
              </a:ext>
            </a:extLst>
          </p:cNvPr>
          <p:cNvSpPr>
            <a:spLocks noGrp="1"/>
          </p:cNvSpPr>
          <p:nvPr>
            <p:ph type="sldNum" sz="quarter" idx="13"/>
          </p:nvPr>
        </p:nvSpPr>
        <p:spPr/>
        <p:txBody>
          <a:bodyPr/>
          <a:lstStyle/>
          <a:p>
            <a:fld id="{C00E2477-2837-4DC5-A9A0-BBEF21CCD47D}" type="slidenum">
              <a:rPr lang="en-IN" smtClean="0"/>
              <a:pPr/>
              <a:t>‹#›</a:t>
            </a:fld>
            <a:endParaRPr lang="en-IN"/>
          </a:p>
        </p:txBody>
      </p:sp>
      <p:grpSp>
        <p:nvGrpSpPr>
          <p:cNvPr id="3" name="Group 2">
            <a:extLst>
              <a:ext uri="{FF2B5EF4-FFF2-40B4-BE49-F238E27FC236}">
                <a16:creationId xmlns:a16="http://schemas.microsoft.com/office/drawing/2014/main" id="{597C3910-CCD3-7D30-84F0-082E6512D9DA}"/>
              </a:ext>
            </a:extLst>
          </p:cNvPr>
          <p:cNvGrpSpPr/>
          <p:nvPr userDrawn="1"/>
        </p:nvGrpSpPr>
        <p:grpSpPr>
          <a:xfrm>
            <a:off x="746026" y="1121305"/>
            <a:ext cx="4632373" cy="1620000"/>
            <a:chOff x="255919" y="1016841"/>
            <a:chExt cx="4632373" cy="1620000"/>
          </a:xfrm>
        </p:grpSpPr>
        <p:sp>
          <p:nvSpPr>
            <p:cNvPr id="4" name="TextBox 3">
              <a:extLst>
                <a:ext uri="{FF2B5EF4-FFF2-40B4-BE49-F238E27FC236}">
                  <a16:creationId xmlns:a16="http://schemas.microsoft.com/office/drawing/2014/main" id="{FF3DDFDF-079B-ADF9-E205-E3FE1500C694}"/>
                </a:ext>
              </a:extLst>
            </p:cNvPr>
            <p:cNvSpPr txBox="1">
              <a:spLocks/>
            </p:cNvSpPr>
            <p:nvPr/>
          </p:nvSpPr>
          <p:spPr>
            <a:xfrm>
              <a:off x="255919" y="1016841"/>
              <a:ext cx="4632373"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5" name="Oval 4">
              <a:extLst>
                <a:ext uri="{FF2B5EF4-FFF2-40B4-BE49-F238E27FC236}">
                  <a16:creationId xmlns:a16="http://schemas.microsoft.com/office/drawing/2014/main" id="{86E6A415-56AA-6652-E546-4DACFF619217}"/>
                </a:ext>
              </a:extLst>
            </p:cNvPr>
            <p:cNvSpPr/>
            <p:nvPr/>
          </p:nvSpPr>
          <p:spPr>
            <a:xfrm>
              <a:off x="3364342" y="1160841"/>
              <a:ext cx="1332000" cy="1332000"/>
            </a:xfrm>
            <a:prstGeom prst="ellipse">
              <a:avLst/>
            </a:prstGeom>
            <a:blipFill rotWithShape="0">
              <a:blip r:embed="rId2" cstate="print"/>
              <a:stretch>
                <a:fillRect/>
              </a:stretch>
            </a:blipFill>
            <a:ln w="38100">
              <a:solidFill>
                <a:schemeClr val="tx1"/>
              </a:solidFill>
            </a:ln>
          </p:spPr>
          <p:style>
            <a:lnRef idx="2">
              <a:scrgbClr r="0" g="0" b="0"/>
            </a:lnRef>
            <a:fillRef idx="1">
              <a:scrgbClr r="0" g="0" b="0"/>
            </a:fillRef>
            <a:effectRef idx="0">
              <a:schemeClr val="accent5">
                <a:tint val="50000"/>
                <a:hueOff val="0"/>
                <a:satOff val="0"/>
                <a:lumOff val="0"/>
                <a:alphaOff val="0"/>
              </a:schemeClr>
            </a:effectRef>
            <a:fontRef idx="minor">
              <a:schemeClr val="lt1">
                <a:hueOff val="0"/>
                <a:satOff val="0"/>
                <a:lumOff val="0"/>
                <a:alphaOff val="0"/>
              </a:schemeClr>
            </a:fontRef>
          </p:style>
        </p:sp>
        <p:sp>
          <p:nvSpPr>
            <p:cNvPr id="6" name="TextBox 5">
              <a:extLst>
                <a:ext uri="{FF2B5EF4-FFF2-40B4-BE49-F238E27FC236}">
                  <a16:creationId xmlns:a16="http://schemas.microsoft.com/office/drawing/2014/main" id="{00E89718-EEF9-B10D-E181-6093F9B65A8C}"/>
                </a:ext>
              </a:extLst>
            </p:cNvPr>
            <p:cNvSpPr txBox="1"/>
            <p:nvPr/>
          </p:nvSpPr>
          <p:spPr>
            <a:xfrm>
              <a:off x="409575" y="1323107"/>
              <a:ext cx="2652638"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BALAWANT JOSHI</a:t>
              </a:r>
            </a:p>
          </p:txBody>
        </p:sp>
        <p:sp>
          <p:nvSpPr>
            <p:cNvPr id="7" name="TextBox 6">
              <a:extLst>
                <a:ext uri="{FF2B5EF4-FFF2-40B4-BE49-F238E27FC236}">
                  <a16:creationId xmlns:a16="http://schemas.microsoft.com/office/drawing/2014/main" id="{BA3709DB-8A3E-0CB0-0883-3288E6C1E340}"/>
                </a:ext>
              </a:extLst>
            </p:cNvPr>
            <p:cNvSpPr txBox="1"/>
            <p:nvPr/>
          </p:nvSpPr>
          <p:spPr>
            <a:xfrm>
              <a:off x="528168" y="1731386"/>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Managing Director</a:t>
              </a:r>
            </a:p>
          </p:txBody>
        </p:sp>
        <p:pic>
          <p:nvPicPr>
            <p:cNvPr id="8" name="Picture 2" descr="Linkedin - Free social media icons">
              <a:hlinkClick r:id="rId3" highlightClick="1"/>
              <a:extLst>
                <a:ext uri="{FF2B5EF4-FFF2-40B4-BE49-F238E27FC236}">
                  <a16:creationId xmlns:a16="http://schemas.microsoft.com/office/drawing/2014/main" id="{0A9F9478-099B-A361-44F7-F31CA778E41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19861" y="2167762"/>
              <a:ext cx="252000" cy="252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CA48A577-6EF5-2C69-94E5-BF1BAAD943E5}"/>
              </a:ext>
            </a:extLst>
          </p:cNvPr>
          <p:cNvGrpSpPr/>
          <p:nvPr userDrawn="1"/>
        </p:nvGrpSpPr>
        <p:grpSpPr>
          <a:xfrm>
            <a:off x="6877145" y="1122031"/>
            <a:ext cx="4568829" cy="1620000"/>
            <a:chOff x="5146509" y="1016841"/>
            <a:chExt cx="4568829" cy="1620000"/>
          </a:xfrm>
        </p:grpSpPr>
        <p:sp>
          <p:nvSpPr>
            <p:cNvPr id="10" name="TextBox 9">
              <a:extLst>
                <a:ext uri="{FF2B5EF4-FFF2-40B4-BE49-F238E27FC236}">
                  <a16:creationId xmlns:a16="http://schemas.microsoft.com/office/drawing/2014/main" id="{092B0C84-FDD9-6041-9DF7-469BA0E4E56C}"/>
                </a:ext>
              </a:extLst>
            </p:cNvPr>
            <p:cNvSpPr txBox="1">
              <a:spLocks/>
            </p:cNvSpPr>
            <p:nvPr/>
          </p:nvSpPr>
          <p:spPr>
            <a:xfrm>
              <a:off x="5146509" y="1016841"/>
              <a:ext cx="4568829" cy="1620000"/>
            </a:xfrm>
            <a:prstGeom prst="roundRect">
              <a:avLst>
                <a:gd name="adj" fmla="val 11816"/>
              </a:avLst>
            </a:prstGeom>
            <a:solidFill>
              <a:srgbClr val="E1EBCD"/>
            </a:solidFill>
            <a:ln w="19050">
              <a:solidFill>
                <a:srgbClr val="7CBE4F"/>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1" name="Oval 10">
              <a:extLst>
                <a:ext uri="{FF2B5EF4-FFF2-40B4-BE49-F238E27FC236}">
                  <a16:creationId xmlns:a16="http://schemas.microsoft.com/office/drawing/2014/main" id="{8E318EE4-45E9-7D5D-6A90-AD07B0C6122A}"/>
                </a:ext>
              </a:extLst>
            </p:cNvPr>
            <p:cNvSpPr/>
            <p:nvPr/>
          </p:nvSpPr>
          <p:spPr>
            <a:xfrm>
              <a:off x="5324748" y="1170303"/>
              <a:ext cx="1332000" cy="1332000"/>
            </a:xfrm>
            <a:prstGeom prst="ellipse">
              <a:avLst/>
            </a:prstGeom>
            <a:blipFill>
              <a:blip r:embed="rId5" cstate="print">
                <a:extLst>
                  <a:ext uri="{28A0092B-C50C-407E-A947-70E740481C1C}">
                    <a14:useLocalDpi xmlns:a14="http://schemas.microsoft.com/office/drawing/2010/main" val="0"/>
                  </a:ext>
                </a:extLst>
              </a:blip>
              <a:srcRect/>
              <a:stretch>
                <a:fillRect t="-1000" b="-1000"/>
              </a:stretch>
            </a:blipFill>
            <a:ln w="38100">
              <a:solidFill>
                <a:schemeClr val="tx1"/>
              </a:solidFill>
            </a:ln>
          </p:spPr>
          <p:style>
            <a:lnRef idx="2">
              <a:scrgbClr r="0" g="0" b="0"/>
            </a:lnRef>
            <a:fillRef idx="1">
              <a:scrgbClr r="0" g="0" b="0"/>
            </a:fillRef>
            <a:effectRef idx="0">
              <a:schemeClr val="accent5">
                <a:tint val="40000"/>
                <a:hueOff val="0"/>
                <a:satOff val="0"/>
                <a:lumOff val="0"/>
                <a:alphaOff val="0"/>
              </a:schemeClr>
            </a:effectRef>
            <a:fontRef idx="minor">
              <a:schemeClr val="lt1">
                <a:hueOff val="0"/>
                <a:satOff val="0"/>
                <a:lumOff val="0"/>
                <a:alphaOff val="0"/>
              </a:schemeClr>
            </a:fontRef>
          </p:style>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hueOff val="0"/>
                    <a:satOff val="0"/>
                    <a:lumOff val="0"/>
                    <a:alphaOff val="0"/>
                  </a:prstClr>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8B973B4A-FA27-850D-3890-3EA79D96B86C}"/>
                </a:ext>
              </a:extLst>
            </p:cNvPr>
            <p:cNvSpPr txBox="1"/>
            <p:nvPr/>
          </p:nvSpPr>
          <p:spPr>
            <a:xfrm>
              <a:off x="6914965" y="1321030"/>
              <a:ext cx="2462866"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AJIT PANDIT</a:t>
              </a:r>
            </a:p>
          </p:txBody>
        </p:sp>
        <p:pic>
          <p:nvPicPr>
            <p:cNvPr id="13" name="Picture 2" descr="Linkedin - Free social media icons">
              <a:hlinkClick r:id="rId6" highlightClick="1"/>
              <a:extLst>
                <a:ext uri="{FF2B5EF4-FFF2-40B4-BE49-F238E27FC236}">
                  <a16:creationId xmlns:a16="http://schemas.microsoft.com/office/drawing/2014/main" id="{835A0D79-0CE0-0184-EDFC-BC6EA355E48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43255" y="2169875"/>
              <a:ext cx="252000" cy="25200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CDD57056-3D61-5485-5CD4-BB633DCA1BF3}"/>
                </a:ext>
              </a:extLst>
            </p:cNvPr>
            <p:cNvSpPr txBox="1"/>
            <p:nvPr/>
          </p:nvSpPr>
          <p:spPr>
            <a:xfrm>
              <a:off x="6873205" y="1736268"/>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Director and CEO</a:t>
              </a:r>
            </a:p>
          </p:txBody>
        </p:sp>
      </p:grpSp>
      <p:sp>
        <p:nvSpPr>
          <p:cNvPr id="26" name="TextBox 25">
            <a:extLst>
              <a:ext uri="{FF2B5EF4-FFF2-40B4-BE49-F238E27FC236}">
                <a16:creationId xmlns:a16="http://schemas.microsoft.com/office/drawing/2014/main" id="{23F5EBC8-E44A-AF39-8DC1-ADA705F44D48}"/>
              </a:ext>
            </a:extLst>
          </p:cNvPr>
          <p:cNvSpPr txBox="1">
            <a:spLocks/>
          </p:cNvSpPr>
          <p:nvPr userDrawn="1"/>
        </p:nvSpPr>
        <p:spPr>
          <a:xfrm>
            <a:off x="746075" y="3189526"/>
            <a:ext cx="144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9" name="TextBox 28">
            <a:extLst>
              <a:ext uri="{FF2B5EF4-FFF2-40B4-BE49-F238E27FC236}">
                <a16:creationId xmlns:a16="http://schemas.microsoft.com/office/drawing/2014/main" id="{F768B03F-4535-436D-1648-2A4445C0279D}"/>
              </a:ext>
            </a:extLst>
          </p:cNvPr>
          <p:cNvSpPr txBox="1">
            <a:spLocks/>
          </p:cNvSpPr>
          <p:nvPr userDrawn="1"/>
        </p:nvSpPr>
        <p:spPr>
          <a:xfrm>
            <a:off x="2289383" y="3189526"/>
            <a:ext cx="1440000" cy="288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0" name="TextBox 29">
            <a:extLst>
              <a:ext uri="{FF2B5EF4-FFF2-40B4-BE49-F238E27FC236}">
                <a16:creationId xmlns:a16="http://schemas.microsoft.com/office/drawing/2014/main" id="{5E04B640-5327-1C58-4CA4-0E10B63F0A8F}"/>
              </a:ext>
            </a:extLst>
          </p:cNvPr>
          <p:cNvSpPr txBox="1">
            <a:spLocks/>
          </p:cNvSpPr>
          <p:nvPr userDrawn="1"/>
        </p:nvSpPr>
        <p:spPr>
          <a:xfrm>
            <a:off x="3832691" y="3189526"/>
            <a:ext cx="144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1" name="TextBox 30">
            <a:extLst>
              <a:ext uri="{FF2B5EF4-FFF2-40B4-BE49-F238E27FC236}">
                <a16:creationId xmlns:a16="http://schemas.microsoft.com/office/drawing/2014/main" id="{29618370-C7FA-07E8-C501-938BC9519071}"/>
              </a:ext>
            </a:extLst>
          </p:cNvPr>
          <p:cNvSpPr txBox="1">
            <a:spLocks/>
          </p:cNvSpPr>
          <p:nvPr userDrawn="1"/>
        </p:nvSpPr>
        <p:spPr>
          <a:xfrm>
            <a:off x="5375999" y="3189526"/>
            <a:ext cx="1440000" cy="288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7" name="TextBox 36">
            <a:extLst>
              <a:ext uri="{FF2B5EF4-FFF2-40B4-BE49-F238E27FC236}">
                <a16:creationId xmlns:a16="http://schemas.microsoft.com/office/drawing/2014/main" id="{7EB70375-8B5D-55E9-09E2-B4541DD5222E}"/>
              </a:ext>
            </a:extLst>
          </p:cNvPr>
          <p:cNvSpPr txBox="1">
            <a:spLocks/>
          </p:cNvSpPr>
          <p:nvPr userDrawn="1"/>
        </p:nvSpPr>
        <p:spPr>
          <a:xfrm>
            <a:off x="6919307" y="3189526"/>
            <a:ext cx="144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8" name="TextBox 47">
            <a:extLst>
              <a:ext uri="{FF2B5EF4-FFF2-40B4-BE49-F238E27FC236}">
                <a16:creationId xmlns:a16="http://schemas.microsoft.com/office/drawing/2014/main" id="{D458AB2A-566E-15E5-C5D8-F87A59D742F0}"/>
              </a:ext>
            </a:extLst>
          </p:cNvPr>
          <p:cNvSpPr txBox="1">
            <a:spLocks/>
          </p:cNvSpPr>
          <p:nvPr userDrawn="1"/>
        </p:nvSpPr>
        <p:spPr>
          <a:xfrm>
            <a:off x="8462615" y="3189526"/>
            <a:ext cx="1440000" cy="288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9" name="TextBox 48">
            <a:extLst>
              <a:ext uri="{FF2B5EF4-FFF2-40B4-BE49-F238E27FC236}">
                <a16:creationId xmlns:a16="http://schemas.microsoft.com/office/drawing/2014/main" id="{CAD8956A-B001-8F14-35C5-09EE9F5B6C4D}"/>
              </a:ext>
            </a:extLst>
          </p:cNvPr>
          <p:cNvSpPr txBox="1">
            <a:spLocks/>
          </p:cNvSpPr>
          <p:nvPr userDrawn="1"/>
        </p:nvSpPr>
        <p:spPr>
          <a:xfrm>
            <a:off x="10005925" y="3189526"/>
            <a:ext cx="1440000" cy="288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50" name="Text Placeholder 27">
            <a:extLst>
              <a:ext uri="{FF2B5EF4-FFF2-40B4-BE49-F238E27FC236}">
                <a16:creationId xmlns:a16="http://schemas.microsoft.com/office/drawing/2014/main" id="{EA7929A2-FACC-CEF2-56BE-27C731098ADD}"/>
              </a:ext>
            </a:extLst>
          </p:cNvPr>
          <p:cNvSpPr>
            <a:spLocks noGrp="1"/>
          </p:cNvSpPr>
          <p:nvPr>
            <p:ph type="body" sz="quarter" idx="14" hasCustomPrompt="1"/>
          </p:nvPr>
        </p:nvSpPr>
        <p:spPr>
          <a:xfrm>
            <a:off x="746025" y="3429000"/>
            <a:ext cx="144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51" name="Text Placeholder 27">
            <a:extLst>
              <a:ext uri="{FF2B5EF4-FFF2-40B4-BE49-F238E27FC236}">
                <a16:creationId xmlns:a16="http://schemas.microsoft.com/office/drawing/2014/main" id="{2CEF8BA9-3F41-32F8-5B32-C805B3F7079E}"/>
              </a:ext>
            </a:extLst>
          </p:cNvPr>
          <p:cNvSpPr>
            <a:spLocks noGrp="1"/>
          </p:cNvSpPr>
          <p:nvPr>
            <p:ph type="body" sz="quarter" idx="15" hasCustomPrompt="1"/>
          </p:nvPr>
        </p:nvSpPr>
        <p:spPr>
          <a:xfrm>
            <a:off x="2289574" y="3428999"/>
            <a:ext cx="144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52" name="Text Placeholder 27">
            <a:extLst>
              <a:ext uri="{FF2B5EF4-FFF2-40B4-BE49-F238E27FC236}">
                <a16:creationId xmlns:a16="http://schemas.microsoft.com/office/drawing/2014/main" id="{EFD7EC66-66C3-A6A8-C13C-4730DD9028F4}"/>
              </a:ext>
            </a:extLst>
          </p:cNvPr>
          <p:cNvSpPr>
            <a:spLocks noGrp="1"/>
          </p:cNvSpPr>
          <p:nvPr>
            <p:ph type="body" sz="quarter" idx="16" hasCustomPrompt="1"/>
          </p:nvPr>
        </p:nvSpPr>
        <p:spPr>
          <a:xfrm>
            <a:off x="3833123" y="3428998"/>
            <a:ext cx="144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53" name="Text Placeholder 27">
            <a:extLst>
              <a:ext uri="{FF2B5EF4-FFF2-40B4-BE49-F238E27FC236}">
                <a16:creationId xmlns:a16="http://schemas.microsoft.com/office/drawing/2014/main" id="{90EC14E6-3F97-8DAF-62FC-A84994D85DD8}"/>
              </a:ext>
            </a:extLst>
          </p:cNvPr>
          <p:cNvSpPr>
            <a:spLocks noGrp="1"/>
          </p:cNvSpPr>
          <p:nvPr>
            <p:ph type="body" sz="quarter" idx="17" hasCustomPrompt="1"/>
          </p:nvPr>
        </p:nvSpPr>
        <p:spPr>
          <a:xfrm>
            <a:off x="5376672" y="3428997"/>
            <a:ext cx="144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54" name="Text Placeholder 27">
            <a:extLst>
              <a:ext uri="{FF2B5EF4-FFF2-40B4-BE49-F238E27FC236}">
                <a16:creationId xmlns:a16="http://schemas.microsoft.com/office/drawing/2014/main" id="{89B7F425-1AD2-A117-925F-2C53B79038A6}"/>
              </a:ext>
            </a:extLst>
          </p:cNvPr>
          <p:cNvSpPr>
            <a:spLocks noGrp="1"/>
          </p:cNvSpPr>
          <p:nvPr>
            <p:ph type="body" sz="quarter" idx="18" hasCustomPrompt="1"/>
          </p:nvPr>
        </p:nvSpPr>
        <p:spPr>
          <a:xfrm>
            <a:off x="6920221" y="3428996"/>
            <a:ext cx="144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55" name="Text Placeholder 27">
            <a:extLst>
              <a:ext uri="{FF2B5EF4-FFF2-40B4-BE49-F238E27FC236}">
                <a16:creationId xmlns:a16="http://schemas.microsoft.com/office/drawing/2014/main" id="{E5C08CA0-A8BC-887B-A947-1DFA0CF3E61A}"/>
              </a:ext>
            </a:extLst>
          </p:cNvPr>
          <p:cNvSpPr>
            <a:spLocks noGrp="1"/>
          </p:cNvSpPr>
          <p:nvPr>
            <p:ph type="body" sz="quarter" idx="19" hasCustomPrompt="1"/>
          </p:nvPr>
        </p:nvSpPr>
        <p:spPr>
          <a:xfrm>
            <a:off x="8463770" y="3428995"/>
            <a:ext cx="144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56" name="Text Placeholder 27">
            <a:extLst>
              <a:ext uri="{FF2B5EF4-FFF2-40B4-BE49-F238E27FC236}">
                <a16:creationId xmlns:a16="http://schemas.microsoft.com/office/drawing/2014/main" id="{370D8CFD-9B14-5728-ED6E-4664F48A51D1}"/>
              </a:ext>
            </a:extLst>
          </p:cNvPr>
          <p:cNvSpPr>
            <a:spLocks noGrp="1"/>
          </p:cNvSpPr>
          <p:nvPr>
            <p:ph type="body" sz="quarter" idx="20" hasCustomPrompt="1"/>
          </p:nvPr>
        </p:nvSpPr>
        <p:spPr>
          <a:xfrm>
            <a:off x="10007319" y="3428994"/>
            <a:ext cx="1440000" cy="638175"/>
          </a:xfrm>
          <a:prstGeom prst="rect">
            <a:avLst/>
          </a:prstGeom>
        </p:spPr>
        <p:txBody>
          <a:bodyPr/>
          <a:lstStyle>
            <a:lvl1pPr marL="0" indent="0" algn="ctr">
              <a:buNone/>
              <a:defRPr sz="1400" b="1">
                <a:latin typeface="Book Antiqua" panose="02040602050305030304" pitchFamily="18" charset="0"/>
              </a:defRPr>
            </a:lvl1pPr>
          </a:lstStyle>
          <a:p>
            <a:pPr lvl="0"/>
            <a:r>
              <a:rPr lang="en-US"/>
              <a:t>NAME</a:t>
            </a:r>
          </a:p>
          <a:p>
            <a:pPr lvl="0"/>
            <a:endParaRPr lang="en-US"/>
          </a:p>
        </p:txBody>
      </p:sp>
      <p:sp>
        <p:nvSpPr>
          <p:cNvPr id="57" name="Text Placeholder 32">
            <a:extLst>
              <a:ext uri="{FF2B5EF4-FFF2-40B4-BE49-F238E27FC236}">
                <a16:creationId xmlns:a16="http://schemas.microsoft.com/office/drawing/2014/main" id="{5CEB673B-7395-364F-86E1-D1ECB0866B59}"/>
              </a:ext>
            </a:extLst>
          </p:cNvPr>
          <p:cNvSpPr>
            <a:spLocks noGrp="1"/>
          </p:cNvSpPr>
          <p:nvPr>
            <p:ph type="body" sz="quarter" idx="21" hasCustomPrompt="1"/>
          </p:nvPr>
        </p:nvSpPr>
        <p:spPr>
          <a:xfrm>
            <a:off x="746025" y="5191877"/>
            <a:ext cx="144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58" name="Text Placeholder 32">
            <a:extLst>
              <a:ext uri="{FF2B5EF4-FFF2-40B4-BE49-F238E27FC236}">
                <a16:creationId xmlns:a16="http://schemas.microsoft.com/office/drawing/2014/main" id="{CF65C23E-DA46-7C14-A901-44F1084628CB}"/>
              </a:ext>
            </a:extLst>
          </p:cNvPr>
          <p:cNvSpPr>
            <a:spLocks noGrp="1"/>
          </p:cNvSpPr>
          <p:nvPr>
            <p:ph type="body" sz="quarter" idx="22" hasCustomPrompt="1"/>
          </p:nvPr>
        </p:nvSpPr>
        <p:spPr>
          <a:xfrm>
            <a:off x="2289383" y="5191877"/>
            <a:ext cx="144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59" name="Text Placeholder 32">
            <a:extLst>
              <a:ext uri="{FF2B5EF4-FFF2-40B4-BE49-F238E27FC236}">
                <a16:creationId xmlns:a16="http://schemas.microsoft.com/office/drawing/2014/main" id="{4005A191-F35A-B7C0-2425-F552DD35E7A7}"/>
              </a:ext>
            </a:extLst>
          </p:cNvPr>
          <p:cNvSpPr>
            <a:spLocks noGrp="1"/>
          </p:cNvSpPr>
          <p:nvPr>
            <p:ph type="body" sz="quarter" idx="23" hasCustomPrompt="1"/>
          </p:nvPr>
        </p:nvSpPr>
        <p:spPr>
          <a:xfrm>
            <a:off x="3832741" y="5191877"/>
            <a:ext cx="144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60" name="Text Placeholder 32">
            <a:extLst>
              <a:ext uri="{FF2B5EF4-FFF2-40B4-BE49-F238E27FC236}">
                <a16:creationId xmlns:a16="http://schemas.microsoft.com/office/drawing/2014/main" id="{8BB6396A-C0BA-4495-04A2-F5591D08486C}"/>
              </a:ext>
            </a:extLst>
          </p:cNvPr>
          <p:cNvSpPr>
            <a:spLocks noGrp="1"/>
          </p:cNvSpPr>
          <p:nvPr>
            <p:ph type="body" sz="quarter" idx="24" hasCustomPrompt="1"/>
          </p:nvPr>
        </p:nvSpPr>
        <p:spPr>
          <a:xfrm>
            <a:off x="5376099" y="5191877"/>
            <a:ext cx="144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61" name="Text Placeholder 32">
            <a:extLst>
              <a:ext uri="{FF2B5EF4-FFF2-40B4-BE49-F238E27FC236}">
                <a16:creationId xmlns:a16="http://schemas.microsoft.com/office/drawing/2014/main" id="{B915DB5C-C460-AD91-6DE6-0EB2A72F5D84}"/>
              </a:ext>
            </a:extLst>
          </p:cNvPr>
          <p:cNvSpPr>
            <a:spLocks noGrp="1"/>
          </p:cNvSpPr>
          <p:nvPr>
            <p:ph type="body" sz="quarter" idx="25" hasCustomPrompt="1"/>
          </p:nvPr>
        </p:nvSpPr>
        <p:spPr>
          <a:xfrm>
            <a:off x="6919457" y="5191877"/>
            <a:ext cx="144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62" name="Text Placeholder 32">
            <a:extLst>
              <a:ext uri="{FF2B5EF4-FFF2-40B4-BE49-F238E27FC236}">
                <a16:creationId xmlns:a16="http://schemas.microsoft.com/office/drawing/2014/main" id="{F6CCD14B-3AC8-D229-D1B3-F2FF95ADB57F}"/>
              </a:ext>
            </a:extLst>
          </p:cNvPr>
          <p:cNvSpPr>
            <a:spLocks noGrp="1"/>
          </p:cNvSpPr>
          <p:nvPr>
            <p:ph type="body" sz="quarter" idx="26" hasCustomPrompt="1"/>
          </p:nvPr>
        </p:nvSpPr>
        <p:spPr>
          <a:xfrm>
            <a:off x="8462815" y="5191877"/>
            <a:ext cx="144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63" name="Text Placeholder 32">
            <a:extLst>
              <a:ext uri="{FF2B5EF4-FFF2-40B4-BE49-F238E27FC236}">
                <a16:creationId xmlns:a16="http://schemas.microsoft.com/office/drawing/2014/main" id="{4CE9E6F3-D935-5820-0EC2-E96B1CD63BF2}"/>
              </a:ext>
            </a:extLst>
          </p:cNvPr>
          <p:cNvSpPr>
            <a:spLocks noGrp="1"/>
          </p:cNvSpPr>
          <p:nvPr>
            <p:ph type="body" sz="quarter" idx="27" hasCustomPrompt="1"/>
          </p:nvPr>
        </p:nvSpPr>
        <p:spPr>
          <a:xfrm>
            <a:off x="10006173" y="5191877"/>
            <a:ext cx="1440000"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Tree>
    <p:extLst>
      <p:ext uri="{BB962C8B-B14F-4D97-AF65-F5344CB8AC3E}">
        <p14:creationId xmlns:p14="http://schemas.microsoft.com/office/powerpoint/2010/main" val="42477033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042EBE7E-91C8-3047-5ACF-E82796F8D150}"/>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Team</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2" name="Slide Number Placeholder 1">
            <a:extLst>
              <a:ext uri="{FF2B5EF4-FFF2-40B4-BE49-F238E27FC236}">
                <a16:creationId xmlns:a16="http://schemas.microsoft.com/office/drawing/2014/main" id="{65E1AFC4-0F27-C41F-0CD4-41D007CEFB92}"/>
              </a:ext>
            </a:extLst>
          </p:cNvPr>
          <p:cNvSpPr>
            <a:spLocks noGrp="1"/>
          </p:cNvSpPr>
          <p:nvPr>
            <p:ph type="sldNum" sz="quarter" idx="13"/>
          </p:nvPr>
        </p:nvSpPr>
        <p:spPr/>
        <p:txBody>
          <a:bodyPr/>
          <a:lstStyle/>
          <a:p>
            <a:fld id="{C00E2477-2837-4DC5-A9A0-BBEF21CCD47D}" type="slidenum">
              <a:rPr lang="en-IN" smtClean="0"/>
              <a:pPr/>
              <a:t>‹#›</a:t>
            </a:fld>
            <a:endParaRPr lang="en-IN"/>
          </a:p>
        </p:txBody>
      </p:sp>
      <p:grpSp>
        <p:nvGrpSpPr>
          <p:cNvPr id="3" name="Group 2">
            <a:extLst>
              <a:ext uri="{FF2B5EF4-FFF2-40B4-BE49-F238E27FC236}">
                <a16:creationId xmlns:a16="http://schemas.microsoft.com/office/drawing/2014/main" id="{597C3910-CCD3-7D30-84F0-082E6512D9DA}"/>
              </a:ext>
            </a:extLst>
          </p:cNvPr>
          <p:cNvGrpSpPr/>
          <p:nvPr userDrawn="1"/>
        </p:nvGrpSpPr>
        <p:grpSpPr>
          <a:xfrm>
            <a:off x="746026" y="1121305"/>
            <a:ext cx="4632373" cy="1620000"/>
            <a:chOff x="255919" y="1016841"/>
            <a:chExt cx="4632373" cy="1620000"/>
          </a:xfrm>
        </p:grpSpPr>
        <p:sp>
          <p:nvSpPr>
            <p:cNvPr id="4" name="TextBox 3">
              <a:extLst>
                <a:ext uri="{FF2B5EF4-FFF2-40B4-BE49-F238E27FC236}">
                  <a16:creationId xmlns:a16="http://schemas.microsoft.com/office/drawing/2014/main" id="{FF3DDFDF-079B-ADF9-E205-E3FE1500C694}"/>
                </a:ext>
              </a:extLst>
            </p:cNvPr>
            <p:cNvSpPr txBox="1">
              <a:spLocks/>
            </p:cNvSpPr>
            <p:nvPr/>
          </p:nvSpPr>
          <p:spPr>
            <a:xfrm>
              <a:off x="255919" y="1016841"/>
              <a:ext cx="4632373"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5" name="Oval 4">
              <a:extLst>
                <a:ext uri="{FF2B5EF4-FFF2-40B4-BE49-F238E27FC236}">
                  <a16:creationId xmlns:a16="http://schemas.microsoft.com/office/drawing/2014/main" id="{86E6A415-56AA-6652-E546-4DACFF619217}"/>
                </a:ext>
              </a:extLst>
            </p:cNvPr>
            <p:cNvSpPr/>
            <p:nvPr/>
          </p:nvSpPr>
          <p:spPr>
            <a:xfrm>
              <a:off x="3364342" y="1160841"/>
              <a:ext cx="1332000" cy="1332000"/>
            </a:xfrm>
            <a:prstGeom prst="ellipse">
              <a:avLst/>
            </a:prstGeom>
            <a:blipFill rotWithShape="0">
              <a:blip r:embed="rId2" cstate="print"/>
              <a:stretch>
                <a:fillRect/>
              </a:stretch>
            </a:blipFill>
            <a:ln w="38100">
              <a:solidFill>
                <a:schemeClr val="tx1"/>
              </a:solidFill>
            </a:ln>
          </p:spPr>
          <p:style>
            <a:lnRef idx="2">
              <a:scrgbClr r="0" g="0" b="0"/>
            </a:lnRef>
            <a:fillRef idx="1">
              <a:scrgbClr r="0" g="0" b="0"/>
            </a:fillRef>
            <a:effectRef idx="0">
              <a:schemeClr val="accent5">
                <a:tint val="50000"/>
                <a:hueOff val="0"/>
                <a:satOff val="0"/>
                <a:lumOff val="0"/>
                <a:alphaOff val="0"/>
              </a:schemeClr>
            </a:effectRef>
            <a:fontRef idx="minor">
              <a:schemeClr val="lt1">
                <a:hueOff val="0"/>
                <a:satOff val="0"/>
                <a:lumOff val="0"/>
                <a:alphaOff val="0"/>
              </a:schemeClr>
            </a:fontRef>
          </p:style>
        </p:sp>
        <p:sp>
          <p:nvSpPr>
            <p:cNvPr id="6" name="TextBox 5">
              <a:extLst>
                <a:ext uri="{FF2B5EF4-FFF2-40B4-BE49-F238E27FC236}">
                  <a16:creationId xmlns:a16="http://schemas.microsoft.com/office/drawing/2014/main" id="{00E89718-EEF9-B10D-E181-6093F9B65A8C}"/>
                </a:ext>
              </a:extLst>
            </p:cNvPr>
            <p:cNvSpPr txBox="1"/>
            <p:nvPr/>
          </p:nvSpPr>
          <p:spPr>
            <a:xfrm>
              <a:off x="409575" y="1323107"/>
              <a:ext cx="2652638"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BALAWANT JOSHI</a:t>
              </a:r>
            </a:p>
          </p:txBody>
        </p:sp>
        <p:sp>
          <p:nvSpPr>
            <p:cNvPr id="7" name="TextBox 6">
              <a:extLst>
                <a:ext uri="{FF2B5EF4-FFF2-40B4-BE49-F238E27FC236}">
                  <a16:creationId xmlns:a16="http://schemas.microsoft.com/office/drawing/2014/main" id="{BA3709DB-8A3E-0CB0-0883-3288E6C1E340}"/>
                </a:ext>
              </a:extLst>
            </p:cNvPr>
            <p:cNvSpPr txBox="1"/>
            <p:nvPr/>
          </p:nvSpPr>
          <p:spPr>
            <a:xfrm>
              <a:off x="528168" y="1731386"/>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Managing Director</a:t>
              </a:r>
            </a:p>
          </p:txBody>
        </p:sp>
        <p:pic>
          <p:nvPicPr>
            <p:cNvPr id="8" name="Picture 2" descr="Linkedin - Free social media icons">
              <a:hlinkClick r:id="rId3" highlightClick="1"/>
              <a:extLst>
                <a:ext uri="{FF2B5EF4-FFF2-40B4-BE49-F238E27FC236}">
                  <a16:creationId xmlns:a16="http://schemas.microsoft.com/office/drawing/2014/main" id="{0A9F9478-099B-A361-44F7-F31CA778E41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19861" y="2167762"/>
              <a:ext cx="252000" cy="252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CA48A577-6EF5-2C69-94E5-BF1BAAD943E5}"/>
              </a:ext>
            </a:extLst>
          </p:cNvPr>
          <p:cNvGrpSpPr/>
          <p:nvPr userDrawn="1"/>
        </p:nvGrpSpPr>
        <p:grpSpPr>
          <a:xfrm>
            <a:off x="6877145" y="1122031"/>
            <a:ext cx="4568829" cy="1620000"/>
            <a:chOff x="5146509" y="1016841"/>
            <a:chExt cx="4568829" cy="1620000"/>
          </a:xfrm>
        </p:grpSpPr>
        <p:sp>
          <p:nvSpPr>
            <p:cNvPr id="10" name="TextBox 9">
              <a:extLst>
                <a:ext uri="{FF2B5EF4-FFF2-40B4-BE49-F238E27FC236}">
                  <a16:creationId xmlns:a16="http://schemas.microsoft.com/office/drawing/2014/main" id="{092B0C84-FDD9-6041-9DF7-469BA0E4E56C}"/>
                </a:ext>
              </a:extLst>
            </p:cNvPr>
            <p:cNvSpPr txBox="1">
              <a:spLocks/>
            </p:cNvSpPr>
            <p:nvPr/>
          </p:nvSpPr>
          <p:spPr>
            <a:xfrm>
              <a:off x="5146509" y="1016841"/>
              <a:ext cx="4568829" cy="1620000"/>
            </a:xfrm>
            <a:prstGeom prst="roundRect">
              <a:avLst>
                <a:gd name="adj" fmla="val 11816"/>
              </a:avLst>
            </a:prstGeom>
            <a:solidFill>
              <a:srgbClr val="E1EBCD"/>
            </a:solidFill>
            <a:ln w="19050">
              <a:solidFill>
                <a:srgbClr val="7CBE4F"/>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1" name="Oval 10">
              <a:extLst>
                <a:ext uri="{FF2B5EF4-FFF2-40B4-BE49-F238E27FC236}">
                  <a16:creationId xmlns:a16="http://schemas.microsoft.com/office/drawing/2014/main" id="{8E318EE4-45E9-7D5D-6A90-AD07B0C6122A}"/>
                </a:ext>
              </a:extLst>
            </p:cNvPr>
            <p:cNvSpPr/>
            <p:nvPr/>
          </p:nvSpPr>
          <p:spPr>
            <a:xfrm>
              <a:off x="5324748" y="1170303"/>
              <a:ext cx="1332000" cy="1332000"/>
            </a:xfrm>
            <a:prstGeom prst="ellipse">
              <a:avLst/>
            </a:prstGeom>
            <a:blipFill>
              <a:blip r:embed="rId5" cstate="print">
                <a:extLst>
                  <a:ext uri="{28A0092B-C50C-407E-A947-70E740481C1C}">
                    <a14:useLocalDpi xmlns:a14="http://schemas.microsoft.com/office/drawing/2010/main" val="0"/>
                  </a:ext>
                </a:extLst>
              </a:blip>
              <a:srcRect/>
              <a:stretch>
                <a:fillRect t="-1000" b="-1000"/>
              </a:stretch>
            </a:blipFill>
            <a:ln w="38100">
              <a:solidFill>
                <a:schemeClr val="tx1"/>
              </a:solidFill>
            </a:ln>
          </p:spPr>
          <p:style>
            <a:lnRef idx="2">
              <a:scrgbClr r="0" g="0" b="0"/>
            </a:lnRef>
            <a:fillRef idx="1">
              <a:scrgbClr r="0" g="0" b="0"/>
            </a:fillRef>
            <a:effectRef idx="0">
              <a:schemeClr val="accent5">
                <a:tint val="40000"/>
                <a:hueOff val="0"/>
                <a:satOff val="0"/>
                <a:lumOff val="0"/>
                <a:alphaOff val="0"/>
              </a:schemeClr>
            </a:effectRef>
            <a:fontRef idx="minor">
              <a:schemeClr val="lt1">
                <a:hueOff val="0"/>
                <a:satOff val="0"/>
                <a:lumOff val="0"/>
                <a:alphaOff val="0"/>
              </a:schemeClr>
            </a:fontRef>
          </p:style>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hueOff val="0"/>
                    <a:satOff val="0"/>
                    <a:lumOff val="0"/>
                    <a:alphaOff val="0"/>
                  </a:prstClr>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8B973B4A-FA27-850D-3890-3EA79D96B86C}"/>
                </a:ext>
              </a:extLst>
            </p:cNvPr>
            <p:cNvSpPr txBox="1"/>
            <p:nvPr/>
          </p:nvSpPr>
          <p:spPr>
            <a:xfrm>
              <a:off x="6914965" y="1321030"/>
              <a:ext cx="2462866"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AJIT PANDIT</a:t>
              </a:r>
            </a:p>
          </p:txBody>
        </p:sp>
        <p:pic>
          <p:nvPicPr>
            <p:cNvPr id="13" name="Picture 2" descr="Linkedin - Free social media icons">
              <a:hlinkClick r:id="rId6" highlightClick="1"/>
              <a:extLst>
                <a:ext uri="{FF2B5EF4-FFF2-40B4-BE49-F238E27FC236}">
                  <a16:creationId xmlns:a16="http://schemas.microsoft.com/office/drawing/2014/main" id="{835A0D79-0CE0-0184-EDFC-BC6EA355E48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43255" y="2169875"/>
              <a:ext cx="252000" cy="25200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CDD57056-3D61-5485-5CD4-BB633DCA1BF3}"/>
                </a:ext>
              </a:extLst>
            </p:cNvPr>
            <p:cNvSpPr txBox="1"/>
            <p:nvPr/>
          </p:nvSpPr>
          <p:spPr>
            <a:xfrm>
              <a:off x="6873205" y="1736268"/>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Director and CEO</a:t>
              </a:r>
            </a:p>
          </p:txBody>
        </p:sp>
      </p:grpSp>
      <p:sp>
        <p:nvSpPr>
          <p:cNvPr id="25" name="TextBox 24">
            <a:extLst>
              <a:ext uri="{FF2B5EF4-FFF2-40B4-BE49-F238E27FC236}">
                <a16:creationId xmlns:a16="http://schemas.microsoft.com/office/drawing/2014/main" id="{69102E46-BA1B-50FE-12E9-ED61C40E6F9A}"/>
              </a:ext>
            </a:extLst>
          </p:cNvPr>
          <p:cNvSpPr txBox="1">
            <a:spLocks/>
          </p:cNvSpPr>
          <p:nvPr userDrawn="1"/>
        </p:nvSpPr>
        <p:spPr>
          <a:xfrm>
            <a:off x="745173" y="2896501"/>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8" name="Text Placeholder 27">
            <a:extLst>
              <a:ext uri="{FF2B5EF4-FFF2-40B4-BE49-F238E27FC236}">
                <a16:creationId xmlns:a16="http://schemas.microsoft.com/office/drawing/2014/main" id="{985B67D9-9E14-B7AF-303B-2651344767B8}"/>
              </a:ext>
            </a:extLst>
          </p:cNvPr>
          <p:cNvSpPr>
            <a:spLocks noGrp="1"/>
          </p:cNvSpPr>
          <p:nvPr>
            <p:ph type="body" sz="quarter" idx="14" hasCustomPrompt="1"/>
          </p:nvPr>
        </p:nvSpPr>
        <p:spPr>
          <a:xfrm>
            <a:off x="745173"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algn="ctr"/>
            <a:r>
              <a:rPr lang="en-US" sz="1400" b="1">
                <a:solidFill>
                  <a:schemeClr val="tx1"/>
                </a:solidFill>
                <a:latin typeface="Book Antiqua" panose="02040602050305030304" pitchFamily="18" charset="0"/>
              </a:rPr>
              <a:t>NAME</a:t>
            </a:r>
          </a:p>
          <a:p>
            <a:pPr algn="ctr"/>
            <a:r>
              <a:rPr lang="en-US" sz="1400" b="1">
                <a:solidFill>
                  <a:schemeClr val="tx1"/>
                </a:solidFill>
                <a:latin typeface="Book Antiqua" panose="02040602050305030304" pitchFamily="18" charset="0"/>
              </a:rPr>
              <a:t>NAME</a:t>
            </a:r>
            <a:endParaRPr lang="en-IN" sz="1400"/>
          </a:p>
        </p:txBody>
      </p:sp>
      <p:sp>
        <p:nvSpPr>
          <p:cNvPr id="16" name="TextBox 15">
            <a:extLst>
              <a:ext uri="{FF2B5EF4-FFF2-40B4-BE49-F238E27FC236}">
                <a16:creationId xmlns:a16="http://schemas.microsoft.com/office/drawing/2014/main" id="{EBD93972-7A9F-54C1-0FE4-B97D422F61FC}"/>
              </a:ext>
            </a:extLst>
          </p:cNvPr>
          <p:cNvSpPr txBox="1">
            <a:spLocks/>
          </p:cNvSpPr>
          <p:nvPr userDrawn="1"/>
        </p:nvSpPr>
        <p:spPr>
          <a:xfrm>
            <a:off x="3712107" y="2896501"/>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 name="TextBox 18">
            <a:extLst>
              <a:ext uri="{FF2B5EF4-FFF2-40B4-BE49-F238E27FC236}">
                <a16:creationId xmlns:a16="http://schemas.microsoft.com/office/drawing/2014/main" id="{41775994-6632-37E4-D066-01F080E5D01D}"/>
              </a:ext>
            </a:extLst>
          </p:cNvPr>
          <p:cNvSpPr txBox="1">
            <a:spLocks/>
          </p:cNvSpPr>
          <p:nvPr userDrawn="1"/>
        </p:nvSpPr>
        <p:spPr>
          <a:xfrm>
            <a:off x="6679041" y="2896501"/>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0" name="TextBox 19">
            <a:extLst>
              <a:ext uri="{FF2B5EF4-FFF2-40B4-BE49-F238E27FC236}">
                <a16:creationId xmlns:a16="http://schemas.microsoft.com/office/drawing/2014/main" id="{4E56F8C2-DA57-7542-DF15-4E4B44CF18DA}"/>
              </a:ext>
            </a:extLst>
          </p:cNvPr>
          <p:cNvSpPr txBox="1">
            <a:spLocks/>
          </p:cNvSpPr>
          <p:nvPr userDrawn="1"/>
        </p:nvSpPr>
        <p:spPr>
          <a:xfrm>
            <a:off x="9645974" y="2896501"/>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1" name="TextBox 20">
            <a:extLst>
              <a:ext uri="{FF2B5EF4-FFF2-40B4-BE49-F238E27FC236}">
                <a16:creationId xmlns:a16="http://schemas.microsoft.com/office/drawing/2014/main" id="{85A7C8D8-6B1E-EA2F-6EB0-FD93014FFB0E}"/>
              </a:ext>
            </a:extLst>
          </p:cNvPr>
          <p:cNvSpPr txBox="1">
            <a:spLocks/>
          </p:cNvSpPr>
          <p:nvPr userDrawn="1"/>
        </p:nvSpPr>
        <p:spPr>
          <a:xfrm>
            <a:off x="3712107" y="4671697"/>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2" name="TextBox 21">
            <a:extLst>
              <a:ext uri="{FF2B5EF4-FFF2-40B4-BE49-F238E27FC236}">
                <a16:creationId xmlns:a16="http://schemas.microsoft.com/office/drawing/2014/main" id="{33C4FBAF-B7C8-95CF-A1BD-F5703E461071}"/>
              </a:ext>
            </a:extLst>
          </p:cNvPr>
          <p:cNvSpPr txBox="1">
            <a:spLocks/>
          </p:cNvSpPr>
          <p:nvPr userDrawn="1"/>
        </p:nvSpPr>
        <p:spPr>
          <a:xfrm>
            <a:off x="6679041" y="4671697"/>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3" name="TextBox 22">
            <a:extLst>
              <a:ext uri="{FF2B5EF4-FFF2-40B4-BE49-F238E27FC236}">
                <a16:creationId xmlns:a16="http://schemas.microsoft.com/office/drawing/2014/main" id="{39517065-F764-9753-D441-A41A421E1868}"/>
              </a:ext>
            </a:extLst>
          </p:cNvPr>
          <p:cNvSpPr txBox="1">
            <a:spLocks/>
          </p:cNvSpPr>
          <p:nvPr userDrawn="1"/>
        </p:nvSpPr>
        <p:spPr>
          <a:xfrm>
            <a:off x="9645974" y="4676364"/>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7" name="Text Placeholder 27">
            <a:extLst>
              <a:ext uri="{FF2B5EF4-FFF2-40B4-BE49-F238E27FC236}">
                <a16:creationId xmlns:a16="http://schemas.microsoft.com/office/drawing/2014/main" id="{39F9000C-6427-0BC6-E192-81F2B1256A38}"/>
              </a:ext>
            </a:extLst>
          </p:cNvPr>
          <p:cNvSpPr>
            <a:spLocks noGrp="1"/>
          </p:cNvSpPr>
          <p:nvPr>
            <p:ph type="body" sz="quarter" idx="19" hasCustomPrompt="1"/>
          </p:nvPr>
        </p:nvSpPr>
        <p:spPr>
          <a:xfrm>
            <a:off x="3712106"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32" name="Text Placeholder 27">
            <a:extLst>
              <a:ext uri="{FF2B5EF4-FFF2-40B4-BE49-F238E27FC236}">
                <a16:creationId xmlns:a16="http://schemas.microsoft.com/office/drawing/2014/main" id="{40805DB9-5518-ADE1-B56E-9F20D9E9B229}"/>
              </a:ext>
            </a:extLst>
          </p:cNvPr>
          <p:cNvSpPr>
            <a:spLocks noGrp="1"/>
          </p:cNvSpPr>
          <p:nvPr>
            <p:ph type="body" sz="quarter" idx="20" hasCustomPrompt="1"/>
          </p:nvPr>
        </p:nvSpPr>
        <p:spPr>
          <a:xfrm>
            <a:off x="6679039"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34" name="Text Placeholder 27">
            <a:extLst>
              <a:ext uri="{FF2B5EF4-FFF2-40B4-BE49-F238E27FC236}">
                <a16:creationId xmlns:a16="http://schemas.microsoft.com/office/drawing/2014/main" id="{986C9231-C114-16BB-89A8-F709FE95EE05}"/>
              </a:ext>
            </a:extLst>
          </p:cNvPr>
          <p:cNvSpPr>
            <a:spLocks noGrp="1"/>
          </p:cNvSpPr>
          <p:nvPr>
            <p:ph type="body" sz="quarter" idx="21" hasCustomPrompt="1"/>
          </p:nvPr>
        </p:nvSpPr>
        <p:spPr>
          <a:xfrm>
            <a:off x="9645972"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41" name="Text Placeholder 27">
            <a:extLst>
              <a:ext uri="{FF2B5EF4-FFF2-40B4-BE49-F238E27FC236}">
                <a16:creationId xmlns:a16="http://schemas.microsoft.com/office/drawing/2014/main" id="{D04EFBBD-1C8D-0C42-0811-1145A3B8F6C2}"/>
              </a:ext>
            </a:extLst>
          </p:cNvPr>
          <p:cNvSpPr>
            <a:spLocks noGrp="1"/>
          </p:cNvSpPr>
          <p:nvPr>
            <p:ph type="body" sz="quarter" idx="23" hasCustomPrompt="1"/>
          </p:nvPr>
        </p:nvSpPr>
        <p:spPr>
          <a:xfrm>
            <a:off x="3712105"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42" name="Text Placeholder 27">
            <a:extLst>
              <a:ext uri="{FF2B5EF4-FFF2-40B4-BE49-F238E27FC236}">
                <a16:creationId xmlns:a16="http://schemas.microsoft.com/office/drawing/2014/main" id="{07739809-DCBF-1245-FC73-33909A7F7A30}"/>
              </a:ext>
            </a:extLst>
          </p:cNvPr>
          <p:cNvSpPr>
            <a:spLocks noGrp="1"/>
          </p:cNvSpPr>
          <p:nvPr>
            <p:ph type="body" sz="quarter" idx="24" hasCustomPrompt="1"/>
          </p:nvPr>
        </p:nvSpPr>
        <p:spPr>
          <a:xfrm>
            <a:off x="6679038"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43" name="Text Placeholder 27">
            <a:extLst>
              <a:ext uri="{FF2B5EF4-FFF2-40B4-BE49-F238E27FC236}">
                <a16:creationId xmlns:a16="http://schemas.microsoft.com/office/drawing/2014/main" id="{23C2073A-4B07-78B4-AD46-365A4D334254}"/>
              </a:ext>
            </a:extLst>
          </p:cNvPr>
          <p:cNvSpPr>
            <a:spLocks noGrp="1"/>
          </p:cNvSpPr>
          <p:nvPr>
            <p:ph type="body" sz="quarter" idx="25" hasCustomPrompt="1"/>
          </p:nvPr>
        </p:nvSpPr>
        <p:spPr>
          <a:xfrm>
            <a:off x="9645971"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45" name="Text Placeholder 32">
            <a:extLst>
              <a:ext uri="{FF2B5EF4-FFF2-40B4-BE49-F238E27FC236}">
                <a16:creationId xmlns:a16="http://schemas.microsoft.com/office/drawing/2014/main" id="{936B2AA7-362B-618B-50F1-DF5C4FE06875}"/>
              </a:ext>
            </a:extLst>
          </p:cNvPr>
          <p:cNvSpPr>
            <a:spLocks noGrp="1"/>
          </p:cNvSpPr>
          <p:nvPr>
            <p:ph type="body" sz="quarter" idx="26" hasCustomPrompt="1"/>
          </p:nvPr>
        </p:nvSpPr>
        <p:spPr>
          <a:xfrm>
            <a:off x="745171" y="4277797"/>
            <a:ext cx="1799999" cy="238552"/>
          </a:xfrm>
          <a:prstGeom prst="rect">
            <a:avLst/>
          </a:prstGeom>
        </p:spPr>
        <p:txBody>
          <a:bodyPr anchor="ct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algn="ctr">
              <a:lnSpc>
                <a:spcPct val="150000"/>
              </a:lnSpc>
            </a:pPr>
            <a:r>
              <a:rPr lang="en-US" sz="1200" b="1">
                <a:solidFill>
                  <a:srgbClr val="000000"/>
                </a:solidFill>
                <a:latin typeface="Book Antiqua" panose="02040602050305030304" pitchFamily="18" charset="0"/>
              </a:rPr>
              <a:t>Practice Head</a:t>
            </a:r>
            <a:endParaRPr lang="en-US" sz="1400" b="1">
              <a:solidFill>
                <a:srgbClr val="000000"/>
              </a:solidFill>
              <a:latin typeface="Book Antiqua" panose="02040602050305030304" pitchFamily="18" charset="0"/>
            </a:endParaRPr>
          </a:p>
        </p:txBody>
      </p:sp>
      <p:sp>
        <p:nvSpPr>
          <p:cNvPr id="46" name="Text Placeholder 32">
            <a:extLst>
              <a:ext uri="{FF2B5EF4-FFF2-40B4-BE49-F238E27FC236}">
                <a16:creationId xmlns:a16="http://schemas.microsoft.com/office/drawing/2014/main" id="{302432FC-067B-45B1-D928-7C000EF8EF4A}"/>
              </a:ext>
            </a:extLst>
          </p:cNvPr>
          <p:cNvSpPr>
            <a:spLocks noGrp="1"/>
          </p:cNvSpPr>
          <p:nvPr>
            <p:ph type="body" sz="quarter" idx="27" hasCustomPrompt="1"/>
          </p:nvPr>
        </p:nvSpPr>
        <p:spPr>
          <a:xfrm>
            <a:off x="3712101" y="4277797"/>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7" name="Text Placeholder 32">
            <a:extLst>
              <a:ext uri="{FF2B5EF4-FFF2-40B4-BE49-F238E27FC236}">
                <a16:creationId xmlns:a16="http://schemas.microsoft.com/office/drawing/2014/main" id="{655E7813-7340-D109-E70A-6460F91F90E4}"/>
              </a:ext>
            </a:extLst>
          </p:cNvPr>
          <p:cNvSpPr>
            <a:spLocks noGrp="1"/>
          </p:cNvSpPr>
          <p:nvPr>
            <p:ph type="body" sz="quarter" idx="28" hasCustomPrompt="1"/>
          </p:nvPr>
        </p:nvSpPr>
        <p:spPr>
          <a:xfrm>
            <a:off x="6679031" y="4277797"/>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8" name="Text Placeholder 32">
            <a:extLst>
              <a:ext uri="{FF2B5EF4-FFF2-40B4-BE49-F238E27FC236}">
                <a16:creationId xmlns:a16="http://schemas.microsoft.com/office/drawing/2014/main" id="{4FF726E5-E049-22C0-BF1B-34956C4FA297}"/>
              </a:ext>
            </a:extLst>
          </p:cNvPr>
          <p:cNvSpPr>
            <a:spLocks noGrp="1"/>
          </p:cNvSpPr>
          <p:nvPr>
            <p:ph type="body" sz="quarter" idx="29" hasCustomPrompt="1"/>
          </p:nvPr>
        </p:nvSpPr>
        <p:spPr>
          <a:xfrm>
            <a:off x="9645961" y="4277797"/>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51" name="TextBox 50">
            <a:extLst>
              <a:ext uri="{FF2B5EF4-FFF2-40B4-BE49-F238E27FC236}">
                <a16:creationId xmlns:a16="http://schemas.microsoft.com/office/drawing/2014/main" id="{54DE9AD4-D34F-33B3-EA2A-62C5010D84F3}"/>
              </a:ext>
            </a:extLst>
          </p:cNvPr>
          <p:cNvSpPr txBox="1">
            <a:spLocks/>
          </p:cNvSpPr>
          <p:nvPr userDrawn="1"/>
        </p:nvSpPr>
        <p:spPr>
          <a:xfrm>
            <a:off x="745170" y="4671697"/>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52" name="Text Placeholder 27">
            <a:extLst>
              <a:ext uri="{FF2B5EF4-FFF2-40B4-BE49-F238E27FC236}">
                <a16:creationId xmlns:a16="http://schemas.microsoft.com/office/drawing/2014/main" id="{829BFD5B-CFF6-098E-1060-D550C3E4F3E7}"/>
              </a:ext>
            </a:extLst>
          </p:cNvPr>
          <p:cNvSpPr>
            <a:spLocks noGrp="1"/>
          </p:cNvSpPr>
          <p:nvPr>
            <p:ph type="body" sz="quarter" idx="30" hasCustomPrompt="1"/>
          </p:nvPr>
        </p:nvSpPr>
        <p:spPr>
          <a:xfrm>
            <a:off x="745169"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53" name="Text Placeholder 32">
            <a:extLst>
              <a:ext uri="{FF2B5EF4-FFF2-40B4-BE49-F238E27FC236}">
                <a16:creationId xmlns:a16="http://schemas.microsoft.com/office/drawing/2014/main" id="{818D1F0E-0881-4293-0179-DD7A88BE133A}"/>
              </a:ext>
            </a:extLst>
          </p:cNvPr>
          <p:cNvSpPr>
            <a:spLocks noGrp="1"/>
          </p:cNvSpPr>
          <p:nvPr>
            <p:ph type="body" sz="quarter" idx="31" hasCustomPrompt="1"/>
          </p:nvPr>
        </p:nvSpPr>
        <p:spPr>
          <a:xfrm>
            <a:off x="745164" y="6052993"/>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54" name="Text Placeholder 32">
            <a:extLst>
              <a:ext uri="{FF2B5EF4-FFF2-40B4-BE49-F238E27FC236}">
                <a16:creationId xmlns:a16="http://schemas.microsoft.com/office/drawing/2014/main" id="{5F2125D1-E351-FCEF-9EF9-A792DCE9017A}"/>
              </a:ext>
            </a:extLst>
          </p:cNvPr>
          <p:cNvSpPr>
            <a:spLocks noGrp="1"/>
          </p:cNvSpPr>
          <p:nvPr>
            <p:ph type="body" sz="quarter" idx="32" hasCustomPrompt="1"/>
          </p:nvPr>
        </p:nvSpPr>
        <p:spPr>
          <a:xfrm>
            <a:off x="3712093" y="6059155"/>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55" name="Text Placeholder 32">
            <a:extLst>
              <a:ext uri="{FF2B5EF4-FFF2-40B4-BE49-F238E27FC236}">
                <a16:creationId xmlns:a16="http://schemas.microsoft.com/office/drawing/2014/main" id="{2219868C-8B7E-BEBD-4906-E008362CBBE2}"/>
              </a:ext>
            </a:extLst>
          </p:cNvPr>
          <p:cNvSpPr>
            <a:spLocks noGrp="1"/>
          </p:cNvSpPr>
          <p:nvPr>
            <p:ph type="body" sz="quarter" idx="33" hasCustomPrompt="1"/>
          </p:nvPr>
        </p:nvSpPr>
        <p:spPr>
          <a:xfrm>
            <a:off x="6679022" y="6065317"/>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56" name="Text Placeholder 32">
            <a:extLst>
              <a:ext uri="{FF2B5EF4-FFF2-40B4-BE49-F238E27FC236}">
                <a16:creationId xmlns:a16="http://schemas.microsoft.com/office/drawing/2014/main" id="{7377DD99-5323-F5B4-A9D1-FA5258FB8E54}"/>
              </a:ext>
            </a:extLst>
          </p:cNvPr>
          <p:cNvSpPr>
            <a:spLocks noGrp="1"/>
          </p:cNvSpPr>
          <p:nvPr>
            <p:ph type="body" sz="quarter" idx="34" hasCustomPrompt="1"/>
          </p:nvPr>
        </p:nvSpPr>
        <p:spPr>
          <a:xfrm>
            <a:off x="9645951" y="6071479"/>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Tree>
    <p:extLst>
      <p:ext uri="{BB962C8B-B14F-4D97-AF65-F5344CB8AC3E}">
        <p14:creationId xmlns:p14="http://schemas.microsoft.com/office/powerpoint/2010/main" val="15287861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042EBE7E-91C8-3047-5ACF-E82796F8D150}"/>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Team</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2" name="Slide Number Placeholder 1">
            <a:extLst>
              <a:ext uri="{FF2B5EF4-FFF2-40B4-BE49-F238E27FC236}">
                <a16:creationId xmlns:a16="http://schemas.microsoft.com/office/drawing/2014/main" id="{65E1AFC4-0F27-C41F-0CD4-41D007CEFB92}"/>
              </a:ext>
            </a:extLst>
          </p:cNvPr>
          <p:cNvSpPr>
            <a:spLocks noGrp="1"/>
          </p:cNvSpPr>
          <p:nvPr>
            <p:ph type="sldNum" sz="quarter" idx="13"/>
          </p:nvPr>
        </p:nvSpPr>
        <p:spPr/>
        <p:txBody>
          <a:bodyPr/>
          <a:lstStyle/>
          <a:p>
            <a:fld id="{C00E2477-2837-4DC5-A9A0-BBEF21CCD47D}" type="slidenum">
              <a:rPr lang="en-IN" smtClean="0"/>
              <a:pPr/>
              <a:t>‹#›</a:t>
            </a:fld>
            <a:endParaRPr lang="en-IN"/>
          </a:p>
        </p:txBody>
      </p:sp>
      <p:grpSp>
        <p:nvGrpSpPr>
          <p:cNvPr id="3" name="Group 2">
            <a:extLst>
              <a:ext uri="{FF2B5EF4-FFF2-40B4-BE49-F238E27FC236}">
                <a16:creationId xmlns:a16="http://schemas.microsoft.com/office/drawing/2014/main" id="{597C3910-CCD3-7D30-84F0-082E6512D9DA}"/>
              </a:ext>
            </a:extLst>
          </p:cNvPr>
          <p:cNvGrpSpPr/>
          <p:nvPr userDrawn="1"/>
        </p:nvGrpSpPr>
        <p:grpSpPr>
          <a:xfrm>
            <a:off x="746026" y="1121305"/>
            <a:ext cx="4632373" cy="1620000"/>
            <a:chOff x="255919" y="1016841"/>
            <a:chExt cx="4632373" cy="1620000"/>
          </a:xfrm>
        </p:grpSpPr>
        <p:sp>
          <p:nvSpPr>
            <p:cNvPr id="4" name="TextBox 3">
              <a:extLst>
                <a:ext uri="{FF2B5EF4-FFF2-40B4-BE49-F238E27FC236}">
                  <a16:creationId xmlns:a16="http://schemas.microsoft.com/office/drawing/2014/main" id="{FF3DDFDF-079B-ADF9-E205-E3FE1500C694}"/>
                </a:ext>
              </a:extLst>
            </p:cNvPr>
            <p:cNvSpPr txBox="1">
              <a:spLocks/>
            </p:cNvSpPr>
            <p:nvPr/>
          </p:nvSpPr>
          <p:spPr>
            <a:xfrm>
              <a:off x="255919" y="1016841"/>
              <a:ext cx="4632373"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5" name="Oval 4">
              <a:extLst>
                <a:ext uri="{FF2B5EF4-FFF2-40B4-BE49-F238E27FC236}">
                  <a16:creationId xmlns:a16="http://schemas.microsoft.com/office/drawing/2014/main" id="{86E6A415-56AA-6652-E546-4DACFF619217}"/>
                </a:ext>
              </a:extLst>
            </p:cNvPr>
            <p:cNvSpPr/>
            <p:nvPr/>
          </p:nvSpPr>
          <p:spPr>
            <a:xfrm>
              <a:off x="3364342" y="1160841"/>
              <a:ext cx="1332000" cy="1332000"/>
            </a:xfrm>
            <a:prstGeom prst="ellipse">
              <a:avLst/>
            </a:prstGeom>
            <a:blipFill rotWithShape="0">
              <a:blip r:embed="rId2" cstate="print"/>
              <a:stretch>
                <a:fillRect/>
              </a:stretch>
            </a:blipFill>
            <a:ln w="38100">
              <a:solidFill>
                <a:schemeClr val="tx1"/>
              </a:solidFill>
            </a:ln>
          </p:spPr>
          <p:style>
            <a:lnRef idx="2">
              <a:scrgbClr r="0" g="0" b="0"/>
            </a:lnRef>
            <a:fillRef idx="1">
              <a:scrgbClr r="0" g="0" b="0"/>
            </a:fillRef>
            <a:effectRef idx="0">
              <a:schemeClr val="accent5">
                <a:tint val="50000"/>
                <a:hueOff val="0"/>
                <a:satOff val="0"/>
                <a:lumOff val="0"/>
                <a:alphaOff val="0"/>
              </a:schemeClr>
            </a:effectRef>
            <a:fontRef idx="minor">
              <a:schemeClr val="lt1">
                <a:hueOff val="0"/>
                <a:satOff val="0"/>
                <a:lumOff val="0"/>
                <a:alphaOff val="0"/>
              </a:schemeClr>
            </a:fontRef>
          </p:style>
        </p:sp>
        <p:sp>
          <p:nvSpPr>
            <p:cNvPr id="6" name="TextBox 5">
              <a:extLst>
                <a:ext uri="{FF2B5EF4-FFF2-40B4-BE49-F238E27FC236}">
                  <a16:creationId xmlns:a16="http://schemas.microsoft.com/office/drawing/2014/main" id="{00E89718-EEF9-B10D-E181-6093F9B65A8C}"/>
                </a:ext>
              </a:extLst>
            </p:cNvPr>
            <p:cNvSpPr txBox="1"/>
            <p:nvPr/>
          </p:nvSpPr>
          <p:spPr>
            <a:xfrm>
              <a:off x="409575" y="1323107"/>
              <a:ext cx="2652638"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BALAWANT JOSHI</a:t>
              </a:r>
            </a:p>
          </p:txBody>
        </p:sp>
        <p:sp>
          <p:nvSpPr>
            <p:cNvPr id="7" name="TextBox 6">
              <a:extLst>
                <a:ext uri="{FF2B5EF4-FFF2-40B4-BE49-F238E27FC236}">
                  <a16:creationId xmlns:a16="http://schemas.microsoft.com/office/drawing/2014/main" id="{BA3709DB-8A3E-0CB0-0883-3288E6C1E340}"/>
                </a:ext>
              </a:extLst>
            </p:cNvPr>
            <p:cNvSpPr txBox="1"/>
            <p:nvPr/>
          </p:nvSpPr>
          <p:spPr>
            <a:xfrm>
              <a:off x="528168" y="1731386"/>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Managing Director</a:t>
              </a:r>
            </a:p>
          </p:txBody>
        </p:sp>
        <p:pic>
          <p:nvPicPr>
            <p:cNvPr id="8" name="Picture 2" descr="Linkedin - Free social media icons">
              <a:hlinkClick r:id="rId3" highlightClick="1"/>
              <a:extLst>
                <a:ext uri="{FF2B5EF4-FFF2-40B4-BE49-F238E27FC236}">
                  <a16:creationId xmlns:a16="http://schemas.microsoft.com/office/drawing/2014/main" id="{0A9F9478-099B-A361-44F7-F31CA778E41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19861" y="2167762"/>
              <a:ext cx="252000" cy="252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CA48A577-6EF5-2C69-94E5-BF1BAAD943E5}"/>
              </a:ext>
            </a:extLst>
          </p:cNvPr>
          <p:cNvGrpSpPr/>
          <p:nvPr userDrawn="1"/>
        </p:nvGrpSpPr>
        <p:grpSpPr>
          <a:xfrm>
            <a:off x="6877145" y="1122031"/>
            <a:ext cx="4568829" cy="1620000"/>
            <a:chOff x="5146509" y="1016841"/>
            <a:chExt cx="4568829" cy="1620000"/>
          </a:xfrm>
        </p:grpSpPr>
        <p:sp>
          <p:nvSpPr>
            <p:cNvPr id="10" name="TextBox 9">
              <a:extLst>
                <a:ext uri="{FF2B5EF4-FFF2-40B4-BE49-F238E27FC236}">
                  <a16:creationId xmlns:a16="http://schemas.microsoft.com/office/drawing/2014/main" id="{092B0C84-FDD9-6041-9DF7-469BA0E4E56C}"/>
                </a:ext>
              </a:extLst>
            </p:cNvPr>
            <p:cNvSpPr txBox="1">
              <a:spLocks/>
            </p:cNvSpPr>
            <p:nvPr/>
          </p:nvSpPr>
          <p:spPr>
            <a:xfrm>
              <a:off x="5146509" y="1016841"/>
              <a:ext cx="4568829" cy="1620000"/>
            </a:xfrm>
            <a:prstGeom prst="roundRect">
              <a:avLst>
                <a:gd name="adj" fmla="val 11816"/>
              </a:avLst>
            </a:prstGeom>
            <a:solidFill>
              <a:srgbClr val="E1EBCD"/>
            </a:solidFill>
            <a:ln w="19050">
              <a:solidFill>
                <a:srgbClr val="7CBE4F"/>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1" name="Oval 10">
              <a:extLst>
                <a:ext uri="{FF2B5EF4-FFF2-40B4-BE49-F238E27FC236}">
                  <a16:creationId xmlns:a16="http://schemas.microsoft.com/office/drawing/2014/main" id="{8E318EE4-45E9-7D5D-6A90-AD07B0C6122A}"/>
                </a:ext>
              </a:extLst>
            </p:cNvPr>
            <p:cNvSpPr/>
            <p:nvPr/>
          </p:nvSpPr>
          <p:spPr>
            <a:xfrm>
              <a:off x="5324748" y="1170303"/>
              <a:ext cx="1332000" cy="1332000"/>
            </a:xfrm>
            <a:prstGeom prst="ellipse">
              <a:avLst/>
            </a:prstGeom>
            <a:blipFill>
              <a:blip r:embed="rId5" cstate="print">
                <a:extLst>
                  <a:ext uri="{28A0092B-C50C-407E-A947-70E740481C1C}">
                    <a14:useLocalDpi xmlns:a14="http://schemas.microsoft.com/office/drawing/2010/main" val="0"/>
                  </a:ext>
                </a:extLst>
              </a:blip>
              <a:srcRect/>
              <a:stretch>
                <a:fillRect t="-1000" b="-1000"/>
              </a:stretch>
            </a:blipFill>
            <a:ln w="38100">
              <a:solidFill>
                <a:schemeClr val="tx1"/>
              </a:solidFill>
            </a:ln>
          </p:spPr>
          <p:style>
            <a:lnRef idx="2">
              <a:scrgbClr r="0" g="0" b="0"/>
            </a:lnRef>
            <a:fillRef idx="1">
              <a:scrgbClr r="0" g="0" b="0"/>
            </a:fillRef>
            <a:effectRef idx="0">
              <a:schemeClr val="accent5">
                <a:tint val="40000"/>
                <a:hueOff val="0"/>
                <a:satOff val="0"/>
                <a:lumOff val="0"/>
                <a:alphaOff val="0"/>
              </a:schemeClr>
            </a:effectRef>
            <a:fontRef idx="minor">
              <a:schemeClr val="lt1">
                <a:hueOff val="0"/>
                <a:satOff val="0"/>
                <a:lumOff val="0"/>
                <a:alphaOff val="0"/>
              </a:schemeClr>
            </a:fontRef>
          </p:style>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hueOff val="0"/>
                    <a:satOff val="0"/>
                    <a:lumOff val="0"/>
                    <a:alphaOff val="0"/>
                  </a:prstClr>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8B973B4A-FA27-850D-3890-3EA79D96B86C}"/>
                </a:ext>
              </a:extLst>
            </p:cNvPr>
            <p:cNvSpPr txBox="1"/>
            <p:nvPr/>
          </p:nvSpPr>
          <p:spPr>
            <a:xfrm>
              <a:off x="6914965" y="1321030"/>
              <a:ext cx="2462866"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AJIT PANDIT</a:t>
              </a:r>
            </a:p>
          </p:txBody>
        </p:sp>
        <p:pic>
          <p:nvPicPr>
            <p:cNvPr id="13" name="Picture 2" descr="Linkedin - Free social media icons">
              <a:hlinkClick r:id="rId6" highlightClick="1"/>
              <a:extLst>
                <a:ext uri="{FF2B5EF4-FFF2-40B4-BE49-F238E27FC236}">
                  <a16:creationId xmlns:a16="http://schemas.microsoft.com/office/drawing/2014/main" id="{835A0D79-0CE0-0184-EDFC-BC6EA355E48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43255" y="2169875"/>
              <a:ext cx="252000" cy="25200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CDD57056-3D61-5485-5CD4-BB633DCA1BF3}"/>
                </a:ext>
              </a:extLst>
            </p:cNvPr>
            <p:cNvSpPr txBox="1"/>
            <p:nvPr/>
          </p:nvSpPr>
          <p:spPr>
            <a:xfrm>
              <a:off x="6873205" y="1736268"/>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Director and CEO</a:t>
              </a:r>
            </a:p>
          </p:txBody>
        </p:sp>
      </p:grpSp>
      <p:sp>
        <p:nvSpPr>
          <p:cNvPr id="17" name="TextBox 16">
            <a:extLst>
              <a:ext uri="{FF2B5EF4-FFF2-40B4-BE49-F238E27FC236}">
                <a16:creationId xmlns:a16="http://schemas.microsoft.com/office/drawing/2014/main" id="{99015E69-70CC-5385-4522-C69F3078B601}"/>
              </a:ext>
            </a:extLst>
          </p:cNvPr>
          <p:cNvSpPr txBox="1">
            <a:spLocks/>
          </p:cNvSpPr>
          <p:nvPr userDrawn="1"/>
        </p:nvSpPr>
        <p:spPr>
          <a:xfrm>
            <a:off x="745173" y="4671697"/>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 name="TextBox 15">
            <a:extLst>
              <a:ext uri="{FF2B5EF4-FFF2-40B4-BE49-F238E27FC236}">
                <a16:creationId xmlns:a16="http://schemas.microsoft.com/office/drawing/2014/main" id="{EBD93972-7A9F-54C1-0FE4-B97D422F61FC}"/>
              </a:ext>
            </a:extLst>
          </p:cNvPr>
          <p:cNvSpPr txBox="1">
            <a:spLocks/>
          </p:cNvSpPr>
          <p:nvPr userDrawn="1"/>
        </p:nvSpPr>
        <p:spPr>
          <a:xfrm>
            <a:off x="2970373" y="2896501"/>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 name="TextBox 18">
            <a:extLst>
              <a:ext uri="{FF2B5EF4-FFF2-40B4-BE49-F238E27FC236}">
                <a16:creationId xmlns:a16="http://schemas.microsoft.com/office/drawing/2014/main" id="{41775994-6632-37E4-D066-01F080E5D01D}"/>
              </a:ext>
            </a:extLst>
          </p:cNvPr>
          <p:cNvSpPr txBox="1">
            <a:spLocks/>
          </p:cNvSpPr>
          <p:nvPr userDrawn="1"/>
        </p:nvSpPr>
        <p:spPr>
          <a:xfrm>
            <a:off x="5195573" y="2896501"/>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0" name="TextBox 19">
            <a:extLst>
              <a:ext uri="{FF2B5EF4-FFF2-40B4-BE49-F238E27FC236}">
                <a16:creationId xmlns:a16="http://schemas.microsoft.com/office/drawing/2014/main" id="{4E56F8C2-DA57-7542-DF15-4E4B44CF18DA}"/>
              </a:ext>
            </a:extLst>
          </p:cNvPr>
          <p:cNvSpPr txBox="1">
            <a:spLocks/>
          </p:cNvSpPr>
          <p:nvPr userDrawn="1"/>
        </p:nvSpPr>
        <p:spPr>
          <a:xfrm>
            <a:off x="7420773" y="2896501"/>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1" name="TextBox 20">
            <a:extLst>
              <a:ext uri="{FF2B5EF4-FFF2-40B4-BE49-F238E27FC236}">
                <a16:creationId xmlns:a16="http://schemas.microsoft.com/office/drawing/2014/main" id="{85A7C8D8-6B1E-EA2F-6EB0-FD93014FFB0E}"/>
              </a:ext>
            </a:extLst>
          </p:cNvPr>
          <p:cNvSpPr txBox="1">
            <a:spLocks/>
          </p:cNvSpPr>
          <p:nvPr userDrawn="1"/>
        </p:nvSpPr>
        <p:spPr>
          <a:xfrm>
            <a:off x="3712107" y="4671697"/>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2" name="TextBox 21">
            <a:extLst>
              <a:ext uri="{FF2B5EF4-FFF2-40B4-BE49-F238E27FC236}">
                <a16:creationId xmlns:a16="http://schemas.microsoft.com/office/drawing/2014/main" id="{33C4FBAF-B7C8-95CF-A1BD-F5703E461071}"/>
              </a:ext>
            </a:extLst>
          </p:cNvPr>
          <p:cNvSpPr txBox="1">
            <a:spLocks/>
          </p:cNvSpPr>
          <p:nvPr userDrawn="1"/>
        </p:nvSpPr>
        <p:spPr>
          <a:xfrm>
            <a:off x="6679041" y="4671697"/>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3" name="TextBox 22">
            <a:extLst>
              <a:ext uri="{FF2B5EF4-FFF2-40B4-BE49-F238E27FC236}">
                <a16:creationId xmlns:a16="http://schemas.microsoft.com/office/drawing/2014/main" id="{39517065-F764-9753-D441-A41A421E1868}"/>
              </a:ext>
            </a:extLst>
          </p:cNvPr>
          <p:cNvSpPr txBox="1">
            <a:spLocks/>
          </p:cNvSpPr>
          <p:nvPr userDrawn="1"/>
        </p:nvSpPr>
        <p:spPr>
          <a:xfrm>
            <a:off x="9645974" y="4676364"/>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8" name="TextBox 17">
            <a:extLst>
              <a:ext uri="{FF2B5EF4-FFF2-40B4-BE49-F238E27FC236}">
                <a16:creationId xmlns:a16="http://schemas.microsoft.com/office/drawing/2014/main" id="{81E3843C-BBE6-2931-0A40-CDD5C8A9CCCE}"/>
              </a:ext>
            </a:extLst>
          </p:cNvPr>
          <p:cNvSpPr txBox="1">
            <a:spLocks/>
          </p:cNvSpPr>
          <p:nvPr userDrawn="1"/>
        </p:nvSpPr>
        <p:spPr>
          <a:xfrm>
            <a:off x="9645974" y="2896501"/>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4" name="TextBox 23">
            <a:extLst>
              <a:ext uri="{FF2B5EF4-FFF2-40B4-BE49-F238E27FC236}">
                <a16:creationId xmlns:a16="http://schemas.microsoft.com/office/drawing/2014/main" id="{CEA9938B-9D31-CB7D-B357-D61C9B7D44CE}"/>
              </a:ext>
            </a:extLst>
          </p:cNvPr>
          <p:cNvSpPr txBox="1">
            <a:spLocks/>
          </p:cNvSpPr>
          <p:nvPr userDrawn="1"/>
        </p:nvSpPr>
        <p:spPr>
          <a:xfrm>
            <a:off x="745173" y="2896501"/>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6" name="Text Placeholder 27">
            <a:extLst>
              <a:ext uri="{FF2B5EF4-FFF2-40B4-BE49-F238E27FC236}">
                <a16:creationId xmlns:a16="http://schemas.microsoft.com/office/drawing/2014/main" id="{90CD1C7F-78EA-4CF3-FC56-2E5B9CF83140}"/>
              </a:ext>
            </a:extLst>
          </p:cNvPr>
          <p:cNvSpPr>
            <a:spLocks noGrp="1"/>
          </p:cNvSpPr>
          <p:nvPr>
            <p:ph type="body" sz="quarter" idx="14" hasCustomPrompt="1"/>
          </p:nvPr>
        </p:nvSpPr>
        <p:spPr>
          <a:xfrm>
            <a:off x="745173"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algn="ctr"/>
            <a:r>
              <a:rPr lang="en-US" sz="1400" b="1">
                <a:solidFill>
                  <a:schemeClr val="tx1"/>
                </a:solidFill>
                <a:latin typeface="Book Antiqua" panose="02040602050305030304" pitchFamily="18" charset="0"/>
              </a:rPr>
              <a:t>NAME</a:t>
            </a:r>
          </a:p>
          <a:p>
            <a:pPr algn="ctr"/>
            <a:r>
              <a:rPr lang="en-US" sz="1400" b="1">
                <a:solidFill>
                  <a:schemeClr val="tx1"/>
                </a:solidFill>
                <a:latin typeface="Book Antiqua" panose="02040602050305030304" pitchFamily="18" charset="0"/>
              </a:rPr>
              <a:t>NAME</a:t>
            </a:r>
            <a:endParaRPr lang="en-IN" sz="1400"/>
          </a:p>
        </p:txBody>
      </p:sp>
      <p:sp>
        <p:nvSpPr>
          <p:cNvPr id="27" name="Text Placeholder 32">
            <a:extLst>
              <a:ext uri="{FF2B5EF4-FFF2-40B4-BE49-F238E27FC236}">
                <a16:creationId xmlns:a16="http://schemas.microsoft.com/office/drawing/2014/main" id="{E56C66F8-13EA-6441-D2C2-C91844DA75CD}"/>
              </a:ext>
            </a:extLst>
          </p:cNvPr>
          <p:cNvSpPr>
            <a:spLocks noGrp="1"/>
          </p:cNvSpPr>
          <p:nvPr>
            <p:ph type="body" sz="quarter" idx="26" hasCustomPrompt="1"/>
          </p:nvPr>
        </p:nvSpPr>
        <p:spPr>
          <a:xfrm>
            <a:off x="745171" y="4277797"/>
            <a:ext cx="1799999" cy="238552"/>
          </a:xfrm>
          <a:prstGeom prst="rect">
            <a:avLst/>
          </a:prstGeom>
        </p:spPr>
        <p:txBody>
          <a:bodyPr anchor="ct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algn="ctr">
              <a:lnSpc>
                <a:spcPct val="150000"/>
              </a:lnSpc>
            </a:pPr>
            <a:r>
              <a:rPr lang="en-US" sz="1200" b="1">
                <a:solidFill>
                  <a:srgbClr val="000000"/>
                </a:solidFill>
                <a:latin typeface="Book Antiqua" panose="02040602050305030304" pitchFamily="18" charset="0"/>
              </a:rPr>
              <a:t>Practice Head</a:t>
            </a:r>
            <a:endParaRPr lang="en-US" sz="1400" b="1">
              <a:solidFill>
                <a:srgbClr val="000000"/>
              </a:solidFill>
              <a:latin typeface="Book Antiqua" panose="02040602050305030304" pitchFamily="18" charset="0"/>
            </a:endParaRPr>
          </a:p>
        </p:txBody>
      </p:sp>
      <p:sp>
        <p:nvSpPr>
          <p:cNvPr id="29" name="Text Placeholder 27">
            <a:extLst>
              <a:ext uri="{FF2B5EF4-FFF2-40B4-BE49-F238E27FC236}">
                <a16:creationId xmlns:a16="http://schemas.microsoft.com/office/drawing/2014/main" id="{1755F030-8483-7AF9-D87C-38FFAD40096A}"/>
              </a:ext>
            </a:extLst>
          </p:cNvPr>
          <p:cNvSpPr>
            <a:spLocks noGrp="1"/>
          </p:cNvSpPr>
          <p:nvPr>
            <p:ph type="body" sz="quarter" idx="27" hasCustomPrompt="1"/>
          </p:nvPr>
        </p:nvSpPr>
        <p:spPr>
          <a:xfrm>
            <a:off x="2974913"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algn="ctr"/>
            <a:r>
              <a:rPr lang="en-US" sz="1400" b="1">
                <a:solidFill>
                  <a:schemeClr val="tx1"/>
                </a:solidFill>
                <a:latin typeface="Book Antiqua" panose="02040602050305030304" pitchFamily="18" charset="0"/>
              </a:rPr>
              <a:t>NAME</a:t>
            </a:r>
          </a:p>
          <a:p>
            <a:pPr algn="ctr"/>
            <a:r>
              <a:rPr lang="en-US" sz="1400" b="1">
                <a:solidFill>
                  <a:schemeClr val="tx1"/>
                </a:solidFill>
                <a:latin typeface="Book Antiqua" panose="02040602050305030304" pitchFamily="18" charset="0"/>
              </a:rPr>
              <a:t>NAME</a:t>
            </a:r>
            <a:endParaRPr lang="en-IN" sz="1400"/>
          </a:p>
        </p:txBody>
      </p:sp>
      <p:sp>
        <p:nvSpPr>
          <p:cNvPr id="30" name="Text Placeholder 27">
            <a:extLst>
              <a:ext uri="{FF2B5EF4-FFF2-40B4-BE49-F238E27FC236}">
                <a16:creationId xmlns:a16="http://schemas.microsoft.com/office/drawing/2014/main" id="{FB2B5BC1-51C4-B578-55EA-45A0F148460F}"/>
              </a:ext>
            </a:extLst>
          </p:cNvPr>
          <p:cNvSpPr>
            <a:spLocks noGrp="1"/>
          </p:cNvSpPr>
          <p:nvPr>
            <p:ph type="body" sz="quarter" idx="28" hasCustomPrompt="1"/>
          </p:nvPr>
        </p:nvSpPr>
        <p:spPr>
          <a:xfrm>
            <a:off x="5204653"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algn="ctr"/>
            <a:r>
              <a:rPr lang="en-US" sz="1400" b="1">
                <a:solidFill>
                  <a:schemeClr val="tx1"/>
                </a:solidFill>
                <a:latin typeface="Book Antiqua" panose="02040602050305030304" pitchFamily="18" charset="0"/>
              </a:rPr>
              <a:t>NAME</a:t>
            </a:r>
          </a:p>
          <a:p>
            <a:pPr algn="ctr"/>
            <a:r>
              <a:rPr lang="en-US" sz="1400" b="1">
                <a:solidFill>
                  <a:schemeClr val="tx1"/>
                </a:solidFill>
                <a:latin typeface="Book Antiqua" panose="02040602050305030304" pitchFamily="18" charset="0"/>
              </a:rPr>
              <a:t>NAME</a:t>
            </a:r>
            <a:endParaRPr lang="en-IN" sz="1400"/>
          </a:p>
        </p:txBody>
      </p:sp>
      <p:sp>
        <p:nvSpPr>
          <p:cNvPr id="31" name="Text Placeholder 27">
            <a:extLst>
              <a:ext uri="{FF2B5EF4-FFF2-40B4-BE49-F238E27FC236}">
                <a16:creationId xmlns:a16="http://schemas.microsoft.com/office/drawing/2014/main" id="{EAC31C4E-09BB-4D88-DFF3-773A56CD39C0}"/>
              </a:ext>
            </a:extLst>
          </p:cNvPr>
          <p:cNvSpPr>
            <a:spLocks noGrp="1"/>
          </p:cNvSpPr>
          <p:nvPr>
            <p:ph type="body" sz="quarter" idx="29" hasCustomPrompt="1"/>
          </p:nvPr>
        </p:nvSpPr>
        <p:spPr>
          <a:xfrm>
            <a:off x="7434393"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algn="ctr"/>
            <a:r>
              <a:rPr lang="en-US" sz="1400" b="1">
                <a:solidFill>
                  <a:schemeClr val="tx1"/>
                </a:solidFill>
                <a:latin typeface="Book Antiqua" panose="02040602050305030304" pitchFamily="18" charset="0"/>
              </a:rPr>
              <a:t>NAME</a:t>
            </a:r>
          </a:p>
          <a:p>
            <a:pPr algn="ctr"/>
            <a:r>
              <a:rPr lang="en-US" sz="1400" b="1">
                <a:solidFill>
                  <a:schemeClr val="tx1"/>
                </a:solidFill>
                <a:latin typeface="Book Antiqua" panose="02040602050305030304" pitchFamily="18" charset="0"/>
              </a:rPr>
              <a:t>NAME</a:t>
            </a:r>
            <a:endParaRPr lang="en-IN" sz="1400"/>
          </a:p>
        </p:txBody>
      </p:sp>
      <p:sp>
        <p:nvSpPr>
          <p:cNvPr id="32" name="Text Placeholder 27">
            <a:extLst>
              <a:ext uri="{FF2B5EF4-FFF2-40B4-BE49-F238E27FC236}">
                <a16:creationId xmlns:a16="http://schemas.microsoft.com/office/drawing/2014/main" id="{6D30B6F0-D6AE-17B7-72E7-F208C5CAC818}"/>
              </a:ext>
            </a:extLst>
          </p:cNvPr>
          <p:cNvSpPr>
            <a:spLocks noGrp="1"/>
          </p:cNvSpPr>
          <p:nvPr>
            <p:ph type="body" sz="quarter" idx="30" hasCustomPrompt="1"/>
          </p:nvPr>
        </p:nvSpPr>
        <p:spPr>
          <a:xfrm>
            <a:off x="9664133"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algn="ctr"/>
            <a:r>
              <a:rPr lang="en-US" sz="1400" b="1">
                <a:solidFill>
                  <a:schemeClr val="tx1"/>
                </a:solidFill>
                <a:latin typeface="Book Antiqua" panose="02040602050305030304" pitchFamily="18" charset="0"/>
              </a:rPr>
              <a:t>NAME</a:t>
            </a:r>
          </a:p>
          <a:p>
            <a:pPr algn="ctr"/>
            <a:r>
              <a:rPr lang="en-US" sz="1400" b="1">
                <a:solidFill>
                  <a:schemeClr val="tx1"/>
                </a:solidFill>
                <a:latin typeface="Book Antiqua" panose="02040602050305030304" pitchFamily="18" charset="0"/>
              </a:rPr>
              <a:t>NAME</a:t>
            </a:r>
            <a:endParaRPr lang="en-IN" sz="1400"/>
          </a:p>
        </p:txBody>
      </p:sp>
      <p:sp>
        <p:nvSpPr>
          <p:cNvPr id="34" name="Text Placeholder 32">
            <a:extLst>
              <a:ext uri="{FF2B5EF4-FFF2-40B4-BE49-F238E27FC236}">
                <a16:creationId xmlns:a16="http://schemas.microsoft.com/office/drawing/2014/main" id="{B1A7344D-CA5D-68CA-317B-889F21B0B7D6}"/>
              </a:ext>
            </a:extLst>
          </p:cNvPr>
          <p:cNvSpPr>
            <a:spLocks noGrp="1"/>
          </p:cNvSpPr>
          <p:nvPr>
            <p:ph type="body" sz="quarter" idx="31" hasCustomPrompt="1"/>
          </p:nvPr>
        </p:nvSpPr>
        <p:spPr>
          <a:xfrm>
            <a:off x="2970373" y="4277797"/>
            <a:ext cx="1799999" cy="238552"/>
          </a:xfrm>
          <a:prstGeom prst="rect">
            <a:avLst/>
          </a:prstGeom>
        </p:spPr>
        <p:txBody>
          <a:bodyPr anchor="ct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algn="ctr">
              <a:lnSpc>
                <a:spcPct val="150000"/>
              </a:lnSpc>
            </a:pPr>
            <a:r>
              <a:rPr lang="en-US" sz="1200" b="1">
                <a:solidFill>
                  <a:srgbClr val="000000"/>
                </a:solidFill>
                <a:latin typeface="Book Antiqua" panose="02040602050305030304" pitchFamily="18" charset="0"/>
              </a:rPr>
              <a:t>Practice Head</a:t>
            </a:r>
            <a:endParaRPr lang="en-US" sz="1400" b="1">
              <a:solidFill>
                <a:srgbClr val="000000"/>
              </a:solidFill>
              <a:latin typeface="Book Antiqua" panose="02040602050305030304" pitchFamily="18" charset="0"/>
            </a:endParaRPr>
          </a:p>
        </p:txBody>
      </p:sp>
      <p:sp>
        <p:nvSpPr>
          <p:cNvPr id="35" name="Text Placeholder 32">
            <a:extLst>
              <a:ext uri="{FF2B5EF4-FFF2-40B4-BE49-F238E27FC236}">
                <a16:creationId xmlns:a16="http://schemas.microsoft.com/office/drawing/2014/main" id="{AA10A047-8394-275F-B3DA-89B21F799EFE}"/>
              </a:ext>
            </a:extLst>
          </p:cNvPr>
          <p:cNvSpPr>
            <a:spLocks noGrp="1"/>
          </p:cNvSpPr>
          <p:nvPr>
            <p:ph type="body" sz="quarter" idx="32" hasCustomPrompt="1"/>
          </p:nvPr>
        </p:nvSpPr>
        <p:spPr>
          <a:xfrm>
            <a:off x="5195575" y="4277797"/>
            <a:ext cx="1799999" cy="238552"/>
          </a:xfrm>
          <a:prstGeom prst="rect">
            <a:avLst/>
          </a:prstGeom>
        </p:spPr>
        <p:txBody>
          <a:bodyPr anchor="ct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algn="ctr">
              <a:lnSpc>
                <a:spcPct val="150000"/>
              </a:lnSpc>
            </a:pPr>
            <a:r>
              <a:rPr lang="en-US" sz="1200" b="1">
                <a:solidFill>
                  <a:srgbClr val="000000"/>
                </a:solidFill>
                <a:latin typeface="Book Antiqua" panose="02040602050305030304" pitchFamily="18" charset="0"/>
              </a:rPr>
              <a:t>Practice Head</a:t>
            </a:r>
            <a:endParaRPr lang="en-US" sz="1400" b="1">
              <a:solidFill>
                <a:srgbClr val="000000"/>
              </a:solidFill>
              <a:latin typeface="Book Antiqua" panose="02040602050305030304" pitchFamily="18" charset="0"/>
            </a:endParaRPr>
          </a:p>
        </p:txBody>
      </p:sp>
      <p:sp>
        <p:nvSpPr>
          <p:cNvPr id="36" name="Text Placeholder 32">
            <a:extLst>
              <a:ext uri="{FF2B5EF4-FFF2-40B4-BE49-F238E27FC236}">
                <a16:creationId xmlns:a16="http://schemas.microsoft.com/office/drawing/2014/main" id="{E1086FA8-C9D4-C74A-A3B6-7701184B1237}"/>
              </a:ext>
            </a:extLst>
          </p:cNvPr>
          <p:cNvSpPr>
            <a:spLocks noGrp="1"/>
          </p:cNvSpPr>
          <p:nvPr>
            <p:ph type="body" sz="quarter" idx="33" hasCustomPrompt="1"/>
          </p:nvPr>
        </p:nvSpPr>
        <p:spPr>
          <a:xfrm>
            <a:off x="7420777" y="4277797"/>
            <a:ext cx="1799999" cy="238552"/>
          </a:xfrm>
          <a:prstGeom prst="rect">
            <a:avLst/>
          </a:prstGeom>
        </p:spPr>
        <p:txBody>
          <a:bodyPr anchor="ct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algn="ctr">
              <a:lnSpc>
                <a:spcPct val="150000"/>
              </a:lnSpc>
            </a:pPr>
            <a:r>
              <a:rPr lang="en-US" sz="1200" b="1">
                <a:solidFill>
                  <a:srgbClr val="000000"/>
                </a:solidFill>
                <a:latin typeface="Book Antiqua" panose="02040602050305030304" pitchFamily="18" charset="0"/>
              </a:rPr>
              <a:t>Practice Head</a:t>
            </a:r>
            <a:endParaRPr lang="en-US" sz="1400" b="1">
              <a:solidFill>
                <a:srgbClr val="000000"/>
              </a:solidFill>
              <a:latin typeface="Book Antiqua" panose="02040602050305030304" pitchFamily="18" charset="0"/>
            </a:endParaRPr>
          </a:p>
        </p:txBody>
      </p:sp>
      <p:sp>
        <p:nvSpPr>
          <p:cNvPr id="37" name="Text Placeholder 32">
            <a:extLst>
              <a:ext uri="{FF2B5EF4-FFF2-40B4-BE49-F238E27FC236}">
                <a16:creationId xmlns:a16="http://schemas.microsoft.com/office/drawing/2014/main" id="{A53F1CAE-849B-7FAC-0674-0B450D298131}"/>
              </a:ext>
            </a:extLst>
          </p:cNvPr>
          <p:cNvSpPr>
            <a:spLocks noGrp="1"/>
          </p:cNvSpPr>
          <p:nvPr>
            <p:ph type="body" sz="quarter" idx="34" hasCustomPrompt="1"/>
          </p:nvPr>
        </p:nvSpPr>
        <p:spPr>
          <a:xfrm>
            <a:off x="9645979" y="4277797"/>
            <a:ext cx="1799999" cy="238552"/>
          </a:xfrm>
          <a:prstGeom prst="rect">
            <a:avLst/>
          </a:prstGeom>
        </p:spPr>
        <p:txBody>
          <a:bodyPr anchor="ct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algn="ctr">
              <a:lnSpc>
                <a:spcPct val="150000"/>
              </a:lnSpc>
            </a:pPr>
            <a:r>
              <a:rPr lang="en-US" sz="1200" b="1">
                <a:solidFill>
                  <a:srgbClr val="000000"/>
                </a:solidFill>
                <a:latin typeface="Book Antiqua" panose="02040602050305030304" pitchFamily="18" charset="0"/>
              </a:rPr>
              <a:t>Practice Head</a:t>
            </a:r>
            <a:endParaRPr lang="en-US" sz="1400" b="1">
              <a:solidFill>
                <a:srgbClr val="000000"/>
              </a:solidFill>
              <a:latin typeface="Book Antiqua" panose="02040602050305030304" pitchFamily="18" charset="0"/>
            </a:endParaRPr>
          </a:p>
        </p:txBody>
      </p:sp>
      <p:sp>
        <p:nvSpPr>
          <p:cNvPr id="38" name="Text Placeholder 27">
            <a:extLst>
              <a:ext uri="{FF2B5EF4-FFF2-40B4-BE49-F238E27FC236}">
                <a16:creationId xmlns:a16="http://schemas.microsoft.com/office/drawing/2014/main" id="{A5FD4639-8CD3-EDE4-99C7-C7A57E8AF3C1}"/>
              </a:ext>
            </a:extLst>
          </p:cNvPr>
          <p:cNvSpPr>
            <a:spLocks noGrp="1"/>
          </p:cNvSpPr>
          <p:nvPr>
            <p:ph type="body" sz="quarter" idx="35" hasCustomPrompt="1"/>
          </p:nvPr>
        </p:nvSpPr>
        <p:spPr>
          <a:xfrm>
            <a:off x="745169"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39" name="Text Placeholder 32">
            <a:extLst>
              <a:ext uri="{FF2B5EF4-FFF2-40B4-BE49-F238E27FC236}">
                <a16:creationId xmlns:a16="http://schemas.microsoft.com/office/drawing/2014/main" id="{A2FE53AE-301A-DC0D-4B0F-4FA100A7A57A}"/>
              </a:ext>
            </a:extLst>
          </p:cNvPr>
          <p:cNvSpPr>
            <a:spLocks noGrp="1"/>
          </p:cNvSpPr>
          <p:nvPr>
            <p:ph type="body" sz="quarter" idx="36" hasCustomPrompt="1"/>
          </p:nvPr>
        </p:nvSpPr>
        <p:spPr>
          <a:xfrm>
            <a:off x="745164" y="6052993"/>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0" name="Text Placeholder 27">
            <a:extLst>
              <a:ext uri="{FF2B5EF4-FFF2-40B4-BE49-F238E27FC236}">
                <a16:creationId xmlns:a16="http://schemas.microsoft.com/office/drawing/2014/main" id="{B4BA9694-8406-FF28-411A-1D879565AFCF}"/>
              </a:ext>
            </a:extLst>
          </p:cNvPr>
          <p:cNvSpPr>
            <a:spLocks noGrp="1"/>
          </p:cNvSpPr>
          <p:nvPr>
            <p:ph type="body" sz="quarter" idx="37" hasCustomPrompt="1"/>
          </p:nvPr>
        </p:nvSpPr>
        <p:spPr>
          <a:xfrm>
            <a:off x="3712096"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41" name="Text Placeholder 32">
            <a:extLst>
              <a:ext uri="{FF2B5EF4-FFF2-40B4-BE49-F238E27FC236}">
                <a16:creationId xmlns:a16="http://schemas.microsoft.com/office/drawing/2014/main" id="{803DDB58-9848-E9B7-0223-D87D471B893D}"/>
              </a:ext>
            </a:extLst>
          </p:cNvPr>
          <p:cNvSpPr>
            <a:spLocks noGrp="1"/>
          </p:cNvSpPr>
          <p:nvPr>
            <p:ph type="body" sz="quarter" idx="38" hasCustomPrompt="1"/>
          </p:nvPr>
        </p:nvSpPr>
        <p:spPr>
          <a:xfrm>
            <a:off x="3712091" y="6052993"/>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2" name="Text Placeholder 27">
            <a:extLst>
              <a:ext uri="{FF2B5EF4-FFF2-40B4-BE49-F238E27FC236}">
                <a16:creationId xmlns:a16="http://schemas.microsoft.com/office/drawing/2014/main" id="{387F35FC-BEF5-2369-0531-5E4EDE60435C}"/>
              </a:ext>
            </a:extLst>
          </p:cNvPr>
          <p:cNvSpPr>
            <a:spLocks noGrp="1"/>
          </p:cNvSpPr>
          <p:nvPr>
            <p:ph type="body" sz="quarter" idx="39" hasCustomPrompt="1"/>
          </p:nvPr>
        </p:nvSpPr>
        <p:spPr>
          <a:xfrm>
            <a:off x="6679023"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43" name="Text Placeholder 32">
            <a:extLst>
              <a:ext uri="{FF2B5EF4-FFF2-40B4-BE49-F238E27FC236}">
                <a16:creationId xmlns:a16="http://schemas.microsoft.com/office/drawing/2014/main" id="{CB6D8BD7-2336-9AEF-63D2-2B15B5BE3078}"/>
              </a:ext>
            </a:extLst>
          </p:cNvPr>
          <p:cNvSpPr>
            <a:spLocks noGrp="1"/>
          </p:cNvSpPr>
          <p:nvPr>
            <p:ph type="body" sz="quarter" idx="40" hasCustomPrompt="1"/>
          </p:nvPr>
        </p:nvSpPr>
        <p:spPr>
          <a:xfrm>
            <a:off x="6679018" y="6052993"/>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4" name="Text Placeholder 27">
            <a:extLst>
              <a:ext uri="{FF2B5EF4-FFF2-40B4-BE49-F238E27FC236}">
                <a16:creationId xmlns:a16="http://schemas.microsoft.com/office/drawing/2014/main" id="{A1EB34D7-7661-95A0-7B04-66238FF4D1C6}"/>
              </a:ext>
            </a:extLst>
          </p:cNvPr>
          <p:cNvSpPr>
            <a:spLocks noGrp="1"/>
          </p:cNvSpPr>
          <p:nvPr>
            <p:ph type="body" sz="quarter" idx="41" hasCustomPrompt="1"/>
          </p:nvPr>
        </p:nvSpPr>
        <p:spPr>
          <a:xfrm>
            <a:off x="9645950"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45" name="Text Placeholder 32">
            <a:extLst>
              <a:ext uri="{FF2B5EF4-FFF2-40B4-BE49-F238E27FC236}">
                <a16:creationId xmlns:a16="http://schemas.microsoft.com/office/drawing/2014/main" id="{34E264B3-D34F-6A60-43A0-D4E4FD0C32CD}"/>
              </a:ext>
            </a:extLst>
          </p:cNvPr>
          <p:cNvSpPr>
            <a:spLocks noGrp="1"/>
          </p:cNvSpPr>
          <p:nvPr>
            <p:ph type="body" sz="quarter" idx="42" hasCustomPrompt="1"/>
          </p:nvPr>
        </p:nvSpPr>
        <p:spPr>
          <a:xfrm>
            <a:off x="9645945" y="6052993"/>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Tree>
    <p:extLst>
      <p:ext uri="{BB962C8B-B14F-4D97-AF65-F5344CB8AC3E}">
        <p14:creationId xmlns:p14="http://schemas.microsoft.com/office/powerpoint/2010/main" val="20466441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042EBE7E-91C8-3047-5ACF-E82796F8D150}"/>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Team</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2" name="Slide Number Placeholder 1">
            <a:extLst>
              <a:ext uri="{FF2B5EF4-FFF2-40B4-BE49-F238E27FC236}">
                <a16:creationId xmlns:a16="http://schemas.microsoft.com/office/drawing/2014/main" id="{65E1AFC4-0F27-C41F-0CD4-41D007CEFB92}"/>
              </a:ext>
            </a:extLst>
          </p:cNvPr>
          <p:cNvSpPr>
            <a:spLocks noGrp="1"/>
          </p:cNvSpPr>
          <p:nvPr>
            <p:ph type="sldNum" sz="quarter" idx="13"/>
          </p:nvPr>
        </p:nvSpPr>
        <p:spPr/>
        <p:txBody>
          <a:bodyPr/>
          <a:lstStyle/>
          <a:p>
            <a:fld id="{C00E2477-2837-4DC5-A9A0-BBEF21CCD47D}" type="slidenum">
              <a:rPr lang="en-IN" smtClean="0"/>
              <a:pPr/>
              <a:t>‹#›</a:t>
            </a:fld>
            <a:endParaRPr lang="en-IN"/>
          </a:p>
        </p:txBody>
      </p:sp>
      <p:grpSp>
        <p:nvGrpSpPr>
          <p:cNvPr id="3" name="Group 2">
            <a:extLst>
              <a:ext uri="{FF2B5EF4-FFF2-40B4-BE49-F238E27FC236}">
                <a16:creationId xmlns:a16="http://schemas.microsoft.com/office/drawing/2014/main" id="{597C3910-CCD3-7D30-84F0-082E6512D9DA}"/>
              </a:ext>
            </a:extLst>
          </p:cNvPr>
          <p:cNvGrpSpPr/>
          <p:nvPr userDrawn="1"/>
        </p:nvGrpSpPr>
        <p:grpSpPr>
          <a:xfrm>
            <a:off x="746026" y="1121305"/>
            <a:ext cx="4632373" cy="1620000"/>
            <a:chOff x="255919" y="1016841"/>
            <a:chExt cx="4632373" cy="1620000"/>
          </a:xfrm>
        </p:grpSpPr>
        <p:sp>
          <p:nvSpPr>
            <p:cNvPr id="4" name="TextBox 3">
              <a:extLst>
                <a:ext uri="{FF2B5EF4-FFF2-40B4-BE49-F238E27FC236}">
                  <a16:creationId xmlns:a16="http://schemas.microsoft.com/office/drawing/2014/main" id="{FF3DDFDF-079B-ADF9-E205-E3FE1500C694}"/>
                </a:ext>
              </a:extLst>
            </p:cNvPr>
            <p:cNvSpPr txBox="1">
              <a:spLocks/>
            </p:cNvSpPr>
            <p:nvPr/>
          </p:nvSpPr>
          <p:spPr>
            <a:xfrm>
              <a:off x="255919" y="1016841"/>
              <a:ext cx="4632373"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5" name="Oval 4">
              <a:extLst>
                <a:ext uri="{FF2B5EF4-FFF2-40B4-BE49-F238E27FC236}">
                  <a16:creationId xmlns:a16="http://schemas.microsoft.com/office/drawing/2014/main" id="{86E6A415-56AA-6652-E546-4DACFF619217}"/>
                </a:ext>
              </a:extLst>
            </p:cNvPr>
            <p:cNvSpPr/>
            <p:nvPr/>
          </p:nvSpPr>
          <p:spPr>
            <a:xfrm>
              <a:off x="3364342" y="1160841"/>
              <a:ext cx="1332000" cy="1332000"/>
            </a:xfrm>
            <a:prstGeom prst="ellipse">
              <a:avLst/>
            </a:prstGeom>
            <a:blipFill rotWithShape="0">
              <a:blip r:embed="rId2" cstate="print"/>
              <a:stretch>
                <a:fillRect/>
              </a:stretch>
            </a:blipFill>
            <a:ln w="38100">
              <a:solidFill>
                <a:schemeClr val="tx1"/>
              </a:solidFill>
            </a:ln>
          </p:spPr>
          <p:style>
            <a:lnRef idx="2">
              <a:scrgbClr r="0" g="0" b="0"/>
            </a:lnRef>
            <a:fillRef idx="1">
              <a:scrgbClr r="0" g="0" b="0"/>
            </a:fillRef>
            <a:effectRef idx="0">
              <a:schemeClr val="accent5">
                <a:tint val="50000"/>
                <a:hueOff val="0"/>
                <a:satOff val="0"/>
                <a:lumOff val="0"/>
                <a:alphaOff val="0"/>
              </a:schemeClr>
            </a:effectRef>
            <a:fontRef idx="minor">
              <a:schemeClr val="lt1">
                <a:hueOff val="0"/>
                <a:satOff val="0"/>
                <a:lumOff val="0"/>
                <a:alphaOff val="0"/>
              </a:schemeClr>
            </a:fontRef>
          </p:style>
        </p:sp>
        <p:sp>
          <p:nvSpPr>
            <p:cNvPr id="6" name="TextBox 5">
              <a:extLst>
                <a:ext uri="{FF2B5EF4-FFF2-40B4-BE49-F238E27FC236}">
                  <a16:creationId xmlns:a16="http://schemas.microsoft.com/office/drawing/2014/main" id="{00E89718-EEF9-B10D-E181-6093F9B65A8C}"/>
                </a:ext>
              </a:extLst>
            </p:cNvPr>
            <p:cNvSpPr txBox="1"/>
            <p:nvPr/>
          </p:nvSpPr>
          <p:spPr>
            <a:xfrm>
              <a:off x="409575" y="1323107"/>
              <a:ext cx="2652638"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BALAWANT JOSHI</a:t>
              </a:r>
            </a:p>
          </p:txBody>
        </p:sp>
        <p:sp>
          <p:nvSpPr>
            <p:cNvPr id="7" name="TextBox 6">
              <a:extLst>
                <a:ext uri="{FF2B5EF4-FFF2-40B4-BE49-F238E27FC236}">
                  <a16:creationId xmlns:a16="http://schemas.microsoft.com/office/drawing/2014/main" id="{BA3709DB-8A3E-0CB0-0883-3288E6C1E340}"/>
                </a:ext>
              </a:extLst>
            </p:cNvPr>
            <p:cNvSpPr txBox="1"/>
            <p:nvPr/>
          </p:nvSpPr>
          <p:spPr>
            <a:xfrm>
              <a:off x="528168" y="1731386"/>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Managing Director</a:t>
              </a:r>
            </a:p>
          </p:txBody>
        </p:sp>
        <p:pic>
          <p:nvPicPr>
            <p:cNvPr id="8" name="Picture 2" descr="Linkedin - Free social media icons">
              <a:hlinkClick r:id="rId3" highlightClick="1"/>
              <a:extLst>
                <a:ext uri="{FF2B5EF4-FFF2-40B4-BE49-F238E27FC236}">
                  <a16:creationId xmlns:a16="http://schemas.microsoft.com/office/drawing/2014/main" id="{0A9F9478-099B-A361-44F7-F31CA778E41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19861" y="2167762"/>
              <a:ext cx="252000" cy="2520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CA48A577-6EF5-2C69-94E5-BF1BAAD943E5}"/>
              </a:ext>
            </a:extLst>
          </p:cNvPr>
          <p:cNvGrpSpPr/>
          <p:nvPr userDrawn="1"/>
        </p:nvGrpSpPr>
        <p:grpSpPr>
          <a:xfrm>
            <a:off x="6877145" y="1122031"/>
            <a:ext cx="4568829" cy="1620000"/>
            <a:chOff x="5146509" y="1016841"/>
            <a:chExt cx="4568829" cy="1620000"/>
          </a:xfrm>
        </p:grpSpPr>
        <p:sp>
          <p:nvSpPr>
            <p:cNvPr id="10" name="TextBox 9">
              <a:extLst>
                <a:ext uri="{FF2B5EF4-FFF2-40B4-BE49-F238E27FC236}">
                  <a16:creationId xmlns:a16="http://schemas.microsoft.com/office/drawing/2014/main" id="{092B0C84-FDD9-6041-9DF7-469BA0E4E56C}"/>
                </a:ext>
              </a:extLst>
            </p:cNvPr>
            <p:cNvSpPr txBox="1">
              <a:spLocks/>
            </p:cNvSpPr>
            <p:nvPr/>
          </p:nvSpPr>
          <p:spPr>
            <a:xfrm>
              <a:off x="5146509" y="1016841"/>
              <a:ext cx="4568829" cy="1620000"/>
            </a:xfrm>
            <a:prstGeom prst="roundRect">
              <a:avLst>
                <a:gd name="adj" fmla="val 11816"/>
              </a:avLst>
            </a:prstGeom>
            <a:solidFill>
              <a:srgbClr val="E1EBCD"/>
            </a:solidFill>
            <a:ln w="19050">
              <a:solidFill>
                <a:srgbClr val="7CBE4F"/>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1" name="Oval 10">
              <a:extLst>
                <a:ext uri="{FF2B5EF4-FFF2-40B4-BE49-F238E27FC236}">
                  <a16:creationId xmlns:a16="http://schemas.microsoft.com/office/drawing/2014/main" id="{8E318EE4-45E9-7D5D-6A90-AD07B0C6122A}"/>
                </a:ext>
              </a:extLst>
            </p:cNvPr>
            <p:cNvSpPr/>
            <p:nvPr/>
          </p:nvSpPr>
          <p:spPr>
            <a:xfrm>
              <a:off x="5324748" y="1170303"/>
              <a:ext cx="1332000" cy="1332000"/>
            </a:xfrm>
            <a:prstGeom prst="ellipse">
              <a:avLst/>
            </a:prstGeom>
            <a:blipFill>
              <a:blip r:embed="rId5" cstate="print">
                <a:extLst>
                  <a:ext uri="{28A0092B-C50C-407E-A947-70E740481C1C}">
                    <a14:useLocalDpi xmlns:a14="http://schemas.microsoft.com/office/drawing/2010/main" val="0"/>
                  </a:ext>
                </a:extLst>
              </a:blip>
              <a:srcRect/>
              <a:stretch>
                <a:fillRect t="-1000" b="-1000"/>
              </a:stretch>
            </a:blipFill>
            <a:ln w="38100">
              <a:solidFill>
                <a:schemeClr val="tx1"/>
              </a:solidFill>
            </a:ln>
          </p:spPr>
          <p:style>
            <a:lnRef idx="2">
              <a:scrgbClr r="0" g="0" b="0"/>
            </a:lnRef>
            <a:fillRef idx="1">
              <a:scrgbClr r="0" g="0" b="0"/>
            </a:fillRef>
            <a:effectRef idx="0">
              <a:schemeClr val="accent5">
                <a:tint val="40000"/>
                <a:hueOff val="0"/>
                <a:satOff val="0"/>
                <a:lumOff val="0"/>
                <a:alphaOff val="0"/>
              </a:schemeClr>
            </a:effectRef>
            <a:fontRef idx="minor">
              <a:schemeClr val="lt1">
                <a:hueOff val="0"/>
                <a:satOff val="0"/>
                <a:lumOff val="0"/>
                <a:alphaOff val="0"/>
              </a:schemeClr>
            </a:fontRef>
          </p:style>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hueOff val="0"/>
                    <a:satOff val="0"/>
                    <a:lumOff val="0"/>
                    <a:alphaOff val="0"/>
                  </a:prstClr>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8B973B4A-FA27-850D-3890-3EA79D96B86C}"/>
                </a:ext>
              </a:extLst>
            </p:cNvPr>
            <p:cNvSpPr txBox="1"/>
            <p:nvPr/>
          </p:nvSpPr>
          <p:spPr>
            <a:xfrm>
              <a:off x="6914965" y="1321030"/>
              <a:ext cx="2462866" cy="400110"/>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AJIT PANDIT</a:t>
              </a:r>
            </a:p>
          </p:txBody>
        </p:sp>
        <p:pic>
          <p:nvPicPr>
            <p:cNvPr id="13" name="Picture 2" descr="Linkedin - Free social media icons">
              <a:hlinkClick r:id="rId6" highlightClick="1"/>
              <a:extLst>
                <a:ext uri="{FF2B5EF4-FFF2-40B4-BE49-F238E27FC236}">
                  <a16:creationId xmlns:a16="http://schemas.microsoft.com/office/drawing/2014/main" id="{835A0D79-0CE0-0184-EDFC-BC6EA355E48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43255" y="2169875"/>
              <a:ext cx="252000" cy="25200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CDD57056-3D61-5485-5CD4-BB633DCA1BF3}"/>
                </a:ext>
              </a:extLst>
            </p:cNvPr>
            <p:cNvSpPr txBox="1"/>
            <p:nvPr/>
          </p:nvSpPr>
          <p:spPr>
            <a:xfrm>
              <a:off x="6873205" y="1736268"/>
              <a:ext cx="2534045" cy="369332"/>
            </a:xfrm>
            <a:prstGeom prst="rect">
              <a:avLst/>
            </a:prstGeom>
            <a:noFill/>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Director and CEO</a:t>
              </a:r>
            </a:p>
          </p:txBody>
        </p:sp>
      </p:grpSp>
      <p:sp>
        <p:nvSpPr>
          <p:cNvPr id="17" name="TextBox 16">
            <a:extLst>
              <a:ext uri="{FF2B5EF4-FFF2-40B4-BE49-F238E27FC236}">
                <a16:creationId xmlns:a16="http://schemas.microsoft.com/office/drawing/2014/main" id="{99015E69-70CC-5385-4522-C69F3078B601}"/>
              </a:ext>
            </a:extLst>
          </p:cNvPr>
          <p:cNvSpPr txBox="1">
            <a:spLocks/>
          </p:cNvSpPr>
          <p:nvPr userDrawn="1"/>
        </p:nvSpPr>
        <p:spPr>
          <a:xfrm>
            <a:off x="745173" y="4671697"/>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5" name="TextBox 24">
            <a:extLst>
              <a:ext uri="{FF2B5EF4-FFF2-40B4-BE49-F238E27FC236}">
                <a16:creationId xmlns:a16="http://schemas.microsoft.com/office/drawing/2014/main" id="{69102E46-BA1B-50FE-12E9-ED61C40E6F9A}"/>
              </a:ext>
            </a:extLst>
          </p:cNvPr>
          <p:cNvSpPr txBox="1">
            <a:spLocks/>
          </p:cNvSpPr>
          <p:nvPr userDrawn="1"/>
        </p:nvSpPr>
        <p:spPr>
          <a:xfrm>
            <a:off x="745173" y="2896501"/>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6" name="TextBox 15">
            <a:extLst>
              <a:ext uri="{FF2B5EF4-FFF2-40B4-BE49-F238E27FC236}">
                <a16:creationId xmlns:a16="http://schemas.microsoft.com/office/drawing/2014/main" id="{EBD93972-7A9F-54C1-0FE4-B97D422F61FC}"/>
              </a:ext>
            </a:extLst>
          </p:cNvPr>
          <p:cNvSpPr txBox="1">
            <a:spLocks/>
          </p:cNvSpPr>
          <p:nvPr userDrawn="1"/>
        </p:nvSpPr>
        <p:spPr>
          <a:xfrm>
            <a:off x="2970373" y="2896501"/>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9" name="TextBox 18">
            <a:extLst>
              <a:ext uri="{FF2B5EF4-FFF2-40B4-BE49-F238E27FC236}">
                <a16:creationId xmlns:a16="http://schemas.microsoft.com/office/drawing/2014/main" id="{41775994-6632-37E4-D066-01F080E5D01D}"/>
              </a:ext>
            </a:extLst>
          </p:cNvPr>
          <p:cNvSpPr txBox="1">
            <a:spLocks/>
          </p:cNvSpPr>
          <p:nvPr userDrawn="1"/>
        </p:nvSpPr>
        <p:spPr>
          <a:xfrm>
            <a:off x="5195573" y="2896501"/>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0" name="TextBox 19">
            <a:extLst>
              <a:ext uri="{FF2B5EF4-FFF2-40B4-BE49-F238E27FC236}">
                <a16:creationId xmlns:a16="http://schemas.microsoft.com/office/drawing/2014/main" id="{4E56F8C2-DA57-7542-DF15-4E4B44CF18DA}"/>
              </a:ext>
            </a:extLst>
          </p:cNvPr>
          <p:cNvSpPr txBox="1">
            <a:spLocks/>
          </p:cNvSpPr>
          <p:nvPr userDrawn="1"/>
        </p:nvSpPr>
        <p:spPr>
          <a:xfrm>
            <a:off x="7420773" y="2896501"/>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1" name="TextBox 20">
            <a:extLst>
              <a:ext uri="{FF2B5EF4-FFF2-40B4-BE49-F238E27FC236}">
                <a16:creationId xmlns:a16="http://schemas.microsoft.com/office/drawing/2014/main" id="{85A7C8D8-6B1E-EA2F-6EB0-FD93014FFB0E}"/>
              </a:ext>
            </a:extLst>
          </p:cNvPr>
          <p:cNvSpPr txBox="1">
            <a:spLocks/>
          </p:cNvSpPr>
          <p:nvPr userDrawn="1"/>
        </p:nvSpPr>
        <p:spPr>
          <a:xfrm>
            <a:off x="2970373" y="4671697"/>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2" name="TextBox 21">
            <a:extLst>
              <a:ext uri="{FF2B5EF4-FFF2-40B4-BE49-F238E27FC236}">
                <a16:creationId xmlns:a16="http://schemas.microsoft.com/office/drawing/2014/main" id="{33C4FBAF-B7C8-95CF-A1BD-F5703E461071}"/>
              </a:ext>
            </a:extLst>
          </p:cNvPr>
          <p:cNvSpPr txBox="1">
            <a:spLocks/>
          </p:cNvSpPr>
          <p:nvPr userDrawn="1"/>
        </p:nvSpPr>
        <p:spPr>
          <a:xfrm>
            <a:off x="5195573" y="4671697"/>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23" name="TextBox 22">
            <a:extLst>
              <a:ext uri="{FF2B5EF4-FFF2-40B4-BE49-F238E27FC236}">
                <a16:creationId xmlns:a16="http://schemas.microsoft.com/office/drawing/2014/main" id="{39517065-F764-9753-D441-A41A421E1868}"/>
              </a:ext>
            </a:extLst>
          </p:cNvPr>
          <p:cNvSpPr txBox="1">
            <a:spLocks/>
          </p:cNvSpPr>
          <p:nvPr userDrawn="1"/>
        </p:nvSpPr>
        <p:spPr>
          <a:xfrm>
            <a:off x="7420773" y="4670971"/>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18" name="TextBox 17">
            <a:extLst>
              <a:ext uri="{FF2B5EF4-FFF2-40B4-BE49-F238E27FC236}">
                <a16:creationId xmlns:a16="http://schemas.microsoft.com/office/drawing/2014/main" id="{81E3843C-BBE6-2931-0A40-CDD5C8A9CCCE}"/>
              </a:ext>
            </a:extLst>
          </p:cNvPr>
          <p:cNvSpPr txBox="1">
            <a:spLocks/>
          </p:cNvSpPr>
          <p:nvPr userDrawn="1"/>
        </p:nvSpPr>
        <p:spPr>
          <a:xfrm>
            <a:off x="9645974" y="2896501"/>
            <a:ext cx="1800000" cy="1620000"/>
          </a:xfrm>
          <a:prstGeom prst="roundRect">
            <a:avLst>
              <a:gd name="adj" fmla="val 11816"/>
            </a:avLst>
          </a:prstGeom>
          <a:solidFill>
            <a:srgbClr val="E1EBCD"/>
          </a:solidFill>
          <a:ln w="19050">
            <a:solidFill>
              <a:srgbClr val="66C967"/>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4" name="TextBox 33">
            <a:extLst>
              <a:ext uri="{FF2B5EF4-FFF2-40B4-BE49-F238E27FC236}">
                <a16:creationId xmlns:a16="http://schemas.microsoft.com/office/drawing/2014/main" id="{2CD91219-F4BD-B0EF-7523-1E6545EF8F9D}"/>
              </a:ext>
            </a:extLst>
          </p:cNvPr>
          <p:cNvSpPr txBox="1">
            <a:spLocks/>
          </p:cNvSpPr>
          <p:nvPr userDrawn="1"/>
        </p:nvSpPr>
        <p:spPr>
          <a:xfrm>
            <a:off x="9645974" y="4670971"/>
            <a:ext cx="1800000" cy="1620000"/>
          </a:xfrm>
          <a:prstGeom prst="roundRect">
            <a:avLst>
              <a:gd name="adj" fmla="val 11816"/>
            </a:avLst>
          </a:prstGeom>
          <a:solidFill>
            <a:srgbClr val="E1EBCD"/>
          </a:solidFill>
          <a:ln w="19050">
            <a:solidFill>
              <a:srgbClr val="0D80C3"/>
            </a:solidFill>
          </a:ln>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5" name="Text Placeholder 27">
            <a:extLst>
              <a:ext uri="{FF2B5EF4-FFF2-40B4-BE49-F238E27FC236}">
                <a16:creationId xmlns:a16="http://schemas.microsoft.com/office/drawing/2014/main" id="{9F21C991-ECCB-0058-8BFE-2AF9C30E615A}"/>
              </a:ext>
            </a:extLst>
          </p:cNvPr>
          <p:cNvSpPr>
            <a:spLocks noGrp="1"/>
          </p:cNvSpPr>
          <p:nvPr>
            <p:ph type="body" sz="quarter" idx="30" hasCustomPrompt="1"/>
          </p:nvPr>
        </p:nvSpPr>
        <p:spPr>
          <a:xfrm>
            <a:off x="745169"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36" name="Text Placeholder 32">
            <a:extLst>
              <a:ext uri="{FF2B5EF4-FFF2-40B4-BE49-F238E27FC236}">
                <a16:creationId xmlns:a16="http://schemas.microsoft.com/office/drawing/2014/main" id="{11EFE4E4-917B-A7F3-75AB-285CE9C224BB}"/>
              </a:ext>
            </a:extLst>
          </p:cNvPr>
          <p:cNvSpPr>
            <a:spLocks noGrp="1"/>
          </p:cNvSpPr>
          <p:nvPr>
            <p:ph type="body" sz="quarter" idx="31" hasCustomPrompt="1"/>
          </p:nvPr>
        </p:nvSpPr>
        <p:spPr>
          <a:xfrm>
            <a:off x="745164" y="6052993"/>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38" name="Text Placeholder 27">
            <a:extLst>
              <a:ext uri="{FF2B5EF4-FFF2-40B4-BE49-F238E27FC236}">
                <a16:creationId xmlns:a16="http://schemas.microsoft.com/office/drawing/2014/main" id="{432C8ED6-1CF9-3E32-A8BC-F840B4EFD76B}"/>
              </a:ext>
            </a:extLst>
          </p:cNvPr>
          <p:cNvSpPr>
            <a:spLocks noGrp="1"/>
          </p:cNvSpPr>
          <p:nvPr>
            <p:ph type="body" sz="quarter" idx="32" hasCustomPrompt="1"/>
          </p:nvPr>
        </p:nvSpPr>
        <p:spPr>
          <a:xfrm>
            <a:off x="2970372"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39" name="Text Placeholder 32">
            <a:extLst>
              <a:ext uri="{FF2B5EF4-FFF2-40B4-BE49-F238E27FC236}">
                <a16:creationId xmlns:a16="http://schemas.microsoft.com/office/drawing/2014/main" id="{FCDBE9A8-FCB3-53A1-7D52-79531F0EC6A4}"/>
              </a:ext>
            </a:extLst>
          </p:cNvPr>
          <p:cNvSpPr>
            <a:spLocks noGrp="1"/>
          </p:cNvSpPr>
          <p:nvPr>
            <p:ph type="body" sz="quarter" idx="33" hasCustomPrompt="1"/>
          </p:nvPr>
        </p:nvSpPr>
        <p:spPr>
          <a:xfrm>
            <a:off x="2970367" y="6052993"/>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0" name="Text Placeholder 27">
            <a:extLst>
              <a:ext uri="{FF2B5EF4-FFF2-40B4-BE49-F238E27FC236}">
                <a16:creationId xmlns:a16="http://schemas.microsoft.com/office/drawing/2014/main" id="{77F8EB82-1828-0134-CF61-67C1BBFEE1F5}"/>
              </a:ext>
            </a:extLst>
          </p:cNvPr>
          <p:cNvSpPr>
            <a:spLocks noGrp="1"/>
          </p:cNvSpPr>
          <p:nvPr>
            <p:ph type="body" sz="quarter" idx="34" hasCustomPrompt="1"/>
          </p:nvPr>
        </p:nvSpPr>
        <p:spPr>
          <a:xfrm>
            <a:off x="5195575"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41" name="Text Placeholder 32">
            <a:extLst>
              <a:ext uri="{FF2B5EF4-FFF2-40B4-BE49-F238E27FC236}">
                <a16:creationId xmlns:a16="http://schemas.microsoft.com/office/drawing/2014/main" id="{05D1840F-D5C8-B389-D610-62EA124DA782}"/>
              </a:ext>
            </a:extLst>
          </p:cNvPr>
          <p:cNvSpPr>
            <a:spLocks noGrp="1"/>
          </p:cNvSpPr>
          <p:nvPr>
            <p:ph type="body" sz="quarter" idx="35" hasCustomPrompt="1"/>
          </p:nvPr>
        </p:nvSpPr>
        <p:spPr>
          <a:xfrm>
            <a:off x="5195570" y="6052993"/>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2" name="Text Placeholder 27">
            <a:extLst>
              <a:ext uri="{FF2B5EF4-FFF2-40B4-BE49-F238E27FC236}">
                <a16:creationId xmlns:a16="http://schemas.microsoft.com/office/drawing/2014/main" id="{2CE41951-F810-CEA1-5CBB-94AED5C71970}"/>
              </a:ext>
            </a:extLst>
          </p:cNvPr>
          <p:cNvSpPr>
            <a:spLocks noGrp="1"/>
          </p:cNvSpPr>
          <p:nvPr>
            <p:ph type="body" sz="quarter" idx="36" hasCustomPrompt="1"/>
          </p:nvPr>
        </p:nvSpPr>
        <p:spPr>
          <a:xfrm>
            <a:off x="7420778"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43" name="Text Placeholder 32">
            <a:extLst>
              <a:ext uri="{FF2B5EF4-FFF2-40B4-BE49-F238E27FC236}">
                <a16:creationId xmlns:a16="http://schemas.microsoft.com/office/drawing/2014/main" id="{80569AD0-61B0-4C7D-E9D4-8B7106AB3109}"/>
              </a:ext>
            </a:extLst>
          </p:cNvPr>
          <p:cNvSpPr>
            <a:spLocks noGrp="1"/>
          </p:cNvSpPr>
          <p:nvPr>
            <p:ph type="body" sz="quarter" idx="37" hasCustomPrompt="1"/>
          </p:nvPr>
        </p:nvSpPr>
        <p:spPr>
          <a:xfrm>
            <a:off x="7420773" y="6052993"/>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4" name="Text Placeholder 27">
            <a:extLst>
              <a:ext uri="{FF2B5EF4-FFF2-40B4-BE49-F238E27FC236}">
                <a16:creationId xmlns:a16="http://schemas.microsoft.com/office/drawing/2014/main" id="{BA259DA4-5C89-B1CF-7C89-9C38FC20B3BC}"/>
              </a:ext>
            </a:extLst>
          </p:cNvPr>
          <p:cNvSpPr>
            <a:spLocks noGrp="1"/>
          </p:cNvSpPr>
          <p:nvPr>
            <p:ph type="body" sz="quarter" idx="38" hasCustomPrompt="1"/>
          </p:nvPr>
        </p:nvSpPr>
        <p:spPr>
          <a:xfrm>
            <a:off x="9645981" y="5673400"/>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lvl="0"/>
            <a:r>
              <a:rPr lang="en-US"/>
              <a:t>NAME</a:t>
            </a:r>
          </a:p>
          <a:p>
            <a:pPr lvl="0"/>
            <a:r>
              <a:rPr lang="en-US"/>
              <a:t>NAME</a:t>
            </a:r>
          </a:p>
        </p:txBody>
      </p:sp>
      <p:sp>
        <p:nvSpPr>
          <p:cNvPr id="45" name="Text Placeholder 32">
            <a:extLst>
              <a:ext uri="{FF2B5EF4-FFF2-40B4-BE49-F238E27FC236}">
                <a16:creationId xmlns:a16="http://schemas.microsoft.com/office/drawing/2014/main" id="{5A10ADF6-A4F7-4E5B-CC19-A8F50847DFB4}"/>
              </a:ext>
            </a:extLst>
          </p:cNvPr>
          <p:cNvSpPr>
            <a:spLocks noGrp="1"/>
          </p:cNvSpPr>
          <p:nvPr>
            <p:ph type="body" sz="quarter" idx="39" hasCustomPrompt="1"/>
          </p:nvPr>
        </p:nvSpPr>
        <p:spPr>
          <a:xfrm>
            <a:off x="9645976" y="6052993"/>
            <a:ext cx="1799999" cy="238552"/>
          </a:xfrm>
          <a:prstGeom prst="rect">
            <a:avLst/>
          </a:prstGeom>
        </p:spPr>
        <p:txBody>
          <a:bodyP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lvl="0"/>
            <a:r>
              <a:rPr lang="en-US"/>
              <a:t>Designation</a:t>
            </a:r>
          </a:p>
        </p:txBody>
      </p:sp>
      <p:sp>
        <p:nvSpPr>
          <p:cNvPr id="46" name="Text Placeholder 27">
            <a:extLst>
              <a:ext uri="{FF2B5EF4-FFF2-40B4-BE49-F238E27FC236}">
                <a16:creationId xmlns:a16="http://schemas.microsoft.com/office/drawing/2014/main" id="{EF1FB7DC-B6AB-B076-3A82-BFE3B48690E7}"/>
              </a:ext>
            </a:extLst>
          </p:cNvPr>
          <p:cNvSpPr>
            <a:spLocks noGrp="1"/>
          </p:cNvSpPr>
          <p:nvPr>
            <p:ph type="body" sz="quarter" idx="14" hasCustomPrompt="1"/>
          </p:nvPr>
        </p:nvSpPr>
        <p:spPr>
          <a:xfrm>
            <a:off x="745173"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algn="ctr"/>
            <a:r>
              <a:rPr lang="en-US" sz="1400" b="1">
                <a:solidFill>
                  <a:schemeClr val="tx1"/>
                </a:solidFill>
                <a:latin typeface="Book Antiqua" panose="02040602050305030304" pitchFamily="18" charset="0"/>
              </a:rPr>
              <a:t>NAME</a:t>
            </a:r>
          </a:p>
          <a:p>
            <a:pPr algn="ctr"/>
            <a:r>
              <a:rPr lang="en-US" sz="1400" b="1">
                <a:solidFill>
                  <a:schemeClr val="tx1"/>
                </a:solidFill>
                <a:latin typeface="Book Antiqua" panose="02040602050305030304" pitchFamily="18" charset="0"/>
              </a:rPr>
              <a:t>NAME</a:t>
            </a:r>
            <a:endParaRPr lang="en-IN" sz="1400"/>
          </a:p>
        </p:txBody>
      </p:sp>
      <p:sp>
        <p:nvSpPr>
          <p:cNvPr id="47" name="Text Placeholder 32">
            <a:extLst>
              <a:ext uri="{FF2B5EF4-FFF2-40B4-BE49-F238E27FC236}">
                <a16:creationId xmlns:a16="http://schemas.microsoft.com/office/drawing/2014/main" id="{71E58601-930B-DC70-1C27-27E17388D415}"/>
              </a:ext>
            </a:extLst>
          </p:cNvPr>
          <p:cNvSpPr>
            <a:spLocks noGrp="1"/>
          </p:cNvSpPr>
          <p:nvPr>
            <p:ph type="body" sz="quarter" idx="26" hasCustomPrompt="1"/>
          </p:nvPr>
        </p:nvSpPr>
        <p:spPr>
          <a:xfrm>
            <a:off x="745171" y="4277797"/>
            <a:ext cx="1799999" cy="238552"/>
          </a:xfrm>
          <a:prstGeom prst="rect">
            <a:avLst/>
          </a:prstGeom>
        </p:spPr>
        <p:txBody>
          <a:bodyPr anchor="ct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algn="ctr">
              <a:lnSpc>
                <a:spcPct val="150000"/>
              </a:lnSpc>
            </a:pPr>
            <a:r>
              <a:rPr lang="en-US" sz="1200" b="1">
                <a:solidFill>
                  <a:srgbClr val="000000"/>
                </a:solidFill>
                <a:latin typeface="Book Antiqua" panose="02040602050305030304" pitchFamily="18" charset="0"/>
              </a:rPr>
              <a:t>Practice Head</a:t>
            </a:r>
            <a:endParaRPr lang="en-US" sz="1400" b="1">
              <a:solidFill>
                <a:srgbClr val="000000"/>
              </a:solidFill>
              <a:latin typeface="Book Antiqua" panose="02040602050305030304" pitchFamily="18" charset="0"/>
            </a:endParaRPr>
          </a:p>
        </p:txBody>
      </p:sp>
      <p:sp>
        <p:nvSpPr>
          <p:cNvPr id="48" name="Text Placeholder 27">
            <a:extLst>
              <a:ext uri="{FF2B5EF4-FFF2-40B4-BE49-F238E27FC236}">
                <a16:creationId xmlns:a16="http://schemas.microsoft.com/office/drawing/2014/main" id="{17483448-D57D-30F8-44F6-85D6884A8AF5}"/>
              </a:ext>
            </a:extLst>
          </p:cNvPr>
          <p:cNvSpPr>
            <a:spLocks noGrp="1"/>
          </p:cNvSpPr>
          <p:nvPr>
            <p:ph type="body" sz="quarter" idx="27" hasCustomPrompt="1"/>
          </p:nvPr>
        </p:nvSpPr>
        <p:spPr>
          <a:xfrm>
            <a:off x="2974913"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algn="ctr"/>
            <a:r>
              <a:rPr lang="en-US" sz="1400" b="1">
                <a:solidFill>
                  <a:schemeClr val="tx1"/>
                </a:solidFill>
                <a:latin typeface="Book Antiqua" panose="02040602050305030304" pitchFamily="18" charset="0"/>
              </a:rPr>
              <a:t>NAME</a:t>
            </a:r>
          </a:p>
          <a:p>
            <a:pPr algn="ctr"/>
            <a:r>
              <a:rPr lang="en-US" sz="1400" b="1">
                <a:solidFill>
                  <a:schemeClr val="tx1"/>
                </a:solidFill>
                <a:latin typeface="Book Antiqua" panose="02040602050305030304" pitchFamily="18" charset="0"/>
              </a:rPr>
              <a:t>NAME</a:t>
            </a:r>
            <a:endParaRPr lang="en-IN" sz="1400"/>
          </a:p>
        </p:txBody>
      </p:sp>
      <p:sp>
        <p:nvSpPr>
          <p:cNvPr id="49" name="Text Placeholder 27">
            <a:extLst>
              <a:ext uri="{FF2B5EF4-FFF2-40B4-BE49-F238E27FC236}">
                <a16:creationId xmlns:a16="http://schemas.microsoft.com/office/drawing/2014/main" id="{4BCEC0AB-5C7D-0A24-FD9E-917EC910BC54}"/>
              </a:ext>
            </a:extLst>
          </p:cNvPr>
          <p:cNvSpPr>
            <a:spLocks noGrp="1"/>
          </p:cNvSpPr>
          <p:nvPr>
            <p:ph type="body" sz="quarter" idx="28" hasCustomPrompt="1"/>
          </p:nvPr>
        </p:nvSpPr>
        <p:spPr>
          <a:xfrm>
            <a:off x="5204653"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algn="ctr"/>
            <a:r>
              <a:rPr lang="en-US" sz="1400" b="1">
                <a:solidFill>
                  <a:schemeClr val="tx1"/>
                </a:solidFill>
                <a:latin typeface="Book Antiqua" panose="02040602050305030304" pitchFamily="18" charset="0"/>
              </a:rPr>
              <a:t>NAME</a:t>
            </a:r>
          </a:p>
          <a:p>
            <a:pPr algn="ctr"/>
            <a:r>
              <a:rPr lang="en-US" sz="1400" b="1">
                <a:solidFill>
                  <a:schemeClr val="tx1"/>
                </a:solidFill>
                <a:latin typeface="Book Antiqua" panose="02040602050305030304" pitchFamily="18" charset="0"/>
              </a:rPr>
              <a:t>NAME</a:t>
            </a:r>
            <a:endParaRPr lang="en-IN" sz="1400"/>
          </a:p>
        </p:txBody>
      </p:sp>
      <p:sp>
        <p:nvSpPr>
          <p:cNvPr id="50" name="Text Placeholder 27">
            <a:extLst>
              <a:ext uri="{FF2B5EF4-FFF2-40B4-BE49-F238E27FC236}">
                <a16:creationId xmlns:a16="http://schemas.microsoft.com/office/drawing/2014/main" id="{0FFD1C14-1523-C42C-C5EB-A71EDD318418}"/>
              </a:ext>
            </a:extLst>
          </p:cNvPr>
          <p:cNvSpPr>
            <a:spLocks noGrp="1"/>
          </p:cNvSpPr>
          <p:nvPr>
            <p:ph type="body" sz="quarter" idx="29" hasCustomPrompt="1"/>
          </p:nvPr>
        </p:nvSpPr>
        <p:spPr>
          <a:xfrm>
            <a:off x="7434393"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algn="ctr"/>
            <a:r>
              <a:rPr lang="en-US" sz="1400" b="1">
                <a:solidFill>
                  <a:schemeClr val="tx1"/>
                </a:solidFill>
                <a:latin typeface="Book Antiqua" panose="02040602050305030304" pitchFamily="18" charset="0"/>
              </a:rPr>
              <a:t>NAME</a:t>
            </a:r>
          </a:p>
          <a:p>
            <a:pPr algn="ctr"/>
            <a:r>
              <a:rPr lang="en-US" sz="1400" b="1">
                <a:solidFill>
                  <a:schemeClr val="tx1"/>
                </a:solidFill>
                <a:latin typeface="Book Antiqua" panose="02040602050305030304" pitchFamily="18" charset="0"/>
              </a:rPr>
              <a:t>NAME</a:t>
            </a:r>
            <a:endParaRPr lang="en-IN" sz="1400"/>
          </a:p>
        </p:txBody>
      </p:sp>
      <p:sp>
        <p:nvSpPr>
          <p:cNvPr id="51" name="Text Placeholder 27">
            <a:extLst>
              <a:ext uri="{FF2B5EF4-FFF2-40B4-BE49-F238E27FC236}">
                <a16:creationId xmlns:a16="http://schemas.microsoft.com/office/drawing/2014/main" id="{7FEB13FE-16B0-C2E7-7862-8B646B3E1602}"/>
              </a:ext>
            </a:extLst>
          </p:cNvPr>
          <p:cNvSpPr>
            <a:spLocks noGrp="1"/>
          </p:cNvSpPr>
          <p:nvPr>
            <p:ph type="body" sz="quarter" idx="40" hasCustomPrompt="1"/>
          </p:nvPr>
        </p:nvSpPr>
        <p:spPr>
          <a:xfrm>
            <a:off x="9664133" y="3898204"/>
            <a:ext cx="1800000" cy="380049"/>
          </a:xfrm>
          <a:prstGeom prst="rect">
            <a:avLst/>
          </a:prstGeom>
        </p:spPr>
        <p:txBody>
          <a:bodyPr/>
          <a:lstStyle>
            <a:lvl1pPr marL="0" indent="0" algn="ctr">
              <a:lnSpc>
                <a:spcPct val="50000"/>
              </a:lnSpc>
              <a:buNone/>
              <a:defRPr sz="1400" b="1">
                <a:latin typeface="Book Antiqua" panose="02040602050305030304" pitchFamily="18" charset="0"/>
              </a:defRPr>
            </a:lvl1pPr>
          </a:lstStyle>
          <a:p>
            <a:pPr algn="ctr"/>
            <a:r>
              <a:rPr lang="en-US" sz="1400" b="1">
                <a:solidFill>
                  <a:schemeClr val="tx1"/>
                </a:solidFill>
                <a:latin typeface="Book Antiqua" panose="02040602050305030304" pitchFamily="18" charset="0"/>
              </a:rPr>
              <a:t>NAME</a:t>
            </a:r>
          </a:p>
          <a:p>
            <a:pPr algn="ctr"/>
            <a:r>
              <a:rPr lang="en-US" sz="1400" b="1">
                <a:solidFill>
                  <a:schemeClr val="tx1"/>
                </a:solidFill>
                <a:latin typeface="Book Antiqua" panose="02040602050305030304" pitchFamily="18" charset="0"/>
              </a:rPr>
              <a:t>NAME</a:t>
            </a:r>
            <a:endParaRPr lang="en-IN" sz="1400"/>
          </a:p>
        </p:txBody>
      </p:sp>
      <p:sp>
        <p:nvSpPr>
          <p:cNvPr id="52" name="Text Placeholder 32">
            <a:extLst>
              <a:ext uri="{FF2B5EF4-FFF2-40B4-BE49-F238E27FC236}">
                <a16:creationId xmlns:a16="http://schemas.microsoft.com/office/drawing/2014/main" id="{480CFDD7-B3F8-59D3-664F-118355116063}"/>
              </a:ext>
            </a:extLst>
          </p:cNvPr>
          <p:cNvSpPr>
            <a:spLocks noGrp="1"/>
          </p:cNvSpPr>
          <p:nvPr>
            <p:ph type="body" sz="quarter" idx="41" hasCustomPrompt="1"/>
          </p:nvPr>
        </p:nvSpPr>
        <p:spPr>
          <a:xfrm>
            <a:off x="2970373" y="4277797"/>
            <a:ext cx="1799999" cy="238552"/>
          </a:xfrm>
          <a:prstGeom prst="rect">
            <a:avLst/>
          </a:prstGeom>
        </p:spPr>
        <p:txBody>
          <a:bodyPr anchor="ct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algn="ctr">
              <a:lnSpc>
                <a:spcPct val="150000"/>
              </a:lnSpc>
            </a:pPr>
            <a:r>
              <a:rPr lang="en-US" sz="1200" b="1">
                <a:solidFill>
                  <a:srgbClr val="000000"/>
                </a:solidFill>
                <a:latin typeface="Book Antiqua" panose="02040602050305030304" pitchFamily="18" charset="0"/>
              </a:rPr>
              <a:t>Practice Head</a:t>
            </a:r>
            <a:endParaRPr lang="en-US" sz="1400" b="1">
              <a:solidFill>
                <a:srgbClr val="000000"/>
              </a:solidFill>
              <a:latin typeface="Book Antiqua" panose="02040602050305030304" pitchFamily="18" charset="0"/>
            </a:endParaRPr>
          </a:p>
        </p:txBody>
      </p:sp>
      <p:sp>
        <p:nvSpPr>
          <p:cNvPr id="53" name="Text Placeholder 32">
            <a:extLst>
              <a:ext uri="{FF2B5EF4-FFF2-40B4-BE49-F238E27FC236}">
                <a16:creationId xmlns:a16="http://schemas.microsoft.com/office/drawing/2014/main" id="{D1B491A7-4B1C-7178-D6D1-C8B7EDB82380}"/>
              </a:ext>
            </a:extLst>
          </p:cNvPr>
          <p:cNvSpPr>
            <a:spLocks noGrp="1"/>
          </p:cNvSpPr>
          <p:nvPr>
            <p:ph type="body" sz="quarter" idx="42" hasCustomPrompt="1"/>
          </p:nvPr>
        </p:nvSpPr>
        <p:spPr>
          <a:xfrm>
            <a:off x="5195575" y="4277797"/>
            <a:ext cx="1799999" cy="238552"/>
          </a:xfrm>
          <a:prstGeom prst="rect">
            <a:avLst/>
          </a:prstGeom>
        </p:spPr>
        <p:txBody>
          <a:bodyPr anchor="ct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algn="ctr">
              <a:lnSpc>
                <a:spcPct val="150000"/>
              </a:lnSpc>
            </a:pPr>
            <a:r>
              <a:rPr lang="en-US" sz="1200" b="1">
                <a:solidFill>
                  <a:srgbClr val="000000"/>
                </a:solidFill>
                <a:latin typeface="Book Antiqua" panose="02040602050305030304" pitchFamily="18" charset="0"/>
              </a:rPr>
              <a:t>Practice Head</a:t>
            </a:r>
            <a:endParaRPr lang="en-US" sz="1400" b="1">
              <a:solidFill>
                <a:srgbClr val="000000"/>
              </a:solidFill>
              <a:latin typeface="Book Antiqua" panose="02040602050305030304" pitchFamily="18" charset="0"/>
            </a:endParaRPr>
          </a:p>
        </p:txBody>
      </p:sp>
      <p:sp>
        <p:nvSpPr>
          <p:cNvPr id="54" name="Text Placeholder 32">
            <a:extLst>
              <a:ext uri="{FF2B5EF4-FFF2-40B4-BE49-F238E27FC236}">
                <a16:creationId xmlns:a16="http://schemas.microsoft.com/office/drawing/2014/main" id="{B7223C43-C48A-1BBC-7598-649DA57F10A0}"/>
              </a:ext>
            </a:extLst>
          </p:cNvPr>
          <p:cNvSpPr>
            <a:spLocks noGrp="1"/>
          </p:cNvSpPr>
          <p:nvPr>
            <p:ph type="body" sz="quarter" idx="43" hasCustomPrompt="1"/>
          </p:nvPr>
        </p:nvSpPr>
        <p:spPr>
          <a:xfrm>
            <a:off x="7420777" y="4277797"/>
            <a:ext cx="1799999" cy="238552"/>
          </a:xfrm>
          <a:prstGeom prst="rect">
            <a:avLst/>
          </a:prstGeom>
        </p:spPr>
        <p:txBody>
          <a:bodyPr anchor="ct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algn="ctr">
              <a:lnSpc>
                <a:spcPct val="150000"/>
              </a:lnSpc>
            </a:pPr>
            <a:r>
              <a:rPr lang="en-US" sz="1200" b="1">
                <a:solidFill>
                  <a:srgbClr val="000000"/>
                </a:solidFill>
                <a:latin typeface="Book Antiqua" panose="02040602050305030304" pitchFamily="18" charset="0"/>
              </a:rPr>
              <a:t>Practice Head</a:t>
            </a:r>
            <a:endParaRPr lang="en-US" sz="1400" b="1">
              <a:solidFill>
                <a:srgbClr val="000000"/>
              </a:solidFill>
              <a:latin typeface="Book Antiqua" panose="02040602050305030304" pitchFamily="18" charset="0"/>
            </a:endParaRPr>
          </a:p>
        </p:txBody>
      </p:sp>
      <p:sp>
        <p:nvSpPr>
          <p:cNvPr id="55" name="Text Placeholder 32">
            <a:extLst>
              <a:ext uri="{FF2B5EF4-FFF2-40B4-BE49-F238E27FC236}">
                <a16:creationId xmlns:a16="http://schemas.microsoft.com/office/drawing/2014/main" id="{17C0ACCA-5F8A-9BB4-709A-D7AD6A4AFE9F}"/>
              </a:ext>
            </a:extLst>
          </p:cNvPr>
          <p:cNvSpPr>
            <a:spLocks noGrp="1"/>
          </p:cNvSpPr>
          <p:nvPr>
            <p:ph type="body" sz="quarter" idx="44" hasCustomPrompt="1"/>
          </p:nvPr>
        </p:nvSpPr>
        <p:spPr>
          <a:xfrm>
            <a:off x="9645979" y="4277797"/>
            <a:ext cx="1799999" cy="238552"/>
          </a:xfrm>
          <a:prstGeom prst="rect">
            <a:avLst/>
          </a:prstGeom>
        </p:spPr>
        <p:txBody>
          <a:bodyPr anchor="ctr"/>
          <a:lstStyle>
            <a:lvl1pPr marL="0" indent="0" algn="ctr">
              <a:buNone/>
              <a:defRPr sz="1200" b="1">
                <a:latin typeface="Book Antiqua" panose="02040602050305030304" pitchFamily="18" charset="0"/>
              </a:defRPr>
            </a:lvl1pPr>
            <a:lvl2pPr marL="457200" indent="0">
              <a:buNone/>
              <a:defRPr sz="1200">
                <a:latin typeface="Book Antiqua" panose="02040602050305030304" pitchFamily="18" charset="0"/>
              </a:defRPr>
            </a:lvl2pPr>
            <a:lvl3pPr marL="914400" indent="0">
              <a:buNone/>
              <a:defRPr sz="1200">
                <a:latin typeface="Book Antiqua" panose="02040602050305030304" pitchFamily="18" charset="0"/>
              </a:defRPr>
            </a:lvl3pPr>
            <a:lvl4pPr marL="1371600" indent="0">
              <a:buNone/>
              <a:defRPr sz="1200">
                <a:latin typeface="Book Antiqua" panose="02040602050305030304" pitchFamily="18" charset="0"/>
              </a:defRPr>
            </a:lvl4pPr>
            <a:lvl5pPr marL="1828800" indent="0">
              <a:buNone/>
              <a:defRPr sz="1200">
                <a:latin typeface="Book Antiqua" panose="02040602050305030304" pitchFamily="18" charset="0"/>
              </a:defRPr>
            </a:lvl5pPr>
          </a:lstStyle>
          <a:p>
            <a:pPr algn="ctr">
              <a:lnSpc>
                <a:spcPct val="150000"/>
              </a:lnSpc>
            </a:pPr>
            <a:r>
              <a:rPr lang="en-US" sz="1200" b="1">
                <a:solidFill>
                  <a:srgbClr val="000000"/>
                </a:solidFill>
                <a:latin typeface="Book Antiqua" panose="02040602050305030304" pitchFamily="18" charset="0"/>
              </a:rPr>
              <a:t>Practice Head</a:t>
            </a:r>
            <a:endParaRPr lang="en-US" sz="1400" b="1">
              <a:solidFill>
                <a:srgbClr val="000000"/>
              </a:solidFill>
              <a:latin typeface="Book Antiqua" panose="02040602050305030304" pitchFamily="18" charset="0"/>
            </a:endParaRPr>
          </a:p>
        </p:txBody>
      </p:sp>
    </p:spTree>
    <p:extLst>
      <p:ext uri="{BB962C8B-B14F-4D97-AF65-F5344CB8AC3E}">
        <p14:creationId xmlns:p14="http://schemas.microsoft.com/office/powerpoint/2010/main" val="28538551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92FB029-85CA-E73B-82C8-8F29B13A662D}"/>
              </a:ext>
            </a:extLst>
          </p:cNvPr>
          <p:cNvSpPr>
            <a:spLocks noGrp="1"/>
          </p:cNvSpPr>
          <p:nvPr>
            <p:ph type="body" sz="quarter" idx="13" hasCustomPrompt="1"/>
          </p:nvPr>
        </p:nvSpPr>
        <p:spPr>
          <a:xfrm>
            <a:off x="7985413" y="10579"/>
            <a:ext cx="1980000" cy="306000"/>
          </a:xfrm>
          <a:prstGeom prst="rect">
            <a:avLst/>
          </a:prstGeom>
          <a:solidFill>
            <a:srgbClr val="4F81BD"/>
          </a:solidFill>
          <a:ln w="28575">
            <a:solidFill>
              <a:srgbClr val="385D8A"/>
            </a:solidFill>
          </a:ln>
        </p:spPr>
        <p:txBody>
          <a:bodyPr anchor="ctr"/>
          <a:lstStyle>
            <a:lvl1pPr marL="0" indent="0" algn="ctr">
              <a:buNone/>
              <a:defRPr sz="1200">
                <a:solidFill>
                  <a:schemeClr val="bg1"/>
                </a:solidFill>
                <a:latin typeface="Book Antiqua" panose="02040602050305030304" pitchFamily="18" charset="0"/>
              </a:defRPr>
            </a:lvl1pPr>
          </a:lstStyle>
          <a:p>
            <a:pPr lvl="0"/>
            <a:r>
              <a:rPr lang="en-US"/>
              <a:t>Text</a:t>
            </a:r>
            <a:endParaRPr lang="en-IN"/>
          </a:p>
        </p:txBody>
      </p:sp>
      <p:sp>
        <p:nvSpPr>
          <p:cNvPr id="10" name="Text Placeholder 9">
            <a:extLst>
              <a:ext uri="{FF2B5EF4-FFF2-40B4-BE49-F238E27FC236}">
                <a16:creationId xmlns:a16="http://schemas.microsoft.com/office/drawing/2014/main" id="{4369585A-B8C9-6992-B6CA-FA70EE854CC8}"/>
              </a:ext>
            </a:extLst>
          </p:cNvPr>
          <p:cNvSpPr>
            <a:spLocks noGrp="1"/>
          </p:cNvSpPr>
          <p:nvPr>
            <p:ph type="body" sz="quarter" idx="14" hasCustomPrompt="1"/>
          </p:nvPr>
        </p:nvSpPr>
        <p:spPr>
          <a:xfrm>
            <a:off x="100799" y="147598"/>
            <a:ext cx="8881200" cy="522000"/>
          </a:xfrm>
          <a:prstGeom prst="rect">
            <a:avLst/>
          </a:prstGeom>
        </p:spPr>
        <p:txBody>
          <a:bodyPr anchor="ctr"/>
          <a:lstStyle>
            <a:lvl1pPr marL="0" indent="0">
              <a:buNone/>
              <a:defRPr sz="2800" b="1">
                <a:latin typeface="Book Antiqua" panose="02040602050305030304" pitchFamily="18" charset="0"/>
              </a:defRPr>
            </a:lvl1pPr>
            <a:lvl2pPr>
              <a:defRPr sz="2400">
                <a:latin typeface="Book Antiqua" panose="02040602050305030304" pitchFamily="18" charset="0"/>
              </a:defRPr>
            </a:lvl2pPr>
            <a:lvl3pPr>
              <a:defRPr sz="2400">
                <a:latin typeface="Book Antiqua" panose="02040602050305030304" pitchFamily="18" charset="0"/>
              </a:defRPr>
            </a:lvl3pPr>
            <a:lvl4pPr>
              <a:defRPr sz="2400">
                <a:latin typeface="Book Antiqua" panose="02040602050305030304" pitchFamily="18" charset="0"/>
              </a:defRPr>
            </a:lvl4pPr>
            <a:lvl5pPr>
              <a:defRPr sz="2400">
                <a:latin typeface="Book Antiqua" panose="02040602050305030304" pitchFamily="18" charset="0"/>
              </a:defRPr>
            </a:lvl5pPr>
          </a:lstStyle>
          <a:p>
            <a:pPr lvl="0"/>
            <a:r>
              <a:rPr lang="en-US"/>
              <a:t>Text</a:t>
            </a:r>
            <a:endParaRPr lang="en-IN"/>
          </a:p>
        </p:txBody>
      </p:sp>
      <p:sp>
        <p:nvSpPr>
          <p:cNvPr id="2" name="Slide Number Placeholder 1">
            <a:extLst>
              <a:ext uri="{FF2B5EF4-FFF2-40B4-BE49-F238E27FC236}">
                <a16:creationId xmlns:a16="http://schemas.microsoft.com/office/drawing/2014/main" id="{A4468E81-EC98-DEBB-C953-FF2BD6725C01}"/>
              </a:ext>
            </a:extLst>
          </p:cNvPr>
          <p:cNvSpPr>
            <a:spLocks noGrp="1"/>
          </p:cNvSpPr>
          <p:nvPr>
            <p:ph type="sldNum" sz="quarter" idx="15"/>
          </p:nvPr>
        </p:nvSpPr>
        <p:spPr>
          <a:xfrm>
            <a:off x="10857391" y="6417062"/>
            <a:ext cx="1233256" cy="432000"/>
          </a:xfrm>
          <a:prstGeom prst="rect">
            <a:avLst/>
          </a:prstGeom>
        </p:spPr>
        <p:txBody>
          <a:bodyPr/>
          <a:lstStyle/>
          <a:p>
            <a:fld id="{C00E2477-2837-4DC5-A9A0-BBEF21CCD47D}" type="slidenum">
              <a:rPr lang="en-IN" smtClean="0"/>
              <a:pPr/>
              <a:t>‹#›</a:t>
            </a:fld>
            <a:endParaRPr lang="en-IN"/>
          </a:p>
        </p:txBody>
      </p:sp>
    </p:spTree>
    <p:extLst>
      <p:ext uri="{BB962C8B-B14F-4D97-AF65-F5344CB8AC3E}">
        <p14:creationId xmlns:p14="http://schemas.microsoft.com/office/powerpoint/2010/main" val="21835905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5E1AFC4-0F27-C41F-0CD4-41D007CEFB92}"/>
              </a:ext>
            </a:extLst>
          </p:cNvPr>
          <p:cNvSpPr>
            <a:spLocks noGrp="1"/>
          </p:cNvSpPr>
          <p:nvPr>
            <p:ph type="sldNum" sz="quarter" idx="13"/>
          </p:nvPr>
        </p:nvSpPr>
        <p:spPr/>
        <p:txBody>
          <a:bodyPr/>
          <a:lstStyle/>
          <a:p>
            <a:fld id="{C00E2477-2837-4DC5-A9A0-BBEF21CCD47D}" type="slidenum">
              <a:rPr lang="en-IN" smtClean="0"/>
              <a:pPr/>
              <a:t>‹#›</a:t>
            </a:fld>
            <a:endParaRPr lang="en-IN"/>
          </a:p>
        </p:txBody>
      </p:sp>
    </p:spTree>
    <p:extLst>
      <p:ext uri="{BB962C8B-B14F-4D97-AF65-F5344CB8AC3E}">
        <p14:creationId xmlns:p14="http://schemas.microsoft.com/office/powerpoint/2010/main" val="37722701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4930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2" name="AutoShape 4">
            <a:extLst>
              <a:ext uri="{FF2B5EF4-FFF2-40B4-BE49-F238E27FC236}">
                <a16:creationId xmlns:a16="http://schemas.microsoft.com/office/drawing/2014/main" id="{2414E958-F4A8-506E-BE80-D715E959C22F}"/>
              </a:ext>
            </a:extLst>
          </p:cNvPr>
          <p:cNvSpPr>
            <a:spLocks noChangeArrowheads="1"/>
          </p:cNvSpPr>
          <p:nvPr userDrawn="1"/>
        </p:nvSpPr>
        <p:spPr bwMode="auto">
          <a:xfrm>
            <a:off x="324827" y="1153639"/>
            <a:ext cx="2520000" cy="5041433"/>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3" name="AutoShape 4">
            <a:extLst>
              <a:ext uri="{FF2B5EF4-FFF2-40B4-BE49-F238E27FC236}">
                <a16:creationId xmlns:a16="http://schemas.microsoft.com/office/drawing/2014/main" id="{F384B906-CCA8-58BC-6D8B-112D3BA250E5}"/>
              </a:ext>
            </a:extLst>
          </p:cNvPr>
          <p:cNvSpPr>
            <a:spLocks noChangeArrowheads="1"/>
          </p:cNvSpPr>
          <p:nvPr userDrawn="1"/>
        </p:nvSpPr>
        <p:spPr bwMode="auto">
          <a:xfrm>
            <a:off x="3332276" y="1153639"/>
            <a:ext cx="2520000" cy="5040000"/>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4" name="AutoShape 4">
            <a:extLst>
              <a:ext uri="{FF2B5EF4-FFF2-40B4-BE49-F238E27FC236}">
                <a16:creationId xmlns:a16="http://schemas.microsoft.com/office/drawing/2014/main" id="{7BE71E06-61BB-691B-FBA4-575F9CB51F00}"/>
              </a:ext>
            </a:extLst>
          </p:cNvPr>
          <p:cNvSpPr>
            <a:spLocks noChangeArrowheads="1"/>
          </p:cNvSpPr>
          <p:nvPr userDrawn="1"/>
        </p:nvSpPr>
        <p:spPr bwMode="auto">
          <a:xfrm>
            <a:off x="6339725" y="1155072"/>
            <a:ext cx="2520000" cy="5040000"/>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5" name="AutoShape 4">
            <a:extLst>
              <a:ext uri="{FF2B5EF4-FFF2-40B4-BE49-F238E27FC236}">
                <a16:creationId xmlns:a16="http://schemas.microsoft.com/office/drawing/2014/main" id="{69D572C2-F572-7E8F-4030-A22929F3F767}"/>
              </a:ext>
            </a:extLst>
          </p:cNvPr>
          <p:cNvSpPr>
            <a:spLocks noChangeArrowheads="1"/>
          </p:cNvSpPr>
          <p:nvPr userDrawn="1"/>
        </p:nvSpPr>
        <p:spPr bwMode="auto">
          <a:xfrm>
            <a:off x="9347173" y="1156505"/>
            <a:ext cx="2520000" cy="5040000"/>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6" name="Text Placeholder 13">
            <a:extLst>
              <a:ext uri="{FF2B5EF4-FFF2-40B4-BE49-F238E27FC236}">
                <a16:creationId xmlns:a16="http://schemas.microsoft.com/office/drawing/2014/main" id="{7DD259C9-62FB-2096-50BB-7A1122A59371}"/>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Text</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22" name="Text Placeholder 21">
            <a:extLst>
              <a:ext uri="{FF2B5EF4-FFF2-40B4-BE49-F238E27FC236}">
                <a16:creationId xmlns:a16="http://schemas.microsoft.com/office/drawing/2014/main" id="{CB35D431-FB53-D8F9-4ED1-D261897FBDB9}"/>
              </a:ext>
            </a:extLst>
          </p:cNvPr>
          <p:cNvSpPr>
            <a:spLocks noGrp="1"/>
          </p:cNvSpPr>
          <p:nvPr>
            <p:ph type="body" sz="quarter" idx="25" hasCustomPrompt="1"/>
          </p:nvPr>
        </p:nvSpPr>
        <p:spPr>
          <a:xfrm>
            <a:off x="324823" y="1392298"/>
            <a:ext cx="2520000"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27" name="Text Placeholder 26">
            <a:extLst>
              <a:ext uri="{FF2B5EF4-FFF2-40B4-BE49-F238E27FC236}">
                <a16:creationId xmlns:a16="http://schemas.microsoft.com/office/drawing/2014/main" id="{0AF1340F-23FD-DD99-1177-B1A2704FDDAC}"/>
              </a:ext>
            </a:extLst>
          </p:cNvPr>
          <p:cNvSpPr>
            <a:spLocks noGrp="1"/>
          </p:cNvSpPr>
          <p:nvPr>
            <p:ph type="body" sz="quarter" idx="29" hasCustomPrompt="1"/>
          </p:nvPr>
        </p:nvSpPr>
        <p:spPr>
          <a:xfrm>
            <a:off x="340278" y="2258999"/>
            <a:ext cx="2519362" cy="2636783"/>
          </a:xfrm>
          <a:prstGeom prst="rect">
            <a:avLst/>
          </a:prstGeom>
        </p:spPr>
        <p:txBody>
          <a:bodyPr anchor="t"/>
          <a:lstStyle>
            <a:lvl1pPr marL="0" indent="0" algn="ctr">
              <a:lnSpc>
                <a:spcPct val="130000"/>
              </a:lnSpc>
              <a:buNone/>
              <a:defRPr sz="1400" b="1">
                <a:solidFill>
                  <a:srgbClr val="C00000"/>
                </a:solidFill>
                <a:latin typeface="Book Antiqua" panose="02040602050305030304" pitchFamily="18" charset="0"/>
              </a:defRPr>
            </a:lvl1pPr>
          </a:lstStyle>
          <a:p>
            <a:pPr lvl="0"/>
            <a:r>
              <a:rPr lang="en-US"/>
              <a:t>Text</a:t>
            </a:r>
            <a:endParaRPr lang="en-IN"/>
          </a:p>
        </p:txBody>
      </p:sp>
      <p:sp>
        <p:nvSpPr>
          <p:cNvPr id="9" name="TextBox 8">
            <a:extLst>
              <a:ext uri="{FF2B5EF4-FFF2-40B4-BE49-F238E27FC236}">
                <a16:creationId xmlns:a16="http://schemas.microsoft.com/office/drawing/2014/main" id="{EBC00553-1443-D015-F85A-091297C795D6}"/>
              </a:ext>
            </a:extLst>
          </p:cNvPr>
          <p:cNvSpPr txBox="1"/>
          <p:nvPr userDrawn="1"/>
        </p:nvSpPr>
        <p:spPr>
          <a:xfrm>
            <a:off x="504823" y="2184359"/>
            <a:ext cx="2160000" cy="7200"/>
          </a:xfrm>
          <a:prstGeom prst="rect">
            <a:avLst/>
          </a:prstGeom>
          <a:solidFill>
            <a:srgbClr val="4472C4"/>
          </a:solidFill>
        </p:spPr>
        <p:txBody>
          <a:bodyPr wrap="square" rtlCol="0">
            <a:spAutoFit/>
          </a:bodyPr>
          <a:lstStyle/>
          <a:p>
            <a:endParaRPr lang="en-IN"/>
          </a:p>
        </p:txBody>
      </p:sp>
      <p:sp>
        <p:nvSpPr>
          <p:cNvPr id="10" name="TextBox 9">
            <a:extLst>
              <a:ext uri="{FF2B5EF4-FFF2-40B4-BE49-F238E27FC236}">
                <a16:creationId xmlns:a16="http://schemas.microsoft.com/office/drawing/2014/main" id="{7A09E53A-5D4B-4A0E-1632-CF90EC369435}"/>
              </a:ext>
            </a:extLst>
          </p:cNvPr>
          <p:cNvSpPr txBox="1"/>
          <p:nvPr userDrawn="1"/>
        </p:nvSpPr>
        <p:spPr>
          <a:xfrm>
            <a:off x="504823" y="4969557"/>
            <a:ext cx="2160000" cy="7200"/>
          </a:xfrm>
          <a:prstGeom prst="rect">
            <a:avLst/>
          </a:prstGeom>
          <a:solidFill>
            <a:srgbClr val="4472C4"/>
          </a:solidFill>
        </p:spPr>
        <p:txBody>
          <a:bodyPr wrap="square" rtlCol="0">
            <a:spAutoFit/>
          </a:bodyPr>
          <a:lstStyle/>
          <a:p>
            <a:endParaRPr lang="en-IN"/>
          </a:p>
        </p:txBody>
      </p:sp>
      <p:sp>
        <p:nvSpPr>
          <p:cNvPr id="35" name="Text Placeholder 21">
            <a:extLst>
              <a:ext uri="{FF2B5EF4-FFF2-40B4-BE49-F238E27FC236}">
                <a16:creationId xmlns:a16="http://schemas.microsoft.com/office/drawing/2014/main" id="{9107234F-1746-8355-8A71-DCE499EB6197}"/>
              </a:ext>
            </a:extLst>
          </p:cNvPr>
          <p:cNvSpPr>
            <a:spLocks noGrp="1"/>
          </p:cNvSpPr>
          <p:nvPr>
            <p:ph type="body" sz="quarter" idx="30" hasCustomPrompt="1"/>
          </p:nvPr>
        </p:nvSpPr>
        <p:spPr>
          <a:xfrm>
            <a:off x="3332271" y="1392298"/>
            <a:ext cx="2520000"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36" name="Text Placeholder 26">
            <a:extLst>
              <a:ext uri="{FF2B5EF4-FFF2-40B4-BE49-F238E27FC236}">
                <a16:creationId xmlns:a16="http://schemas.microsoft.com/office/drawing/2014/main" id="{202CF346-951D-36B2-02BA-5C5ECC6388AA}"/>
              </a:ext>
            </a:extLst>
          </p:cNvPr>
          <p:cNvSpPr>
            <a:spLocks noGrp="1"/>
          </p:cNvSpPr>
          <p:nvPr>
            <p:ph type="body" sz="quarter" idx="31" hasCustomPrompt="1"/>
          </p:nvPr>
        </p:nvSpPr>
        <p:spPr>
          <a:xfrm>
            <a:off x="3347726" y="2258999"/>
            <a:ext cx="2519362" cy="2636783"/>
          </a:xfrm>
          <a:prstGeom prst="rect">
            <a:avLst/>
          </a:prstGeom>
        </p:spPr>
        <p:txBody>
          <a:bodyPr anchor="t"/>
          <a:lstStyle>
            <a:lvl1pPr marL="0" indent="0" algn="ctr">
              <a:lnSpc>
                <a:spcPct val="130000"/>
              </a:lnSpc>
              <a:buNone/>
              <a:defRPr sz="1400" b="1">
                <a:solidFill>
                  <a:srgbClr val="C00000"/>
                </a:solidFill>
                <a:latin typeface="Book Antiqua" panose="02040602050305030304" pitchFamily="18" charset="0"/>
              </a:defRPr>
            </a:lvl1pPr>
          </a:lstStyle>
          <a:p>
            <a:pPr lvl="0"/>
            <a:r>
              <a:rPr lang="en-US"/>
              <a:t>Text</a:t>
            </a:r>
            <a:endParaRPr lang="en-IN"/>
          </a:p>
        </p:txBody>
      </p:sp>
      <p:sp>
        <p:nvSpPr>
          <p:cNvPr id="37" name="TextBox 36">
            <a:extLst>
              <a:ext uri="{FF2B5EF4-FFF2-40B4-BE49-F238E27FC236}">
                <a16:creationId xmlns:a16="http://schemas.microsoft.com/office/drawing/2014/main" id="{8558A6FD-F41B-2108-342E-1E205FE6A0ED}"/>
              </a:ext>
            </a:extLst>
          </p:cNvPr>
          <p:cNvSpPr txBox="1"/>
          <p:nvPr userDrawn="1"/>
        </p:nvSpPr>
        <p:spPr>
          <a:xfrm>
            <a:off x="3512271" y="2184359"/>
            <a:ext cx="2160000" cy="7200"/>
          </a:xfrm>
          <a:prstGeom prst="rect">
            <a:avLst/>
          </a:prstGeom>
          <a:solidFill>
            <a:srgbClr val="4472C4"/>
          </a:solidFill>
        </p:spPr>
        <p:txBody>
          <a:bodyPr wrap="square" rtlCol="0">
            <a:spAutoFit/>
          </a:bodyPr>
          <a:lstStyle/>
          <a:p>
            <a:endParaRPr lang="en-IN"/>
          </a:p>
        </p:txBody>
      </p:sp>
      <p:sp>
        <p:nvSpPr>
          <p:cNvPr id="38" name="TextBox 37">
            <a:extLst>
              <a:ext uri="{FF2B5EF4-FFF2-40B4-BE49-F238E27FC236}">
                <a16:creationId xmlns:a16="http://schemas.microsoft.com/office/drawing/2014/main" id="{C6C2424D-1F86-2503-8294-BA1675E52F9C}"/>
              </a:ext>
            </a:extLst>
          </p:cNvPr>
          <p:cNvSpPr txBox="1"/>
          <p:nvPr userDrawn="1"/>
        </p:nvSpPr>
        <p:spPr>
          <a:xfrm>
            <a:off x="3512271" y="4969557"/>
            <a:ext cx="2160000" cy="7200"/>
          </a:xfrm>
          <a:prstGeom prst="rect">
            <a:avLst/>
          </a:prstGeom>
          <a:solidFill>
            <a:srgbClr val="4472C4"/>
          </a:solidFill>
        </p:spPr>
        <p:txBody>
          <a:bodyPr wrap="square" rtlCol="0">
            <a:spAutoFit/>
          </a:bodyPr>
          <a:lstStyle/>
          <a:p>
            <a:endParaRPr lang="en-IN"/>
          </a:p>
        </p:txBody>
      </p:sp>
      <p:sp>
        <p:nvSpPr>
          <p:cNvPr id="39" name="Text Placeholder 21">
            <a:extLst>
              <a:ext uri="{FF2B5EF4-FFF2-40B4-BE49-F238E27FC236}">
                <a16:creationId xmlns:a16="http://schemas.microsoft.com/office/drawing/2014/main" id="{29DFF436-3796-60CA-2658-6BFFF53B6062}"/>
              </a:ext>
            </a:extLst>
          </p:cNvPr>
          <p:cNvSpPr>
            <a:spLocks noGrp="1"/>
          </p:cNvSpPr>
          <p:nvPr>
            <p:ph type="body" sz="quarter" idx="32" hasCustomPrompt="1"/>
          </p:nvPr>
        </p:nvSpPr>
        <p:spPr>
          <a:xfrm>
            <a:off x="6339719" y="1392298"/>
            <a:ext cx="2520000"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40" name="Text Placeholder 26">
            <a:extLst>
              <a:ext uri="{FF2B5EF4-FFF2-40B4-BE49-F238E27FC236}">
                <a16:creationId xmlns:a16="http://schemas.microsoft.com/office/drawing/2014/main" id="{4889D77C-D9ED-A5D1-2584-3ABEC47FC2E1}"/>
              </a:ext>
            </a:extLst>
          </p:cNvPr>
          <p:cNvSpPr>
            <a:spLocks noGrp="1"/>
          </p:cNvSpPr>
          <p:nvPr>
            <p:ph type="body" sz="quarter" idx="33" hasCustomPrompt="1"/>
          </p:nvPr>
        </p:nvSpPr>
        <p:spPr>
          <a:xfrm>
            <a:off x="6355174" y="2258999"/>
            <a:ext cx="2519362" cy="2636783"/>
          </a:xfrm>
          <a:prstGeom prst="rect">
            <a:avLst/>
          </a:prstGeom>
        </p:spPr>
        <p:txBody>
          <a:bodyPr anchor="t"/>
          <a:lstStyle>
            <a:lvl1pPr marL="0" indent="0" algn="ctr">
              <a:lnSpc>
                <a:spcPct val="130000"/>
              </a:lnSpc>
              <a:buNone/>
              <a:defRPr sz="1400" b="1">
                <a:solidFill>
                  <a:srgbClr val="C00000"/>
                </a:solidFill>
                <a:latin typeface="Book Antiqua" panose="02040602050305030304" pitchFamily="18" charset="0"/>
              </a:defRPr>
            </a:lvl1pPr>
          </a:lstStyle>
          <a:p>
            <a:pPr lvl="0"/>
            <a:r>
              <a:rPr lang="en-US"/>
              <a:t>Text</a:t>
            </a:r>
            <a:endParaRPr lang="en-IN"/>
          </a:p>
        </p:txBody>
      </p:sp>
      <p:sp>
        <p:nvSpPr>
          <p:cNvPr id="41" name="TextBox 40">
            <a:extLst>
              <a:ext uri="{FF2B5EF4-FFF2-40B4-BE49-F238E27FC236}">
                <a16:creationId xmlns:a16="http://schemas.microsoft.com/office/drawing/2014/main" id="{1D3CECDE-5801-3747-B87F-D779F639F3B1}"/>
              </a:ext>
            </a:extLst>
          </p:cNvPr>
          <p:cNvSpPr txBox="1"/>
          <p:nvPr userDrawn="1"/>
        </p:nvSpPr>
        <p:spPr>
          <a:xfrm>
            <a:off x="6519719" y="2184359"/>
            <a:ext cx="2160000" cy="7200"/>
          </a:xfrm>
          <a:prstGeom prst="rect">
            <a:avLst/>
          </a:prstGeom>
          <a:solidFill>
            <a:srgbClr val="4472C4"/>
          </a:solidFill>
        </p:spPr>
        <p:txBody>
          <a:bodyPr wrap="square" rtlCol="0">
            <a:spAutoFit/>
          </a:bodyPr>
          <a:lstStyle/>
          <a:p>
            <a:endParaRPr lang="en-IN"/>
          </a:p>
        </p:txBody>
      </p:sp>
      <p:sp>
        <p:nvSpPr>
          <p:cNvPr id="42" name="TextBox 41">
            <a:extLst>
              <a:ext uri="{FF2B5EF4-FFF2-40B4-BE49-F238E27FC236}">
                <a16:creationId xmlns:a16="http://schemas.microsoft.com/office/drawing/2014/main" id="{C6A3F0EE-CD68-DE95-A7EA-C6DE9EA30882}"/>
              </a:ext>
            </a:extLst>
          </p:cNvPr>
          <p:cNvSpPr txBox="1"/>
          <p:nvPr userDrawn="1"/>
        </p:nvSpPr>
        <p:spPr>
          <a:xfrm>
            <a:off x="6519719" y="4969557"/>
            <a:ext cx="2160000" cy="7200"/>
          </a:xfrm>
          <a:prstGeom prst="rect">
            <a:avLst/>
          </a:prstGeom>
          <a:solidFill>
            <a:srgbClr val="4472C4"/>
          </a:solidFill>
        </p:spPr>
        <p:txBody>
          <a:bodyPr wrap="square" rtlCol="0">
            <a:spAutoFit/>
          </a:bodyPr>
          <a:lstStyle/>
          <a:p>
            <a:endParaRPr lang="en-IN"/>
          </a:p>
        </p:txBody>
      </p:sp>
      <p:sp>
        <p:nvSpPr>
          <p:cNvPr id="43" name="Text Placeholder 21">
            <a:extLst>
              <a:ext uri="{FF2B5EF4-FFF2-40B4-BE49-F238E27FC236}">
                <a16:creationId xmlns:a16="http://schemas.microsoft.com/office/drawing/2014/main" id="{AD50B84D-0053-434B-235E-010B9FD8AF29}"/>
              </a:ext>
            </a:extLst>
          </p:cNvPr>
          <p:cNvSpPr>
            <a:spLocks noGrp="1"/>
          </p:cNvSpPr>
          <p:nvPr>
            <p:ph type="body" sz="quarter" idx="34" hasCustomPrompt="1"/>
          </p:nvPr>
        </p:nvSpPr>
        <p:spPr>
          <a:xfrm>
            <a:off x="9347167" y="1392298"/>
            <a:ext cx="2520000"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44" name="Text Placeholder 26">
            <a:extLst>
              <a:ext uri="{FF2B5EF4-FFF2-40B4-BE49-F238E27FC236}">
                <a16:creationId xmlns:a16="http://schemas.microsoft.com/office/drawing/2014/main" id="{8A05FC1C-35A7-09F1-A84D-DC6685EC4DCD}"/>
              </a:ext>
            </a:extLst>
          </p:cNvPr>
          <p:cNvSpPr>
            <a:spLocks noGrp="1"/>
          </p:cNvSpPr>
          <p:nvPr>
            <p:ph type="body" sz="quarter" idx="35" hasCustomPrompt="1"/>
          </p:nvPr>
        </p:nvSpPr>
        <p:spPr>
          <a:xfrm>
            <a:off x="9362622" y="2258999"/>
            <a:ext cx="2519362" cy="2636783"/>
          </a:xfrm>
          <a:prstGeom prst="rect">
            <a:avLst/>
          </a:prstGeom>
        </p:spPr>
        <p:txBody>
          <a:bodyPr anchor="t"/>
          <a:lstStyle>
            <a:lvl1pPr marL="0" indent="0" algn="ctr">
              <a:lnSpc>
                <a:spcPct val="130000"/>
              </a:lnSpc>
              <a:buNone/>
              <a:defRPr sz="1400" b="1">
                <a:solidFill>
                  <a:srgbClr val="C00000"/>
                </a:solidFill>
                <a:latin typeface="Book Antiqua" panose="02040602050305030304" pitchFamily="18" charset="0"/>
              </a:defRPr>
            </a:lvl1pPr>
          </a:lstStyle>
          <a:p>
            <a:pPr lvl="0"/>
            <a:r>
              <a:rPr lang="en-US"/>
              <a:t>Text</a:t>
            </a:r>
            <a:endParaRPr lang="en-IN"/>
          </a:p>
        </p:txBody>
      </p:sp>
      <p:sp>
        <p:nvSpPr>
          <p:cNvPr id="45" name="TextBox 44">
            <a:extLst>
              <a:ext uri="{FF2B5EF4-FFF2-40B4-BE49-F238E27FC236}">
                <a16:creationId xmlns:a16="http://schemas.microsoft.com/office/drawing/2014/main" id="{C80C3084-717A-FA13-70AA-50B37A5DFB65}"/>
              </a:ext>
            </a:extLst>
          </p:cNvPr>
          <p:cNvSpPr txBox="1"/>
          <p:nvPr userDrawn="1"/>
        </p:nvSpPr>
        <p:spPr>
          <a:xfrm>
            <a:off x="9527167" y="2184359"/>
            <a:ext cx="2160000" cy="7200"/>
          </a:xfrm>
          <a:prstGeom prst="rect">
            <a:avLst/>
          </a:prstGeom>
          <a:solidFill>
            <a:srgbClr val="4472C4"/>
          </a:solidFill>
        </p:spPr>
        <p:txBody>
          <a:bodyPr wrap="square" rtlCol="0">
            <a:spAutoFit/>
          </a:bodyPr>
          <a:lstStyle/>
          <a:p>
            <a:endParaRPr lang="en-IN"/>
          </a:p>
        </p:txBody>
      </p:sp>
      <p:sp>
        <p:nvSpPr>
          <p:cNvPr id="46" name="TextBox 45">
            <a:extLst>
              <a:ext uri="{FF2B5EF4-FFF2-40B4-BE49-F238E27FC236}">
                <a16:creationId xmlns:a16="http://schemas.microsoft.com/office/drawing/2014/main" id="{60DC697C-D775-4B3D-5512-04FE7930A6E0}"/>
              </a:ext>
            </a:extLst>
          </p:cNvPr>
          <p:cNvSpPr txBox="1"/>
          <p:nvPr userDrawn="1"/>
        </p:nvSpPr>
        <p:spPr>
          <a:xfrm>
            <a:off x="9527167" y="4969557"/>
            <a:ext cx="2160000" cy="7200"/>
          </a:xfrm>
          <a:prstGeom prst="rect">
            <a:avLst/>
          </a:prstGeom>
          <a:solidFill>
            <a:srgbClr val="4472C4"/>
          </a:solidFill>
        </p:spPr>
        <p:txBody>
          <a:bodyPr wrap="square" rtlCol="0">
            <a:spAutoFit/>
          </a:bodyPr>
          <a:lstStyle/>
          <a:p>
            <a:endParaRPr lang="en-IN"/>
          </a:p>
        </p:txBody>
      </p:sp>
      <p:sp>
        <p:nvSpPr>
          <p:cNvPr id="47" name="Slide Number Placeholder 5">
            <a:extLst>
              <a:ext uri="{FF2B5EF4-FFF2-40B4-BE49-F238E27FC236}">
                <a16:creationId xmlns:a16="http://schemas.microsoft.com/office/drawing/2014/main" id="{6E766B76-7D9E-E774-C6DB-83D6ECB6FD14}"/>
              </a:ext>
            </a:extLst>
          </p:cNvPr>
          <p:cNvSpPr>
            <a:spLocks noGrp="1"/>
          </p:cNvSpPr>
          <p:nvPr>
            <p:ph type="sldNum" sz="quarter" idx="4"/>
          </p:nvPr>
        </p:nvSpPr>
        <p:spPr>
          <a:xfrm>
            <a:off x="10857391" y="6417062"/>
            <a:ext cx="1233256" cy="432000"/>
          </a:xfrm>
          <a:prstGeom prst="rect">
            <a:avLst/>
          </a:prstGeom>
        </p:spPr>
        <p:txBody>
          <a:bodyPr vert="horz" lIns="91440" tIns="45720" rIns="91440" bIns="45720" rtlCol="0" anchor="ctr"/>
          <a:lstStyle>
            <a:lvl1pPr algn="r">
              <a:defRPr sz="1200">
                <a:solidFill>
                  <a:schemeClr val="bg1"/>
                </a:solidFill>
                <a:latin typeface="Book Antiqua" panose="02040602050305030304" pitchFamily="18" charset="0"/>
              </a:defRPr>
            </a:lvl1pPr>
          </a:lstStyle>
          <a:p>
            <a:fld id="{C00E2477-2837-4DC5-A9A0-BBEF21CCD47D}" type="slidenum">
              <a:rPr lang="en-IN" smtClean="0"/>
              <a:pPr/>
              <a:t>‹#›</a:t>
            </a:fld>
            <a:endParaRPr lang="en-IN"/>
          </a:p>
        </p:txBody>
      </p:sp>
    </p:spTree>
    <p:extLst>
      <p:ext uri="{BB962C8B-B14F-4D97-AF65-F5344CB8AC3E}">
        <p14:creationId xmlns:p14="http://schemas.microsoft.com/office/powerpoint/2010/main" val="1301446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6" name="Text Placeholder 13">
            <a:extLst>
              <a:ext uri="{FF2B5EF4-FFF2-40B4-BE49-F238E27FC236}">
                <a16:creationId xmlns:a16="http://schemas.microsoft.com/office/drawing/2014/main" id="{7DD259C9-62FB-2096-50BB-7A1122A59371}"/>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Text</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5" name="AutoShape 4">
            <a:extLst>
              <a:ext uri="{FF2B5EF4-FFF2-40B4-BE49-F238E27FC236}">
                <a16:creationId xmlns:a16="http://schemas.microsoft.com/office/drawing/2014/main" id="{F32A068E-4F4D-5B79-C896-86DD85FD8488}"/>
              </a:ext>
            </a:extLst>
          </p:cNvPr>
          <p:cNvSpPr>
            <a:spLocks noChangeArrowheads="1"/>
          </p:cNvSpPr>
          <p:nvPr userDrawn="1"/>
        </p:nvSpPr>
        <p:spPr bwMode="auto">
          <a:xfrm>
            <a:off x="1260062" y="1157099"/>
            <a:ext cx="2520000" cy="5041433"/>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7" name="Text Placeholder 21">
            <a:extLst>
              <a:ext uri="{FF2B5EF4-FFF2-40B4-BE49-F238E27FC236}">
                <a16:creationId xmlns:a16="http://schemas.microsoft.com/office/drawing/2014/main" id="{B22B576B-3B25-CA4E-3092-152DF9D63D1A}"/>
              </a:ext>
            </a:extLst>
          </p:cNvPr>
          <p:cNvSpPr>
            <a:spLocks noGrp="1"/>
          </p:cNvSpPr>
          <p:nvPr>
            <p:ph type="body" sz="quarter" idx="25" hasCustomPrompt="1"/>
          </p:nvPr>
        </p:nvSpPr>
        <p:spPr>
          <a:xfrm>
            <a:off x="1260058" y="1395758"/>
            <a:ext cx="2520000"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8" name="Text Placeholder 26">
            <a:extLst>
              <a:ext uri="{FF2B5EF4-FFF2-40B4-BE49-F238E27FC236}">
                <a16:creationId xmlns:a16="http://schemas.microsoft.com/office/drawing/2014/main" id="{7EFE7B48-DD6B-51FF-4086-45967A481C67}"/>
              </a:ext>
            </a:extLst>
          </p:cNvPr>
          <p:cNvSpPr>
            <a:spLocks noGrp="1"/>
          </p:cNvSpPr>
          <p:nvPr>
            <p:ph type="body" sz="quarter" idx="31" hasCustomPrompt="1"/>
          </p:nvPr>
        </p:nvSpPr>
        <p:spPr>
          <a:xfrm>
            <a:off x="1275513" y="2262459"/>
            <a:ext cx="2519362" cy="2636783"/>
          </a:xfrm>
          <a:prstGeom prst="rect">
            <a:avLst/>
          </a:prstGeom>
        </p:spPr>
        <p:txBody>
          <a:bodyPr anchor="t"/>
          <a:lstStyle>
            <a:lvl1pPr marL="0" indent="0" algn="ctr">
              <a:lnSpc>
                <a:spcPct val="130000"/>
              </a:lnSpc>
              <a:buNone/>
              <a:defRPr sz="1400" b="1">
                <a:solidFill>
                  <a:srgbClr val="C00000"/>
                </a:solidFill>
                <a:latin typeface="Book Antiqua" panose="02040602050305030304" pitchFamily="18" charset="0"/>
              </a:defRPr>
            </a:lvl1pPr>
          </a:lstStyle>
          <a:p>
            <a:pPr lvl="0"/>
            <a:r>
              <a:rPr lang="en-US"/>
              <a:t>Text</a:t>
            </a:r>
            <a:endParaRPr lang="en-IN"/>
          </a:p>
        </p:txBody>
      </p:sp>
      <p:sp>
        <p:nvSpPr>
          <p:cNvPr id="15" name="TextBox 14">
            <a:extLst>
              <a:ext uri="{FF2B5EF4-FFF2-40B4-BE49-F238E27FC236}">
                <a16:creationId xmlns:a16="http://schemas.microsoft.com/office/drawing/2014/main" id="{74EC63D9-4122-8280-E665-97F5B9F35837}"/>
              </a:ext>
            </a:extLst>
          </p:cNvPr>
          <p:cNvSpPr txBox="1"/>
          <p:nvPr userDrawn="1"/>
        </p:nvSpPr>
        <p:spPr>
          <a:xfrm>
            <a:off x="1440058" y="2187819"/>
            <a:ext cx="2160000" cy="7200"/>
          </a:xfrm>
          <a:prstGeom prst="rect">
            <a:avLst/>
          </a:prstGeom>
          <a:solidFill>
            <a:srgbClr val="4472C4"/>
          </a:solidFill>
        </p:spPr>
        <p:txBody>
          <a:bodyPr wrap="square" rtlCol="0">
            <a:spAutoFit/>
          </a:bodyPr>
          <a:lstStyle/>
          <a:p>
            <a:endParaRPr lang="en-IN"/>
          </a:p>
        </p:txBody>
      </p:sp>
      <p:sp>
        <p:nvSpPr>
          <p:cNvPr id="16" name="TextBox 15">
            <a:extLst>
              <a:ext uri="{FF2B5EF4-FFF2-40B4-BE49-F238E27FC236}">
                <a16:creationId xmlns:a16="http://schemas.microsoft.com/office/drawing/2014/main" id="{B613EC40-3265-57B3-7D8E-D9DC92E46481}"/>
              </a:ext>
            </a:extLst>
          </p:cNvPr>
          <p:cNvSpPr txBox="1"/>
          <p:nvPr userDrawn="1"/>
        </p:nvSpPr>
        <p:spPr>
          <a:xfrm>
            <a:off x="1440058" y="4973017"/>
            <a:ext cx="2160000" cy="7200"/>
          </a:xfrm>
          <a:prstGeom prst="rect">
            <a:avLst/>
          </a:prstGeom>
          <a:solidFill>
            <a:srgbClr val="4472C4"/>
          </a:solidFill>
        </p:spPr>
        <p:txBody>
          <a:bodyPr wrap="square" rtlCol="0">
            <a:spAutoFit/>
          </a:bodyPr>
          <a:lstStyle/>
          <a:p>
            <a:endParaRPr lang="en-IN"/>
          </a:p>
        </p:txBody>
      </p:sp>
      <p:sp>
        <p:nvSpPr>
          <p:cNvPr id="17" name="AutoShape 4">
            <a:extLst>
              <a:ext uri="{FF2B5EF4-FFF2-40B4-BE49-F238E27FC236}">
                <a16:creationId xmlns:a16="http://schemas.microsoft.com/office/drawing/2014/main" id="{6272FEDD-D79E-C9AC-6F5F-4FAFB6A6D44B}"/>
              </a:ext>
            </a:extLst>
          </p:cNvPr>
          <p:cNvSpPr>
            <a:spLocks noChangeArrowheads="1"/>
          </p:cNvSpPr>
          <p:nvPr userDrawn="1"/>
        </p:nvSpPr>
        <p:spPr bwMode="auto">
          <a:xfrm>
            <a:off x="5017081" y="1157099"/>
            <a:ext cx="2520000" cy="5041433"/>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18" name="Text Placeholder 21">
            <a:extLst>
              <a:ext uri="{FF2B5EF4-FFF2-40B4-BE49-F238E27FC236}">
                <a16:creationId xmlns:a16="http://schemas.microsoft.com/office/drawing/2014/main" id="{BE7895F4-2D08-22F7-03B1-EA731ABD6955}"/>
              </a:ext>
            </a:extLst>
          </p:cNvPr>
          <p:cNvSpPr>
            <a:spLocks noGrp="1"/>
          </p:cNvSpPr>
          <p:nvPr>
            <p:ph type="body" sz="quarter" idx="32" hasCustomPrompt="1"/>
          </p:nvPr>
        </p:nvSpPr>
        <p:spPr>
          <a:xfrm>
            <a:off x="5017081" y="1395758"/>
            <a:ext cx="2520000"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19" name="Text Placeholder 26">
            <a:extLst>
              <a:ext uri="{FF2B5EF4-FFF2-40B4-BE49-F238E27FC236}">
                <a16:creationId xmlns:a16="http://schemas.microsoft.com/office/drawing/2014/main" id="{77DBB46F-75D6-8CE4-114F-0F28806CB1A3}"/>
              </a:ext>
            </a:extLst>
          </p:cNvPr>
          <p:cNvSpPr>
            <a:spLocks noGrp="1"/>
          </p:cNvSpPr>
          <p:nvPr>
            <p:ph type="body" sz="quarter" idx="33" hasCustomPrompt="1"/>
          </p:nvPr>
        </p:nvSpPr>
        <p:spPr>
          <a:xfrm>
            <a:off x="5017400" y="2262459"/>
            <a:ext cx="2519362" cy="2636783"/>
          </a:xfrm>
          <a:prstGeom prst="rect">
            <a:avLst/>
          </a:prstGeom>
        </p:spPr>
        <p:txBody>
          <a:bodyPr anchor="t"/>
          <a:lstStyle>
            <a:lvl1pPr marL="0" indent="0" algn="ctr">
              <a:lnSpc>
                <a:spcPct val="130000"/>
              </a:lnSpc>
              <a:buNone/>
              <a:defRPr sz="1400" b="1">
                <a:solidFill>
                  <a:srgbClr val="C00000"/>
                </a:solidFill>
                <a:latin typeface="Book Antiqua" panose="02040602050305030304" pitchFamily="18" charset="0"/>
              </a:defRPr>
            </a:lvl1pPr>
          </a:lstStyle>
          <a:p>
            <a:pPr lvl="0"/>
            <a:r>
              <a:rPr lang="en-US"/>
              <a:t>Text</a:t>
            </a:r>
            <a:endParaRPr lang="en-IN"/>
          </a:p>
        </p:txBody>
      </p:sp>
      <p:sp>
        <p:nvSpPr>
          <p:cNvPr id="20" name="TextBox 19">
            <a:extLst>
              <a:ext uri="{FF2B5EF4-FFF2-40B4-BE49-F238E27FC236}">
                <a16:creationId xmlns:a16="http://schemas.microsoft.com/office/drawing/2014/main" id="{A3B5D1E0-B11F-A762-AB0B-791DA68AA84B}"/>
              </a:ext>
            </a:extLst>
          </p:cNvPr>
          <p:cNvSpPr txBox="1"/>
          <p:nvPr userDrawn="1"/>
        </p:nvSpPr>
        <p:spPr>
          <a:xfrm>
            <a:off x="5197081" y="2187819"/>
            <a:ext cx="2160000" cy="7200"/>
          </a:xfrm>
          <a:prstGeom prst="rect">
            <a:avLst/>
          </a:prstGeom>
          <a:solidFill>
            <a:srgbClr val="4472C4"/>
          </a:solidFill>
        </p:spPr>
        <p:txBody>
          <a:bodyPr wrap="square" rtlCol="0">
            <a:spAutoFit/>
          </a:bodyPr>
          <a:lstStyle/>
          <a:p>
            <a:endParaRPr lang="en-IN"/>
          </a:p>
        </p:txBody>
      </p:sp>
      <p:sp>
        <p:nvSpPr>
          <p:cNvPr id="21" name="TextBox 20">
            <a:extLst>
              <a:ext uri="{FF2B5EF4-FFF2-40B4-BE49-F238E27FC236}">
                <a16:creationId xmlns:a16="http://schemas.microsoft.com/office/drawing/2014/main" id="{EC85B9CF-11B3-59D7-6007-F2181DEBEA7F}"/>
              </a:ext>
            </a:extLst>
          </p:cNvPr>
          <p:cNvSpPr txBox="1"/>
          <p:nvPr userDrawn="1"/>
        </p:nvSpPr>
        <p:spPr>
          <a:xfrm>
            <a:off x="5197081" y="4973017"/>
            <a:ext cx="2160000" cy="7200"/>
          </a:xfrm>
          <a:prstGeom prst="rect">
            <a:avLst/>
          </a:prstGeom>
          <a:solidFill>
            <a:srgbClr val="4472C4"/>
          </a:solidFill>
        </p:spPr>
        <p:txBody>
          <a:bodyPr wrap="square" rtlCol="0">
            <a:spAutoFit/>
          </a:bodyPr>
          <a:lstStyle/>
          <a:p>
            <a:endParaRPr lang="en-IN"/>
          </a:p>
        </p:txBody>
      </p:sp>
      <p:sp>
        <p:nvSpPr>
          <p:cNvPr id="22" name="AutoShape 4">
            <a:extLst>
              <a:ext uri="{FF2B5EF4-FFF2-40B4-BE49-F238E27FC236}">
                <a16:creationId xmlns:a16="http://schemas.microsoft.com/office/drawing/2014/main" id="{55B55A86-B1A9-4A51-6881-821219F244ED}"/>
              </a:ext>
            </a:extLst>
          </p:cNvPr>
          <p:cNvSpPr>
            <a:spLocks noChangeArrowheads="1"/>
          </p:cNvSpPr>
          <p:nvPr userDrawn="1"/>
        </p:nvSpPr>
        <p:spPr bwMode="auto">
          <a:xfrm>
            <a:off x="8774100" y="1157099"/>
            <a:ext cx="2520000" cy="5041433"/>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23" name="Text Placeholder 21">
            <a:extLst>
              <a:ext uri="{FF2B5EF4-FFF2-40B4-BE49-F238E27FC236}">
                <a16:creationId xmlns:a16="http://schemas.microsoft.com/office/drawing/2014/main" id="{F4B1E594-EC18-FC7A-4A6C-F0D6956D4B9D}"/>
              </a:ext>
            </a:extLst>
          </p:cNvPr>
          <p:cNvSpPr>
            <a:spLocks noGrp="1"/>
          </p:cNvSpPr>
          <p:nvPr>
            <p:ph type="body" sz="quarter" idx="34" hasCustomPrompt="1"/>
          </p:nvPr>
        </p:nvSpPr>
        <p:spPr>
          <a:xfrm>
            <a:off x="8774100" y="1395758"/>
            <a:ext cx="2520000"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24" name="Text Placeholder 26">
            <a:extLst>
              <a:ext uri="{FF2B5EF4-FFF2-40B4-BE49-F238E27FC236}">
                <a16:creationId xmlns:a16="http://schemas.microsoft.com/office/drawing/2014/main" id="{D35BFC7C-66A0-476D-00E4-1F45CABA4300}"/>
              </a:ext>
            </a:extLst>
          </p:cNvPr>
          <p:cNvSpPr>
            <a:spLocks noGrp="1"/>
          </p:cNvSpPr>
          <p:nvPr>
            <p:ph type="body" sz="quarter" idx="35" hasCustomPrompt="1"/>
          </p:nvPr>
        </p:nvSpPr>
        <p:spPr>
          <a:xfrm>
            <a:off x="8774419" y="2262459"/>
            <a:ext cx="2519362" cy="2636783"/>
          </a:xfrm>
          <a:prstGeom prst="rect">
            <a:avLst/>
          </a:prstGeom>
        </p:spPr>
        <p:txBody>
          <a:bodyPr anchor="t"/>
          <a:lstStyle>
            <a:lvl1pPr marL="0" indent="0" algn="ctr">
              <a:lnSpc>
                <a:spcPct val="130000"/>
              </a:lnSpc>
              <a:buNone/>
              <a:defRPr sz="1400" b="1">
                <a:solidFill>
                  <a:srgbClr val="C00000"/>
                </a:solidFill>
                <a:latin typeface="Book Antiqua" panose="02040602050305030304" pitchFamily="18" charset="0"/>
              </a:defRPr>
            </a:lvl1pPr>
          </a:lstStyle>
          <a:p>
            <a:pPr lvl="0"/>
            <a:r>
              <a:rPr lang="en-US"/>
              <a:t>Text</a:t>
            </a:r>
            <a:endParaRPr lang="en-IN"/>
          </a:p>
        </p:txBody>
      </p:sp>
      <p:sp>
        <p:nvSpPr>
          <p:cNvPr id="25" name="TextBox 24">
            <a:extLst>
              <a:ext uri="{FF2B5EF4-FFF2-40B4-BE49-F238E27FC236}">
                <a16:creationId xmlns:a16="http://schemas.microsoft.com/office/drawing/2014/main" id="{FADE8787-510C-E84C-C8D4-FA7D5C81D3D8}"/>
              </a:ext>
            </a:extLst>
          </p:cNvPr>
          <p:cNvSpPr txBox="1"/>
          <p:nvPr userDrawn="1"/>
        </p:nvSpPr>
        <p:spPr>
          <a:xfrm>
            <a:off x="8954100" y="2187819"/>
            <a:ext cx="2160000" cy="7200"/>
          </a:xfrm>
          <a:prstGeom prst="rect">
            <a:avLst/>
          </a:prstGeom>
          <a:solidFill>
            <a:srgbClr val="4472C4"/>
          </a:solidFill>
        </p:spPr>
        <p:txBody>
          <a:bodyPr wrap="square" rtlCol="0">
            <a:spAutoFit/>
          </a:bodyPr>
          <a:lstStyle/>
          <a:p>
            <a:endParaRPr lang="en-IN"/>
          </a:p>
        </p:txBody>
      </p:sp>
      <p:sp>
        <p:nvSpPr>
          <p:cNvPr id="26" name="TextBox 25">
            <a:extLst>
              <a:ext uri="{FF2B5EF4-FFF2-40B4-BE49-F238E27FC236}">
                <a16:creationId xmlns:a16="http://schemas.microsoft.com/office/drawing/2014/main" id="{E117AC6C-7F80-8B92-8A94-C1A69230DF71}"/>
              </a:ext>
            </a:extLst>
          </p:cNvPr>
          <p:cNvSpPr txBox="1"/>
          <p:nvPr userDrawn="1"/>
        </p:nvSpPr>
        <p:spPr>
          <a:xfrm>
            <a:off x="8954100" y="4973017"/>
            <a:ext cx="2160000" cy="7200"/>
          </a:xfrm>
          <a:prstGeom prst="rect">
            <a:avLst/>
          </a:prstGeom>
          <a:solidFill>
            <a:srgbClr val="4472C4"/>
          </a:solidFill>
        </p:spPr>
        <p:txBody>
          <a:bodyPr wrap="square" rtlCol="0">
            <a:spAutoFit/>
          </a:bodyPr>
          <a:lstStyle/>
          <a:p>
            <a:endParaRPr lang="en-IN"/>
          </a:p>
        </p:txBody>
      </p:sp>
      <p:sp>
        <p:nvSpPr>
          <p:cNvPr id="28" name="Slide Number Placeholder 5">
            <a:extLst>
              <a:ext uri="{FF2B5EF4-FFF2-40B4-BE49-F238E27FC236}">
                <a16:creationId xmlns:a16="http://schemas.microsoft.com/office/drawing/2014/main" id="{4F8F7C42-0317-9AD0-53E9-CE43FEC002E0}"/>
              </a:ext>
            </a:extLst>
          </p:cNvPr>
          <p:cNvSpPr>
            <a:spLocks noGrp="1"/>
          </p:cNvSpPr>
          <p:nvPr>
            <p:ph type="sldNum" sz="quarter" idx="4"/>
          </p:nvPr>
        </p:nvSpPr>
        <p:spPr>
          <a:xfrm>
            <a:off x="10857391" y="6417062"/>
            <a:ext cx="1233256" cy="432000"/>
          </a:xfrm>
          <a:prstGeom prst="rect">
            <a:avLst/>
          </a:prstGeom>
        </p:spPr>
        <p:txBody>
          <a:bodyPr vert="horz" lIns="91440" tIns="45720" rIns="91440" bIns="45720" rtlCol="0" anchor="ctr"/>
          <a:lstStyle>
            <a:lvl1pPr algn="r">
              <a:defRPr sz="1200">
                <a:solidFill>
                  <a:schemeClr val="bg1"/>
                </a:solidFill>
                <a:latin typeface="Book Antiqua" panose="02040602050305030304" pitchFamily="18" charset="0"/>
              </a:defRPr>
            </a:lvl1pPr>
          </a:lstStyle>
          <a:p>
            <a:fld id="{C00E2477-2837-4DC5-A9A0-BBEF21CCD47D}" type="slidenum">
              <a:rPr lang="en-IN" smtClean="0"/>
              <a:pPr/>
              <a:t>‹#›</a:t>
            </a:fld>
            <a:endParaRPr lang="en-IN"/>
          </a:p>
        </p:txBody>
      </p:sp>
    </p:spTree>
    <p:extLst>
      <p:ext uri="{BB962C8B-B14F-4D97-AF65-F5344CB8AC3E}">
        <p14:creationId xmlns:p14="http://schemas.microsoft.com/office/powerpoint/2010/main" val="8057777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2" name="AutoShape 4">
            <a:extLst>
              <a:ext uri="{FF2B5EF4-FFF2-40B4-BE49-F238E27FC236}">
                <a16:creationId xmlns:a16="http://schemas.microsoft.com/office/drawing/2014/main" id="{33B100C7-C0B7-4791-152B-762AA2208883}"/>
              </a:ext>
            </a:extLst>
          </p:cNvPr>
          <p:cNvSpPr>
            <a:spLocks noChangeArrowheads="1"/>
          </p:cNvSpPr>
          <p:nvPr userDrawn="1"/>
        </p:nvSpPr>
        <p:spPr bwMode="auto">
          <a:xfrm>
            <a:off x="324827" y="1153639"/>
            <a:ext cx="2160000" cy="5041433"/>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3" name="AutoShape 4">
            <a:extLst>
              <a:ext uri="{FF2B5EF4-FFF2-40B4-BE49-F238E27FC236}">
                <a16:creationId xmlns:a16="http://schemas.microsoft.com/office/drawing/2014/main" id="{3172D7BE-777B-E583-6220-8823624264C0}"/>
              </a:ext>
            </a:extLst>
          </p:cNvPr>
          <p:cNvSpPr>
            <a:spLocks noChangeArrowheads="1"/>
          </p:cNvSpPr>
          <p:nvPr userDrawn="1"/>
        </p:nvSpPr>
        <p:spPr bwMode="auto">
          <a:xfrm>
            <a:off x="9707173" y="1153636"/>
            <a:ext cx="2160000" cy="5041433"/>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5" name="AutoShape 4">
            <a:extLst>
              <a:ext uri="{FF2B5EF4-FFF2-40B4-BE49-F238E27FC236}">
                <a16:creationId xmlns:a16="http://schemas.microsoft.com/office/drawing/2014/main" id="{E65C9909-E208-0F44-C199-56E3DE20A6DD}"/>
              </a:ext>
            </a:extLst>
          </p:cNvPr>
          <p:cNvSpPr>
            <a:spLocks noChangeArrowheads="1"/>
          </p:cNvSpPr>
          <p:nvPr userDrawn="1"/>
        </p:nvSpPr>
        <p:spPr bwMode="auto">
          <a:xfrm>
            <a:off x="2670414" y="1153636"/>
            <a:ext cx="2160000" cy="5041433"/>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6" name="AutoShape 4">
            <a:extLst>
              <a:ext uri="{FF2B5EF4-FFF2-40B4-BE49-F238E27FC236}">
                <a16:creationId xmlns:a16="http://schemas.microsoft.com/office/drawing/2014/main" id="{F2AD983B-F3C2-BC4F-C61E-38E2DA90223A}"/>
              </a:ext>
            </a:extLst>
          </p:cNvPr>
          <p:cNvSpPr>
            <a:spLocks noChangeArrowheads="1"/>
          </p:cNvSpPr>
          <p:nvPr userDrawn="1"/>
        </p:nvSpPr>
        <p:spPr bwMode="auto">
          <a:xfrm>
            <a:off x="5016001" y="1153636"/>
            <a:ext cx="2160000" cy="5041433"/>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7" name="AutoShape 4">
            <a:extLst>
              <a:ext uri="{FF2B5EF4-FFF2-40B4-BE49-F238E27FC236}">
                <a16:creationId xmlns:a16="http://schemas.microsoft.com/office/drawing/2014/main" id="{E673D5D1-1A2A-DFAE-F66A-538309E4E3D7}"/>
              </a:ext>
            </a:extLst>
          </p:cNvPr>
          <p:cNvSpPr>
            <a:spLocks noChangeArrowheads="1"/>
          </p:cNvSpPr>
          <p:nvPr userDrawn="1"/>
        </p:nvSpPr>
        <p:spPr bwMode="auto">
          <a:xfrm>
            <a:off x="7361588" y="1153637"/>
            <a:ext cx="2160000" cy="5041433"/>
          </a:xfrm>
          <a:prstGeom prst="roundRect">
            <a:avLst>
              <a:gd name="adj" fmla="val 16667"/>
            </a:avLst>
          </a:prstGeom>
          <a:noFill/>
          <a:ln w="28575">
            <a:headEnd/>
            <a:tailEnd/>
          </a:ln>
          <a:effectLst/>
        </p:spPr>
        <p:style>
          <a:lnRef idx="1">
            <a:schemeClr val="accent1"/>
          </a:lnRef>
          <a:fillRef idx="2">
            <a:schemeClr val="accent1"/>
          </a:fillRef>
          <a:effectRef idx="1">
            <a:schemeClr val="accent1"/>
          </a:effectRef>
          <a:fontRef idx="minor">
            <a:schemeClr val="dk1"/>
          </a:fontRef>
        </p:style>
        <p:txBody>
          <a:bodyPr wrap="none" anchor="ctr"/>
          <a:lstStyle/>
          <a:p>
            <a:pPr marL="0" marR="0" lvl="0" indent="0" algn="ctr" defTabSz="914377" rtl="0" eaLnBrk="1" fontAlgn="auto" latinLnBrk="0" hangingPunct="1">
              <a:lnSpc>
                <a:spcPct val="130000"/>
              </a:lnSpc>
              <a:spcBef>
                <a:spcPts val="0"/>
              </a:spcBef>
              <a:spcAft>
                <a:spcPts val="0"/>
              </a:spcAft>
              <a:buClrTx/>
              <a:buSzTx/>
              <a:buFontTx/>
              <a:buNone/>
              <a:tabLst/>
              <a:defRPr/>
            </a:pPr>
            <a:endParaRPr kumimoji="0" lang="en-GB" sz="1200" b="0" i="0" u="none" strike="noStrike" kern="0" cap="none" spc="0" normalizeH="0" baseline="0" noProof="0">
              <a:ln>
                <a:noFill/>
              </a:ln>
              <a:solidFill>
                <a:srgbClr val="FFFFFF"/>
              </a:solidFill>
              <a:effectLst/>
              <a:uLnTx/>
              <a:uFillTx/>
              <a:latin typeface="Book Antiqua" pitchFamily="18" charset="0"/>
              <a:ea typeface="MS PGothic" pitchFamily="34" charset="-128"/>
              <a:cs typeface="Arial" pitchFamily="34" charset="0"/>
            </a:endParaRPr>
          </a:p>
        </p:txBody>
      </p:sp>
      <p:sp>
        <p:nvSpPr>
          <p:cNvPr id="8" name="Text Placeholder 13">
            <a:extLst>
              <a:ext uri="{FF2B5EF4-FFF2-40B4-BE49-F238E27FC236}">
                <a16:creationId xmlns:a16="http://schemas.microsoft.com/office/drawing/2014/main" id="{D43A7F40-6061-60F8-1B99-3D58CAB0E7FA}"/>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Text</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sp>
        <p:nvSpPr>
          <p:cNvPr id="25" name="Text Placeholder 21">
            <a:extLst>
              <a:ext uri="{FF2B5EF4-FFF2-40B4-BE49-F238E27FC236}">
                <a16:creationId xmlns:a16="http://schemas.microsoft.com/office/drawing/2014/main" id="{D688BEF2-D563-0D33-F34A-225D6E5F56E0}"/>
              </a:ext>
            </a:extLst>
          </p:cNvPr>
          <p:cNvSpPr>
            <a:spLocks noGrp="1"/>
          </p:cNvSpPr>
          <p:nvPr>
            <p:ph type="body" sz="quarter" idx="25" hasCustomPrompt="1"/>
          </p:nvPr>
        </p:nvSpPr>
        <p:spPr>
          <a:xfrm>
            <a:off x="324823" y="1564342"/>
            <a:ext cx="2160000"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26" name="Text Placeholder 21">
            <a:extLst>
              <a:ext uri="{FF2B5EF4-FFF2-40B4-BE49-F238E27FC236}">
                <a16:creationId xmlns:a16="http://schemas.microsoft.com/office/drawing/2014/main" id="{0FFD5264-BA00-7A46-2F0A-25CB397BC657}"/>
              </a:ext>
            </a:extLst>
          </p:cNvPr>
          <p:cNvSpPr>
            <a:spLocks noGrp="1"/>
          </p:cNvSpPr>
          <p:nvPr>
            <p:ph type="body" sz="quarter" idx="26" hasCustomPrompt="1"/>
          </p:nvPr>
        </p:nvSpPr>
        <p:spPr>
          <a:xfrm>
            <a:off x="2670410" y="1564342"/>
            <a:ext cx="2160005"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27" name="Text Placeholder 21">
            <a:extLst>
              <a:ext uri="{FF2B5EF4-FFF2-40B4-BE49-F238E27FC236}">
                <a16:creationId xmlns:a16="http://schemas.microsoft.com/office/drawing/2014/main" id="{0976C437-6D41-79B1-D2BC-2D26FD23FEF6}"/>
              </a:ext>
            </a:extLst>
          </p:cNvPr>
          <p:cNvSpPr>
            <a:spLocks noGrp="1"/>
          </p:cNvSpPr>
          <p:nvPr>
            <p:ph type="body" sz="quarter" idx="27" hasCustomPrompt="1"/>
          </p:nvPr>
        </p:nvSpPr>
        <p:spPr>
          <a:xfrm>
            <a:off x="5015997" y="1564342"/>
            <a:ext cx="2160005"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28" name="Text Placeholder 21">
            <a:extLst>
              <a:ext uri="{FF2B5EF4-FFF2-40B4-BE49-F238E27FC236}">
                <a16:creationId xmlns:a16="http://schemas.microsoft.com/office/drawing/2014/main" id="{44944F1E-13B9-1AE4-AF69-0FEFB84F097C}"/>
              </a:ext>
            </a:extLst>
          </p:cNvPr>
          <p:cNvSpPr>
            <a:spLocks noGrp="1"/>
          </p:cNvSpPr>
          <p:nvPr>
            <p:ph type="body" sz="quarter" idx="28" hasCustomPrompt="1"/>
          </p:nvPr>
        </p:nvSpPr>
        <p:spPr>
          <a:xfrm>
            <a:off x="7361584" y="1564342"/>
            <a:ext cx="2160005"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29" name="Text Placeholder 21">
            <a:extLst>
              <a:ext uri="{FF2B5EF4-FFF2-40B4-BE49-F238E27FC236}">
                <a16:creationId xmlns:a16="http://schemas.microsoft.com/office/drawing/2014/main" id="{D4F54C41-D72B-9560-482C-2B5C4EFAD141}"/>
              </a:ext>
            </a:extLst>
          </p:cNvPr>
          <p:cNvSpPr>
            <a:spLocks noGrp="1"/>
          </p:cNvSpPr>
          <p:nvPr>
            <p:ph type="body" sz="quarter" idx="29" hasCustomPrompt="1"/>
          </p:nvPr>
        </p:nvSpPr>
        <p:spPr>
          <a:xfrm>
            <a:off x="9707171" y="1564342"/>
            <a:ext cx="2160005" cy="725487"/>
          </a:xfrm>
          <a:prstGeom prst="rect">
            <a:avLst/>
          </a:prstGeom>
        </p:spPr>
        <p:txBody>
          <a:bodyPr anchor="ctr"/>
          <a:lstStyle>
            <a:lvl1pPr marL="0" indent="0" algn="ctr">
              <a:buNone/>
              <a:defRPr sz="1400" b="1">
                <a:solidFill>
                  <a:srgbClr val="002060"/>
                </a:solidFill>
                <a:latin typeface="Book Antiqua" panose="02040602050305030304" pitchFamily="18" charset="0"/>
              </a:defRPr>
            </a:lvl1pPr>
          </a:lstStyle>
          <a:p>
            <a:pPr lvl="0"/>
            <a:r>
              <a:rPr lang="en-US"/>
              <a:t>Text</a:t>
            </a:r>
            <a:endParaRPr lang="en-IN"/>
          </a:p>
        </p:txBody>
      </p:sp>
      <p:sp>
        <p:nvSpPr>
          <p:cNvPr id="31" name="Text Placeholder 26">
            <a:extLst>
              <a:ext uri="{FF2B5EF4-FFF2-40B4-BE49-F238E27FC236}">
                <a16:creationId xmlns:a16="http://schemas.microsoft.com/office/drawing/2014/main" id="{2EE929FB-4007-11C4-0E4A-77066B3B733B}"/>
              </a:ext>
            </a:extLst>
          </p:cNvPr>
          <p:cNvSpPr>
            <a:spLocks noGrp="1"/>
          </p:cNvSpPr>
          <p:nvPr>
            <p:ph type="body" sz="quarter" idx="31" hasCustomPrompt="1"/>
          </p:nvPr>
        </p:nvSpPr>
        <p:spPr>
          <a:xfrm>
            <a:off x="2670409" y="2378784"/>
            <a:ext cx="2160006" cy="2344029"/>
          </a:xfrm>
          <a:prstGeom prst="rect">
            <a:avLst/>
          </a:prstGeom>
        </p:spPr>
        <p:txBody>
          <a:bodyPr anchor="t"/>
          <a:lstStyle>
            <a:lvl1pPr marL="0" indent="0" algn="ctr">
              <a:lnSpc>
                <a:spcPct val="130000"/>
              </a:lnSpc>
              <a:buNone/>
              <a:defRPr sz="1400" b="1">
                <a:solidFill>
                  <a:srgbClr val="C00000"/>
                </a:solidFill>
                <a:latin typeface="Book Antiqua" panose="02040602050305030304" pitchFamily="18" charset="0"/>
              </a:defRPr>
            </a:lvl1pPr>
          </a:lstStyle>
          <a:p>
            <a:pPr lvl="0"/>
            <a:r>
              <a:rPr lang="en-US"/>
              <a:t>Text</a:t>
            </a:r>
            <a:endParaRPr lang="en-IN"/>
          </a:p>
        </p:txBody>
      </p:sp>
      <p:sp>
        <p:nvSpPr>
          <p:cNvPr id="32" name="Text Placeholder 26">
            <a:extLst>
              <a:ext uri="{FF2B5EF4-FFF2-40B4-BE49-F238E27FC236}">
                <a16:creationId xmlns:a16="http://schemas.microsoft.com/office/drawing/2014/main" id="{59905B82-E44E-A187-9F3B-86611B10649F}"/>
              </a:ext>
            </a:extLst>
          </p:cNvPr>
          <p:cNvSpPr>
            <a:spLocks noGrp="1"/>
          </p:cNvSpPr>
          <p:nvPr>
            <p:ph type="body" sz="quarter" idx="32" hasCustomPrompt="1"/>
          </p:nvPr>
        </p:nvSpPr>
        <p:spPr>
          <a:xfrm>
            <a:off x="5015994" y="2378784"/>
            <a:ext cx="2160006" cy="2344029"/>
          </a:xfrm>
          <a:prstGeom prst="rect">
            <a:avLst/>
          </a:prstGeom>
        </p:spPr>
        <p:txBody>
          <a:bodyPr anchor="t"/>
          <a:lstStyle>
            <a:lvl1pPr marL="0" indent="0" algn="ctr">
              <a:lnSpc>
                <a:spcPct val="130000"/>
              </a:lnSpc>
              <a:buNone/>
              <a:defRPr sz="1400" b="1">
                <a:solidFill>
                  <a:srgbClr val="C00000"/>
                </a:solidFill>
                <a:latin typeface="Book Antiqua" panose="02040602050305030304" pitchFamily="18" charset="0"/>
              </a:defRPr>
            </a:lvl1pPr>
          </a:lstStyle>
          <a:p>
            <a:pPr lvl="0"/>
            <a:r>
              <a:rPr lang="en-US"/>
              <a:t>Text</a:t>
            </a:r>
            <a:endParaRPr lang="en-IN"/>
          </a:p>
        </p:txBody>
      </p:sp>
      <p:sp>
        <p:nvSpPr>
          <p:cNvPr id="33" name="Text Placeholder 26">
            <a:extLst>
              <a:ext uri="{FF2B5EF4-FFF2-40B4-BE49-F238E27FC236}">
                <a16:creationId xmlns:a16="http://schemas.microsoft.com/office/drawing/2014/main" id="{5DB35B7A-A923-6C34-3D30-12C42F5FE713}"/>
              </a:ext>
            </a:extLst>
          </p:cNvPr>
          <p:cNvSpPr>
            <a:spLocks noGrp="1"/>
          </p:cNvSpPr>
          <p:nvPr>
            <p:ph type="body" sz="quarter" idx="33" hasCustomPrompt="1"/>
          </p:nvPr>
        </p:nvSpPr>
        <p:spPr>
          <a:xfrm>
            <a:off x="7361579" y="2378784"/>
            <a:ext cx="2160006" cy="2344029"/>
          </a:xfrm>
          <a:prstGeom prst="rect">
            <a:avLst/>
          </a:prstGeom>
        </p:spPr>
        <p:txBody>
          <a:bodyPr anchor="t"/>
          <a:lstStyle>
            <a:lvl1pPr marL="0" indent="0" algn="ctr">
              <a:lnSpc>
                <a:spcPct val="130000"/>
              </a:lnSpc>
              <a:buNone/>
              <a:defRPr sz="1400" b="1">
                <a:solidFill>
                  <a:srgbClr val="C00000"/>
                </a:solidFill>
                <a:latin typeface="Book Antiqua" panose="02040602050305030304" pitchFamily="18" charset="0"/>
              </a:defRPr>
            </a:lvl1pPr>
          </a:lstStyle>
          <a:p>
            <a:pPr lvl="0"/>
            <a:r>
              <a:rPr lang="en-US"/>
              <a:t>Text</a:t>
            </a:r>
            <a:endParaRPr lang="en-IN"/>
          </a:p>
        </p:txBody>
      </p:sp>
      <p:sp>
        <p:nvSpPr>
          <p:cNvPr id="34" name="Text Placeholder 26">
            <a:extLst>
              <a:ext uri="{FF2B5EF4-FFF2-40B4-BE49-F238E27FC236}">
                <a16:creationId xmlns:a16="http://schemas.microsoft.com/office/drawing/2014/main" id="{DF6D474B-5F09-5EC1-08CF-39F9FC70FA6C}"/>
              </a:ext>
            </a:extLst>
          </p:cNvPr>
          <p:cNvSpPr>
            <a:spLocks noGrp="1"/>
          </p:cNvSpPr>
          <p:nvPr>
            <p:ph type="body" sz="quarter" idx="34" hasCustomPrompt="1"/>
          </p:nvPr>
        </p:nvSpPr>
        <p:spPr>
          <a:xfrm>
            <a:off x="9707164" y="2378784"/>
            <a:ext cx="2160006" cy="2344029"/>
          </a:xfrm>
          <a:prstGeom prst="rect">
            <a:avLst/>
          </a:prstGeom>
        </p:spPr>
        <p:txBody>
          <a:bodyPr anchor="t"/>
          <a:lstStyle>
            <a:lvl1pPr marL="0" indent="0" algn="ctr">
              <a:lnSpc>
                <a:spcPct val="130000"/>
              </a:lnSpc>
              <a:buNone/>
              <a:defRPr sz="1400" b="1">
                <a:solidFill>
                  <a:srgbClr val="C00000"/>
                </a:solidFill>
                <a:latin typeface="Book Antiqua" panose="02040602050305030304" pitchFamily="18" charset="0"/>
              </a:defRPr>
            </a:lvl1pPr>
          </a:lstStyle>
          <a:p>
            <a:pPr lvl="0"/>
            <a:r>
              <a:rPr lang="en-US"/>
              <a:t>Text</a:t>
            </a:r>
            <a:endParaRPr lang="en-IN"/>
          </a:p>
        </p:txBody>
      </p:sp>
      <p:sp>
        <p:nvSpPr>
          <p:cNvPr id="38" name="Text Placeholder 37">
            <a:extLst>
              <a:ext uri="{FF2B5EF4-FFF2-40B4-BE49-F238E27FC236}">
                <a16:creationId xmlns:a16="http://schemas.microsoft.com/office/drawing/2014/main" id="{D83376DF-FE5B-45E8-4C98-AA972E703D41}"/>
              </a:ext>
            </a:extLst>
          </p:cNvPr>
          <p:cNvSpPr>
            <a:spLocks noGrp="1"/>
          </p:cNvSpPr>
          <p:nvPr>
            <p:ph type="body" sz="quarter" idx="35" hasCustomPrompt="1"/>
          </p:nvPr>
        </p:nvSpPr>
        <p:spPr>
          <a:xfrm>
            <a:off x="324823" y="2378784"/>
            <a:ext cx="2159999" cy="2344029"/>
          </a:xfrm>
          <a:prstGeom prst="rect">
            <a:avLst/>
          </a:prstGeom>
        </p:spPr>
        <p:txBody>
          <a:bodyPr/>
          <a:lstStyle>
            <a:lvl1pPr marL="0" indent="0" algn="ctr">
              <a:lnSpc>
                <a:spcPct val="130000"/>
              </a:lnSpc>
              <a:buNone/>
              <a:defRPr sz="1400" b="1">
                <a:solidFill>
                  <a:srgbClr val="C00000"/>
                </a:solidFill>
                <a:latin typeface="Book Antiqua" panose="02040602050305030304" pitchFamily="18" charset="0"/>
              </a:defRPr>
            </a:lvl1pPr>
            <a:lvl2pPr marL="457200" indent="0">
              <a:buNone/>
              <a:defRPr sz="1400" b="1">
                <a:solidFill>
                  <a:srgbClr val="C00000"/>
                </a:solidFill>
                <a:latin typeface="Book Antiqua" panose="02040602050305030304" pitchFamily="18" charset="0"/>
              </a:defRPr>
            </a:lvl2pPr>
            <a:lvl3pPr marL="914400" indent="0">
              <a:buNone/>
              <a:defRPr sz="1400" b="1">
                <a:solidFill>
                  <a:srgbClr val="C00000"/>
                </a:solidFill>
                <a:latin typeface="Book Antiqua" panose="02040602050305030304" pitchFamily="18" charset="0"/>
              </a:defRPr>
            </a:lvl3pPr>
            <a:lvl4pPr marL="1371600" indent="0">
              <a:buNone/>
              <a:defRPr sz="1400" b="1">
                <a:solidFill>
                  <a:srgbClr val="C00000"/>
                </a:solidFill>
                <a:latin typeface="Book Antiqua" panose="02040602050305030304" pitchFamily="18" charset="0"/>
              </a:defRPr>
            </a:lvl4pPr>
            <a:lvl5pPr marL="1828800" indent="0">
              <a:buNone/>
              <a:defRPr sz="1400" b="1">
                <a:solidFill>
                  <a:srgbClr val="C00000"/>
                </a:solidFill>
                <a:latin typeface="Book Antiqua" panose="02040602050305030304" pitchFamily="18" charset="0"/>
              </a:defRPr>
            </a:lvl5pPr>
          </a:lstStyle>
          <a:p>
            <a:pPr lvl="0"/>
            <a:r>
              <a:rPr lang="en-US"/>
              <a:t>Text</a:t>
            </a:r>
            <a:endParaRPr lang="en-IN"/>
          </a:p>
        </p:txBody>
      </p:sp>
      <p:sp>
        <p:nvSpPr>
          <p:cNvPr id="4" name="TextBox 3">
            <a:extLst>
              <a:ext uri="{FF2B5EF4-FFF2-40B4-BE49-F238E27FC236}">
                <a16:creationId xmlns:a16="http://schemas.microsoft.com/office/drawing/2014/main" id="{9E361C7F-6F89-9711-2D9B-F0C9CEC780BB}"/>
              </a:ext>
            </a:extLst>
          </p:cNvPr>
          <p:cNvSpPr txBox="1"/>
          <p:nvPr userDrawn="1"/>
        </p:nvSpPr>
        <p:spPr>
          <a:xfrm>
            <a:off x="414827" y="2320884"/>
            <a:ext cx="1980000" cy="7200"/>
          </a:xfrm>
          <a:prstGeom prst="rect">
            <a:avLst/>
          </a:prstGeom>
          <a:solidFill>
            <a:srgbClr val="4472C4"/>
          </a:solidFill>
        </p:spPr>
        <p:txBody>
          <a:bodyPr wrap="square" rtlCol="0">
            <a:spAutoFit/>
          </a:bodyPr>
          <a:lstStyle/>
          <a:p>
            <a:endParaRPr lang="en-IN"/>
          </a:p>
        </p:txBody>
      </p:sp>
      <p:sp>
        <p:nvSpPr>
          <p:cNvPr id="9" name="TextBox 8">
            <a:extLst>
              <a:ext uri="{FF2B5EF4-FFF2-40B4-BE49-F238E27FC236}">
                <a16:creationId xmlns:a16="http://schemas.microsoft.com/office/drawing/2014/main" id="{D24BD2DB-32BC-5088-4D5B-748C24A9A045}"/>
              </a:ext>
            </a:extLst>
          </p:cNvPr>
          <p:cNvSpPr txBox="1"/>
          <p:nvPr userDrawn="1"/>
        </p:nvSpPr>
        <p:spPr>
          <a:xfrm>
            <a:off x="2760412" y="2313684"/>
            <a:ext cx="1980000" cy="7200"/>
          </a:xfrm>
          <a:prstGeom prst="rect">
            <a:avLst/>
          </a:prstGeom>
          <a:solidFill>
            <a:srgbClr val="4472C4"/>
          </a:solidFill>
        </p:spPr>
        <p:txBody>
          <a:bodyPr wrap="square" rtlCol="0">
            <a:spAutoFit/>
          </a:bodyPr>
          <a:lstStyle/>
          <a:p>
            <a:endParaRPr lang="en-IN"/>
          </a:p>
        </p:txBody>
      </p:sp>
      <p:sp>
        <p:nvSpPr>
          <p:cNvPr id="10" name="TextBox 9">
            <a:extLst>
              <a:ext uri="{FF2B5EF4-FFF2-40B4-BE49-F238E27FC236}">
                <a16:creationId xmlns:a16="http://schemas.microsoft.com/office/drawing/2014/main" id="{B59C0C2B-43AD-EACE-A8DF-C725BB60B9E1}"/>
              </a:ext>
            </a:extLst>
          </p:cNvPr>
          <p:cNvSpPr txBox="1"/>
          <p:nvPr userDrawn="1"/>
        </p:nvSpPr>
        <p:spPr>
          <a:xfrm>
            <a:off x="5105997" y="2306484"/>
            <a:ext cx="1980000" cy="7200"/>
          </a:xfrm>
          <a:prstGeom prst="rect">
            <a:avLst/>
          </a:prstGeom>
          <a:solidFill>
            <a:srgbClr val="4472C4"/>
          </a:solidFill>
        </p:spPr>
        <p:txBody>
          <a:bodyPr wrap="square" rtlCol="0">
            <a:spAutoFit/>
          </a:bodyPr>
          <a:lstStyle/>
          <a:p>
            <a:endParaRPr lang="en-IN"/>
          </a:p>
        </p:txBody>
      </p:sp>
      <p:sp>
        <p:nvSpPr>
          <p:cNvPr id="11" name="TextBox 10">
            <a:extLst>
              <a:ext uri="{FF2B5EF4-FFF2-40B4-BE49-F238E27FC236}">
                <a16:creationId xmlns:a16="http://schemas.microsoft.com/office/drawing/2014/main" id="{1213C7F8-1D29-8725-9500-ADC56809A873}"/>
              </a:ext>
            </a:extLst>
          </p:cNvPr>
          <p:cNvSpPr txBox="1"/>
          <p:nvPr userDrawn="1"/>
        </p:nvSpPr>
        <p:spPr>
          <a:xfrm>
            <a:off x="7451582" y="2299284"/>
            <a:ext cx="1980000" cy="7200"/>
          </a:xfrm>
          <a:prstGeom prst="rect">
            <a:avLst/>
          </a:prstGeom>
          <a:solidFill>
            <a:srgbClr val="4472C4"/>
          </a:solidFill>
        </p:spPr>
        <p:txBody>
          <a:bodyPr wrap="square" rtlCol="0">
            <a:spAutoFit/>
          </a:bodyPr>
          <a:lstStyle/>
          <a:p>
            <a:endParaRPr lang="en-IN"/>
          </a:p>
        </p:txBody>
      </p:sp>
      <p:sp>
        <p:nvSpPr>
          <p:cNvPr id="12" name="TextBox 11">
            <a:extLst>
              <a:ext uri="{FF2B5EF4-FFF2-40B4-BE49-F238E27FC236}">
                <a16:creationId xmlns:a16="http://schemas.microsoft.com/office/drawing/2014/main" id="{0381DD52-3283-89F0-41D5-B1E9E9B83F08}"/>
              </a:ext>
            </a:extLst>
          </p:cNvPr>
          <p:cNvSpPr txBox="1"/>
          <p:nvPr userDrawn="1"/>
        </p:nvSpPr>
        <p:spPr>
          <a:xfrm>
            <a:off x="9797167" y="2292084"/>
            <a:ext cx="1980000" cy="7200"/>
          </a:xfrm>
          <a:prstGeom prst="rect">
            <a:avLst/>
          </a:prstGeom>
          <a:solidFill>
            <a:srgbClr val="4472C4"/>
          </a:solidFill>
        </p:spPr>
        <p:txBody>
          <a:bodyPr wrap="square" rtlCol="0">
            <a:spAutoFit/>
          </a:bodyPr>
          <a:lstStyle/>
          <a:p>
            <a:endParaRPr lang="en-IN"/>
          </a:p>
        </p:txBody>
      </p:sp>
      <p:sp>
        <p:nvSpPr>
          <p:cNvPr id="14" name="TextBox 13">
            <a:extLst>
              <a:ext uri="{FF2B5EF4-FFF2-40B4-BE49-F238E27FC236}">
                <a16:creationId xmlns:a16="http://schemas.microsoft.com/office/drawing/2014/main" id="{BD7FF19D-373B-376E-60F1-E700358820F3}"/>
              </a:ext>
            </a:extLst>
          </p:cNvPr>
          <p:cNvSpPr txBox="1"/>
          <p:nvPr userDrawn="1"/>
        </p:nvSpPr>
        <p:spPr>
          <a:xfrm>
            <a:off x="414827" y="4820313"/>
            <a:ext cx="1980000" cy="7200"/>
          </a:xfrm>
          <a:prstGeom prst="rect">
            <a:avLst/>
          </a:prstGeom>
          <a:solidFill>
            <a:srgbClr val="4472C4"/>
          </a:solidFill>
        </p:spPr>
        <p:txBody>
          <a:bodyPr wrap="square" rtlCol="0">
            <a:spAutoFit/>
          </a:bodyPr>
          <a:lstStyle/>
          <a:p>
            <a:endParaRPr lang="en-IN"/>
          </a:p>
        </p:txBody>
      </p:sp>
      <p:sp>
        <p:nvSpPr>
          <p:cNvPr id="15" name="TextBox 14">
            <a:extLst>
              <a:ext uri="{FF2B5EF4-FFF2-40B4-BE49-F238E27FC236}">
                <a16:creationId xmlns:a16="http://schemas.microsoft.com/office/drawing/2014/main" id="{5D82891E-C7C7-3FE8-550D-8424A0219FB4}"/>
              </a:ext>
            </a:extLst>
          </p:cNvPr>
          <p:cNvSpPr txBox="1"/>
          <p:nvPr userDrawn="1"/>
        </p:nvSpPr>
        <p:spPr>
          <a:xfrm>
            <a:off x="2760412" y="4813113"/>
            <a:ext cx="1980000" cy="7200"/>
          </a:xfrm>
          <a:prstGeom prst="rect">
            <a:avLst/>
          </a:prstGeom>
          <a:solidFill>
            <a:srgbClr val="4472C4"/>
          </a:solidFill>
        </p:spPr>
        <p:txBody>
          <a:bodyPr wrap="square" rtlCol="0">
            <a:spAutoFit/>
          </a:bodyPr>
          <a:lstStyle/>
          <a:p>
            <a:endParaRPr lang="en-IN"/>
          </a:p>
        </p:txBody>
      </p:sp>
      <p:sp>
        <p:nvSpPr>
          <p:cNvPr id="16" name="TextBox 15">
            <a:extLst>
              <a:ext uri="{FF2B5EF4-FFF2-40B4-BE49-F238E27FC236}">
                <a16:creationId xmlns:a16="http://schemas.microsoft.com/office/drawing/2014/main" id="{3E5A39E4-DD49-7855-ABF5-262C84348DB8}"/>
              </a:ext>
            </a:extLst>
          </p:cNvPr>
          <p:cNvSpPr txBox="1"/>
          <p:nvPr userDrawn="1"/>
        </p:nvSpPr>
        <p:spPr>
          <a:xfrm>
            <a:off x="5105997" y="4805913"/>
            <a:ext cx="1980000" cy="7200"/>
          </a:xfrm>
          <a:prstGeom prst="rect">
            <a:avLst/>
          </a:prstGeom>
          <a:solidFill>
            <a:srgbClr val="4472C4"/>
          </a:solidFill>
        </p:spPr>
        <p:txBody>
          <a:bodyPr wrap="square" rtlCol="0">
            <a:spAutoFit/>
          </a:bodyPr>
          <a:lstStyle/>
          <a:p>
            <a:endParaRPr lang="en-IN"/>
          </a:p>
        </p:txBody>
      </p:sp>
      <p:sp>
        <p:nvSpPr>
          <p:cNvPr id="17" name="TextBox 16">
            <a:extLst>
              <a:ext uri="{FF2B5EF4-FFF2-40B4-BE49-F238E27FC236}">
                <a16:creationId xmlns:a16="http://schemas.microsoft.com/office/drawing/2014/main" id="{63EF8A6A-1F45-ECF1-0DC1-4754FCBD3482}"/>
              </a:ext>
            </a:extLst>
          </p:cNvPr>
          <p:cNvSpPr txBox="1"/>
          <p:nvPr userDrawn="1"/>
        </p:nvSpPr>
        <p:spPr>
          <a:xfrm>
            <a:off x="7451582" y="4798713"/>
            <a:ext cx="1980000" cy="7200"/>
          </a:xfrm>
          <a:prstGeom prst="rect">
            <a:avLst/>
          </a:prstGeom>
          <a:solidFill>
            <a:srgbClr val="4472C4"/>
          </a:solidFill>
        </p:spPr>
        <p:txBody>
          <a:bodyPr wrap="square" rtlCol="0">
            <a:spAutoFit/>
          </a:bodyPr>
          <a:lstStyle/>
          <a:p>
            <a:endParaRPr lang="en-IN"/>
          </a:p>
        </p:txBody>
      </p:sp>
      <p:sp>
        <p:nvSpPr>
          <p:cNvPr id="18" name="TextBox 17">
            <a:extLst>
              <a:ext uri="{FF2B5EF4-FFF2-40B4-BE49-F238E27FC236}">
                <a16:creationId xmlns:a16="http://schemas.microsoft.com/office/drawing/2014/main" id="{1E635A4B-AF8C-A4AB-8D37-ED6016A69463}"/>
              </a:ext>
            </a:extLst>
          </p:cNvPr>
          <p:cNvSpPr txBox="1"/>
          <p:nvPr userDrawn="1"/>
        </p:nvSpPr>
        <p:spPr>
          <a:xfrm>
            <a:off x="9797167" y="4791513"/>
            <a:ext cx="1980000" cy="7200"/>
          </a:xfrm>
          <a:prstGeom prst="rect">
            <a:avLst/>
          </a:prstGeom>
          <a:solidFill>
            <a:srgbClr val="4472C4"/>
          </a:solidFill>
        </p:spPr>
        <p:txBody>
          <a:bodyPr wrap="square" rtlCol="0">
            <a:spAutoFit/>
          </a:bodyPr>
          <a:lstStyle/>
          <a:p>
            <a:endParaRPr lang="en-IN"/>
          </a:p>
        </p:txBody>
      </p:sp>
      <p:sp>
        <p:nvSpPr>
          <p:cNvPr id="19" name="Slide Number Placeholder 5">
            <a:extLst>
              <a:ext uri="{FF2B5EF4-FFF2-40B4-BE49-F238E27FC236}">
                <a16:creationId xmlns:a16="http://schemas.microsoft.com/office/drawing/2014/main" id="{622E21D4-2017-5943-7FD0-47F14F6764B8}"/>
              </a:ext>
            </a:extLst>
          </p:cNvPr>
          <p:cNvSpPr>
            <a:spLocks noGrp="1"/>
          </p:cNvSpPr>
          <p:nvPr>
            <p:ph type="sldNum" sz="quarter" idx="4"/>
          </p:nvPr>
        </p:nvSpPr>
        <p:spPr>
          <a:xfrm>
            <a:off x="10857391" y="6417062"/>
            <a:ext cx="1233256" cy="432000"/>
          </a:xfrm>
          <a:prstGeom prst="rect">
            <a:avLst/>
          </a:prstGeom>
        </p:spPr>
        <p:txBody>
          <a:bodyPr vert="horz" lIns="91440" tIns="45720" rIns="91440" bIns="45720" rtlCol="0" anchor="ctr"/>
          <a:lstStyle>
            <a:lvl1pPr algn="r">
              <a:defRPr sz="1200">
                <a:solidFill>
                  <a:schemeClr val="bg1"/>
                </a:solidFill>
                <a:latin typeface="Book Antiqua" panose="02040602050305030304" pitchFamily="18" charset="0"/>
              </a:defRPr>
            </a:lvl1pPr>
          </a:lstStyle>
          <a:p>
            <a:fld id="{C00E2477-2837-4DC5-A9A0-BBEF21CCD47D}" type="slidenum">
              <a:rPr lang="en-IN" smtClean="0"/>
              <a:pPr/>
              <a:t>‹#›</a:t>
            </a:fld>
            <a:endParaRPr lang="en-IN"/>
          </a:p>
        </p:txBody>
      </p:sp>
    </p:spTree>
    <p:extLst>
      <p:ext uri="{BB962C8B-B14F-4D97-AF65-F5344CB8AC3E}">
        <p14:creationId xmlns:p14="http://schemas.microsoft.com/office/powerpoint/2010/main" val="28778172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2" name="Text Placeholder 13">
            <a:extLst>
              <a:ext uri="{FF2B5EF4-FFF2-40B4-BE49-F238E27FC236}">
                <a16:creationId xmlns:a16="http://schemas.microsoft.com/office/drawing/2014/main" id="{FF2DEBD8-16B0-11B2-2A94-D5266883D88C}"/>
              </a:ext>
            </a:extLst>
          </p:cNvPr>
          <p:cNvSpPr>
            <a:spLocks noGrp="1"/>
          </p:cNvSpPr>
          <p:nvPr>
            <p:ph type="body" sz="quarter" idx="12" hasCustomPrompt="1"/>
          </p:nvPr>
        </p:nvSpPr>
        <p:spPr>
          <a:xfrm>
            <a:off x="101353" y="147942"/>
            <a:ext cx="8880722" cy="522000"/>
          </a:xfrm>
          <a:prstGeom prst="rect">
            <a:avLst/>
          </a:prstGeom>
        </p:spPr>
        <p:txBody>
          <a:bodyPr anchor="ctr"/>
          <a:lstStyle>
            <a:lvl1pPr marL="0" indent="0">
              <a:buNone/>
              <a:defRPr sz="2800" b="1">
                <a:latin typeface="Book Antiqua" panose="02040602050305030304" pitchFamily="18" charset="0"/>
              </a:defRPr>
            </a:lvl1pPr>
            <a:lvl2pPr marL="457200" indent="0">
              <a:buNone/>
              <a:defRPr sz="2800" b="1">
                <a:latin typeface="Book Antiqua" panose="02040602050305030304" pitchFamily="18" charset="0"/>
              </a:defRPr>
            </a:lvl2pPr>
            <a:lvl3pPr marL="914400" indent="0">
              <a:buNone/>
              <a:defRPr sz="2800" b="1">
                <a:latin typeface="Book Antiqua" panose="02040602050305030304" pitchFamily="18" charset="0"/>
              </a:defRPr>
            </a:lvl3pPr>
            <a:lvl4pPr marL="1371600" indent="0">
              <a:buNone/>
              <a:defRPr sz="2800" b="1">
                <a:latin typeface="Book Antiqua" panose="02040602050305030304" pitchFamily="18" charset="0"/>
              </a:defRPr>
            </a:lvl4pPr>
            <a:lvl5pPr marL="1828800" indent="0">
              <a:buNone/>
              <a:defRPr sz="2800" b="1">
                <a:latin typeface="Book Antiqua" panose="02040602050305030304" pitchFamily="18" charset="0"/>
              </a:defRPr>
            </a:lvl5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Idam </a:t>
            </a:r>
            <a:r>
              <a:rPr kumimoji="0" lang="en-US" altLang="en-US" sz="2800" b="1" i="0" u="none" strike="noStrike" kern="1200" cap="none" spc="0" normalizeH="0" baseline="0" noProof="0" err="1">
                <a:ln>
                  <a:noFill/>
                </a:ln>
                <a:solidFill>
                  <a:prstClr val="black"/>
                </a:solidFill>
                <a:effectLst/>
                <a:uLnTx/>
                <a:uFillTx/>
                <a:latin typeface="Book Antiqua" pitchFamily="18" charset="0"/>
                <a:ea typeface="+mn-ea"/>
                <a:cs typeface="Arial" panose="020B0604020202020204" pitchFamily="34" charset="0"/>
              </a:rPr>
              <a:t>Infra’s</a:t>
            </a: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 International Engagements</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j-ea"/>
              <a:cs typeface="+mj-cs"/>
            </a:endParaRPr>
          </a:p>
        </p:txBody>
      </p:sp>
      <p:grpSp>
        <p:nvGrpSpPr>
          <p:cNvPr id="3" name="World Map">
            <a:extLst>
              <a:ext uri="{FF2B5EF4-FFF2-40B4-BE49-F238E27FC236}">
                <a16:creationId xmlns:a16="http://schemas.microsoft.com/office/drawing/2014/main" id="{AA7B02D0-11D8-1BA0-5F29-178009B8CD86}"/>
              </a:ext>
            </a:extLst>
          </p:cNvPr>
          <p:cNvGrpSpPr/>
          <p:nvPr userDrawn="1"/>
        </p:nvGrpSpPr>
        <p:grpSpPr>
          <a:xfrm>
            <a:off x="906780" y="1180562"/>
            <a:ext cx="10378439" cy="5063822"/>
            <a:chOff x="399011" y="834814"/>
            <a:chExt cx="8342794" cy="4070611"/>
          </a:xfrm>
          <a:solidFill>
            <a:srgbClr val="E4E4E4"/>
          </a:solidFill>
        </p:grpSpPr>
        <p:sp>
          <p:nvSpPr>
            <p:cNvPr id="4" name="Zimbabwe" descr="© INSCALE GmbH, 05.05.2010&#10;http://www.presentationload.com/">
              <a:extLst>
                <a:ext uri="{FF2B5EF4-FFF2-40B4-BE49-F238E27FC236}">
                  <a16:creationId xmlns:a16="http://schemas.microsoft.com/office/drawing/2014/main" id="{2DED4C03-0EE2-78EB-D040-21D7422F0686}"/>
                </a:ext>
              </a:extLst>
            </p:cNvPr>
            <p:cNvSpPr>
              <a:spLocks/>
            </p:cNvSpPr>
            <p:nvPr/>
          </p:nvSpPr>
          <p:spPr bwMode="gray">
            <a:xfrm>
              <a:off x="4909872" y="3695804"/>
              <a:ext cx="209015" cy="209016"/>
            </a:xfrm>
            <a:custGeom>
              <a:avLst/>
              <a:gdLst>
                <a:gd name="T0" fmla="*/ 2147483647 w 552"/>
                <a:gd name="T1" fmla="*/ 2147483647 h 552"/>
                <a:gd name="T2" fmla="*/ 2147483647 w 552"/>
                <a:gd name="T3" fmla="*/ 2147483647 h 552"/>
                <a:gd name="T4" fmla="*/ 2147483647 w 552"/>
                <a:gd name="T5" fmla="*/ 2147483647 h 552"/>
                <a:gd name="T6" fmla="*/ 2147483647 w 552"/>
                <a:gd name="T7" fmla="*/ 2147483647 h 552"/>
                <a:gd name="T8" fmla="*/ 2147483647 w 552"/>
                <a:gd name="T9" fmla="*/ 2147483647 h 552"/>
                <a:gd name="T10" fmla="*/ 2147483647 w 552"/>
                <a:gd name="T11" fmla="*/ 2147483647 h 552"/>
                <a:gd name="T12" fmla="*/ 2147483647 w 552"/>
                <a:gd name="T13" fmla="*/ 2147483647 h 552"/>
                <a:gd name="T14" fmla="*/ 2147483647 w 552"/>
                <a:gd name="T15" fmla="*/ 2147483647 h 552"/>
                <a:gd name="T16" fmla="*/ 2147483647 w 552"/>
                <a:gd name="T17" fmla="*/ 2147483647 h 552"/>
                <a:gd name="T18" fmla="*/ 2147483647 w 552"/>
                <a:gd name="T19" fmla="*/ 2147483647 h 552"/>
                <a:gd name="T20" fmla="*/ 2147483647 w 552"/>
                <a:gd name="T21" fmla="*/ 2147483647 h 552"/>
                <a:gd name="T22" fmla="*/ 2147483647 w 552"/>
                <a:gd name="T23" fmla="*/ 2147483647 h 552"/>
                <a:gd name="T24" fmla="*/ 2147483647 w 552"/>
                <a:gd name="T25" fmla="*/ 2147483647 h 552"/>
                <a:gd name="T26" fmla="*/ 2147483647 w 552"/>
                <a:gd name="T27" fmla="*/ 2147483647 h 552"/>
                <a:gd name="T28" fmla="*/ 2147483647 w 552"/>
                <a:gd name="T29" fmla="*/ 2147483647 h 552"/>
                <a:gd name="T30" fmla="*/ 2147483647 w 552"/>
                <a:gd name="T31" fmla="*/ 2147483647 h 552"/>
                <a:gd name="T32" fmla="*/ 2147483647 w 552"/>
                <a:gd name="T33" fmla="*/ 2147483647 h 552"/>
                <a:gd name="T34" fmla="*/ 2147483647 w 552"/>
                <a:gd name="T35" fmla="*/ 2147483647 h 552"/>
                <a:gd name="T36" fmla="*/ 2147483647 w 552"/>
                <a:gd name="T37" fmla="*/ 2147483647 h 552"/>
                <a:gd name="T38" fmla="*/ 2147483647 w 552"/>
                <a:gd name="T39" fmla="*/ 2147483647 h 552"/>
                <a:gd name="T40" fmla="*/ 2147483647 w 552"/>
                <a:gd name="T41" fmla="*/ 2147483647 h 552"/>
                <a:gd name="T42" fmla="*/ 2147483647 w 552"/>
                <a:gd name="T43" fmla="*/ 2147483647 h 552"/>
                <a:gd name="T44" fmla="*/ 2147483647 w 552"/>
                <a:gd name="T45" fmla="*/ 2147483647 h 552"/>
                <a:gd name="T46" fmla="*/ 2147483647 w 552"/>
                <a:gd name="T47" fmla="*/ 2147483647 h 552"/>
                <a:gd name="T48" fmla="*/ 2147483647 w 552"/>
                <a:gd name="T49" fmla="*/ 2147483647 h 552"/>
                <a:gd name="T50" fmla="*/ 2147483647 w 552"/>
                <a:gd name="T51" fmla="*/ 2147483647 h 552"/>
                <a:gd name="T52" fmla="*/ 2147483647 w 552"/>
                <a:gd name="T53" fmla="*/ 2147483647 h 552"/>
                <a:gd name="T54" fmla="*/ 2147483647 w 552"/>
                <a:gd name="T55" fmla="*/ 2147483647 h 552"/>
                <a:gd name="T56" fmla="*/ 2147483647 w 552"/>
                <a:gd name="T57" fmla="*/ 2147483647 h 552"/>
                <a:gd name="T58" fmla="*/ 2147483647 w 552"/>
                <a:gd name="T59" fmla="*/ 2147483647 h 552"/>
                <a:gd name="T60" fmla="*/ 2147483647 w 552"/>
                <a:gd name="T61" fmla="*/ 2147483647 h 552"/>
                <a:gd name="T62" fmla="*/ 2147483647 w 552"/>
                <a:gd name="T63" fmla="*/ 2147483647 h 552"/>
                <a:gd name="T64" fmla="*/ 2147483647 w 552"/>
                <a:gd name="T65" fmla="*/ 2147483647 h 552"/>
                <a:gd name="T66" fmla="*/ 2147483647 w 552"/>
                <a:gd name="T67" fmla="*/ 2147483647 h 552"/>
                <a:gd name="T68" fmla="*/ 2147483647 w 552"/>
                <a:gd name="T69" fmla="*/ 2147483647 h 552"/>
                <a:gd name="T70" fmla="*/ 2147483647 w 552"/>
                <a:gd name="T71" fmla="*/ 2147483647 h 552"/>
                <a:gd name="T72" fmla="*/ 2147483647 w 552"/>
                <a:gd name="T73" fmla="*/ 2147483647 h 552"/>
                <a:gd name="T74" fmla="*/ 2147483647 w 552"/>
                <a:gd name="T75" fmla="*/ 0 h 552"/>
                <a:gd name="T76" fmla="*/ 2147483647 w 552"/>
                <a:gd name="T77" fmla="*/ 2147483647 h 552"/>
                <a:gd name="T78" fmla="*/ 2147483647 w 552"/>
                <a:gd name="T79" fmla="*/ 2147483647 h 552"/>
                <a:gd name="T80" fmla="*/ 2147483647 w 552"/>
                <a:gd name="T81" fmla="*/ 2147483647 h 552"/>
                <a:gd name="T82" fmla="*/ 2147483647 w 552"/>
                <a:gd name="T83" fmla="*/ 2147483647 h 552"/>
                <a:gd name="T84" fmla="*/ 2147483647 w 552"/>
                <a:gd name="T85" fmla="*/ 2147483647 h 552"/>
                <a:gd name="T86" fmla="*/ 2147483647 w 552"/>
                <a:gd name="T87" fmla="*/ 2147483647 h 552"/>
                <a:gd name="T88" fmla="*/ 2147483647 w 552"/>
                <a:gd name="T89" fmla="*/ 2147483647 h 552"/>
                <a:gd name="T90" fmla="*/ 2147483647 w 552"/>
                <a:gd name="T91" fmla="*/ 2147483647 h 552"/>
                <a:gd name="T92" fmla="*/ 2147483647 w 552"/>
                <a:gd name="T93" fmla="*/ 2147483647 h 552"/>
                <a:gd name="T94" fmla="*/ 2147483647 w 552"/>
                <a:gd name="T95" fmla="*/ 2147483647 h 552"/>
                <a:gd name="T96" fmla="*/ 2147483647 w 552"/>
                <a:gd name="T97" fmla="*/ 2147483647 h 552"/>
                <a:gd name="T98" fmla="*/ 2147483647 w 552"/>
                <a:gd name="T99" fmla="*/ 2147483647 h 552"/>
                <a:gd name="T100" fmla="*/ 2147483647 w 552"/>
                <a:gd name="T101" fmla="*/ 2147483647 h 552"/>
                <a:gd name="T102" fmla="*/ 2147483647 w 552"/>
                <a:gd name="T103" fmla="*/ 2147483647 h 552"/>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52"/>
                <a:gd name="T157" fmla="*/ 0 h 552"/>
                <a:gd name="T158" fmla="*/ 552 w 552"/>
                <a:gd name="T159" fmla="*/ 552 h 552"/>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52" h="552">
                  <a:moveTo>
                    <a:pt x="18" y="204"/>
                  </a:moveTo>
                  <a:lnTo>
                    <a:pt x="18" y="234"/>
                  </a:lnTo>
                  <a:lnTo>
                    <a:pt x="30" y="234"/>
                  </a:lnTo>
                  <a:lnTo>
                    <a:pt x="36" y="240"/>
                  </a:lnTo>
                  <a:lnTo>
                    <a:pt x="48" y="264"/>
                  </a:lnTo>
                  <a:lnTo>
                    <a:pt x="54" y="270"/>
                  </a:lnTo>
                  <a:lnTo>
                    <a:pt x="54" y="294"/>
                  </a:lnTo>
                  <a:lnTo>
                    <a:pt x="72" y="330"/>
                  </a:lnTo>
                  <a:lnTo>
                    <a:pt x="84" y="336"/>
                  </a:lnTo>
                  <a:lnTo>
                    <a:pt x="102" y="354"/>
                  </a:lnTo>
                  <a:lnTo>
                    <a:pt x="132" y="354"/>
                  </a:lnTo>
                  <a:lnTo>
                    <a:pt x="138" y="360"/>
                  </a:lnTo>
                  <a:lnTo>
                    <a:pt x="138" y="390"/>
                  </a:lnTo>
                  <a:lnTo>
                    <a:pt x="168" y="390"/>
                  </a:lnTo>
                  <a:lnTo>
                    <a:pt x="174" y="414"/>
                  </a:lnTo>
                  <a:lnTo>
                    <a:pt x="168" y="420"/>
                  </a:lnTo>
                  <a:lnTo>
                    <a:pt x="168" y="450"/>
                  </a:lnTo>
                  <a:lnTo>
                    <a:pt x="186" y="450"/>
                  </a:lnTo>
                  <a:lnTo>
                    <a:pt x="186" y="480"/>
                  </a:lnTo>
                  <a:lnTo>
                    <a:pt x="198" y="480"/>
                  </a:lnTo>
                  <a:lnTo>
                    <a:pt x="216" y="486"/>
                  </a:lnTo>
                  <a:lnTo>
                    <a:pt x="228" y="486"/>
                  </a:lnTo>
                  <a:lnTo>
                    <a:pt x="246" y="492"/>
                  </a:lnTo>
                  <a:lnTo>
                    <a:pt x="264" y="510"/>
                  </a:lnTo>
                  <a:lnTo>
                    <a:pt x="270" y="522"/>
                  </a:lnTo>
                  <a:lnTo>
                    <a:pt x="270" y="528"/>
                  </a:lnTo>
                  <a:lnTo>
                    <a:pt x="252" y="528"/>
                  </a:lnTo>
                  <a:lnTo>
                    <a:pt x="312" y="528"/>
                  </a:lnTo>
                  <a:lnTo>
                    <a:pt x="324" y="534"/>
                  </a:lnTo>
                  <a:lnTo>
                    <a:pt x="330" y="534"/>
                  </a:lnTo>
                  <a:lnTo>
                    <a:pt x="342" y="540"/>
                  </a:lnTo>
                  <a:lnTo>
                    <a:pt x="402" y="540"/>
                  </a:lnTo>
                  <a:lnTo>
                    <a:pt x="420" y="552"/>
                  </a:lnTo>
                  <a:lnTo>
                    <a:pt x="486" y="468"/>
                  </a:lnTo>
                  <a:lnTo>
                    <a:pt x="504" y="462"/>
                  </a:lnTo>
                  <a:lnTo>
                    <a:pt x="492" y="444"/>
                  </a:lnTo>
                  <a:lnTo>
                    <a:pt x="504" y="432"/>
                  </a:lnTo>
                  <a:lnTo>
                    <a:pt x="504" y="402"/>
                  </a:lnTo>
                  <a:lnTo>
                    <a:pt x="516" y="396"/>
                  </a:lnTo>
                  <a:lnTo>
                    <a:pt x="528" y="384"/>
                  </a:lnTo>
                  <a:lnTo>
                    <a:pt x="528" y="372"/>
                  </a:lnTo>
                  <a:lnTo>
                    <a:pt x="540" y="360"/>
                  </a:lnTo>
                  <a:lnTo>
                    <a:pt x="546" y="348"/>
                  </a:lnTo>
                  <a:lnTo>
                    <a:pt x="546" y="342"/>
                  </a:lnTo>
                  <a:lnTo>
                    <a:pt x="522" y="318"/>
                  </a:lnTo>
                  <a:lnTo>
                    <a:pt x="522" y="306"/>
                  </a:lnTo>
                  <a:lnTo>
                    <a:pt x="540" y="288"/>
                  </a:lnTo>
                  <a:lnTo>
                    <a:pt x="522" y="264"/>
                  </a:lnTo>
                  <a:lnTo>
                    <a:pt x="540" y="252"/>
                  </a:lnTo>
                  <a:lnTo>
                    <a:pt x="540" y="240"/>
                  </a:lnTo>
                  <a:lnTo>
                    <a:pt x="546" y="240"/>
                  </a:lnTo>
                  <a:lnTo>
                    <a:pt x="546" y="234"/>
                  </a:lnTo>
                  <a:lnTo>
                    <a:pt x="552" y="228"/>
                  </a:lnTo>
                  <a:lnTo>
                    <a:pt x="552" y="216"/>
                  </a:lnTo>
                  <a:lnTo>
                    <a:pt x="540" y="192"/>
                  </a:lnTo>
                  <a:lnTo>
                    <a:pt x="540" y="180"/>
                  </a:lnTo>
                  <a:lnTo>
                    <a:pt x="546" y="174"/>
                  </a:lnTo>
                  <a:lnTo>
                    <a:pt x="546" y="168"/>
                  </a:lnTo>
                  <a:lnTo>
                    <a:pt x="552" y="162"/>
                  </a:lnTo>
                  <a:lnTo>
                    <a:pt x="540" y="150"/>
                  </a:lnTo>
                  <a:lnTo>
                    <a:pt x="552" y="138"/>
                  </a:lnTo>
                  <a:lnTo>
                    <a:pt x="540" y="120"/>
                  </a:lnTo>
                  <a:lnTo>
                    <a:pt x="546" y="114"/>
                  </a:lnTo>
                  <a:lnTo>
                    <a:pt x="552" y="102"/>
                  </a:lnTo>
                  <a:lnTo>
                    <a:pt x="552" y="96"/>
                  </a:lnTo>
                  <a:lnTo>
                    <a:pt x="540" y="84"/>
                  </a:lnTo>
                  <a:lnTo>
                    <a:pt x="528" y="84"/>
                  </a:lnTo>
                  <a:lnTo>
                    <a:pt x="510" y="66"/>
                  </a:lnTo>
                  <a:lnTo>
                    <a:pt x="498" y="66"/>
                  </a:lnTo>
                  <a:lnTo>
                    <a:pt x="486" y="72"/>
                  </a:lnTo>
                  <a:lnTo>
                    <a:pt x="480" y="72"/>
                  </a:lnTo>
                  <a:lnTo>
                    <a:pt x="462" y="48"/>
                  </a:lnTo>
                  <a:lnTo>
                    <a:pt x="444" y="48"/>
                  </a:lnTo>
                  <a:lnTo>
                    <a:pt x="432" y="30"/>
                  </a:lnTo>
                  <a:lnTo>
                    <a:pt x="372" y="30"/>
                  </a:lnTo>
                  <a:lnTo>
                    <a:pt x="366" y="0"/>
                  </a:lnTo>
                  <a:lnTo>
                    <a:pt x="330" y="0"/>
                  </a:lnTo>
                  <a:lnTo>
                    <a:pt x="294" y="12"/>
                  </a:lnTo>
                  <a:lnTo>
                    <a:pt x="282" y="24"/>
                  </a:lnTo>
                  <a:lnTo>
                    <a:pt x="258" y="36"/>
                  </a:lnTo>
                  <a:lnTo>
                    <a:pt x="258" y="72"/>
                  </a:lnTo>
                  <a:lnTo>
                    <a:pt x="252" y="78"/>
                  </a:lnTo>
                  <a:lnTo>
                    <a:pt x="240" y="78"/>
                  </a:lnTo>
                  <a:lnTo>
                    <a:pt x="228" y="84"/>
                  </a:lnTo>
                  <a:lnTo>
                    <a:pt x="210" y="90"/>
                  </a:lnTo>
                  <a:lnTo>
                    <a:pt x="198" y="96"/>
                  </a:lnTo>
                  <a:lnTo>
                    <a:pt x="192" y="102"/>
                  </a:lnTo>
                  <a:lnTo>
                    <a:pt x="180" y="126"/>
                  </a:lnTo>
                  <a:lnTo>
                    <a:pt x="174" y="132"/>
                  </a:lnTo>
                  <a:lnTo>
                    <a:pt x="174" y="138"/>
                  </a:lnTo>
                  <a:lnTo>
                    <a:pt x="168" y="144"/>
                  </a:lnTo>
                  <a:lnTo>
                    <a:pt x="162" y="156"/>
                  </a:lnTo>
                  <a:lnTo>
                    <a:pt x="132" y="186"/>
                  </a:lnTo>
                  <a:lnTo>
                    <a:pt x="108" y="198"/>
                  </a:lnTo>
                  <a:lnTo>
                    <a:pt x="90" y="198"/>
                  </a:lnTo>
                  <a:lnTo>
                    <a:pt x="90" y="192"/>
                  </a:lnTo>
                  <a:lnTo>
                    <a:pt x="78" y="180"/>
                  </a:lnTo>
                  <a:lnTo>
                    <a:pt x="66" y="180"/>
                  </a:lnTo>
                  <a:lnTo>
                    <a:pt x="66" y="192"/>
                  </a:lnTo>
                  <a:lnTo>
                    <a:pt x="54" y="192"/>
                  </a:lnTo>
                  <a:lnTo>
                    <a:pt x="42" y="180"/>
                  </a:lnTo>
                  <a:lnTo>
                    <a:pt x="42" y="174"/>
                  </a:lnTo>
                  <a:lnTo>
                    <a:pt x="0" y="174"/>
                  </a:lnTo>
                  <a:lnTo>
                    <a:pt x="6" y="192"/>
                  </a:lnTo>
                  <a:lnTo>
                    <a:pt x="18" y="20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5" name="Zambia" descr="© INSCALE GmbH, 05.05.2010&#10;http://www.presentationload.com/">
              <a:extLst>
                <a:ext uri="{FF2B5EF4-FFF2-40B4-BE49-F238E27FC236}">
                  <a16:creationId xmlns:a16="http://schemas.microsoft.com/office/drawing/2014/main" id="{25981D18-8F92-7E1A-A394-A51DFEB988D7}"/>
                </a:ext>
              </a:extLst>
            </p:cNvPr>
            <p:cNvSpPr>
              <a:spLocks/>
            </p:cNvSpPr>
            <p:nvPr/>
          </p:nvSpPr>
          <p:spPr bwMode="gray">
            <a:xfrm>
              <a:off x="4825375" y="3467518"/>
              <a:ext cx="315746" cy="302405"/>
            </a:xfrm>
            <a:custGeom>
              <a:avLst/>
              <a:gdLst>
                <a:gd name="T0" fmla="*/ 2147483647 w 834"/>
                <a:gd name="T1" fmla="*/ 2147483647 h 798"/>
                <a:gd name="T2" fmla="*/ 2147483647 w 834"/>
                <a:gd name="T3" fmla="*/ 2147483647 h 798"/>
                <a:gd name="T4" fmla="*/ 2147483647 w 834"/>
                <a:gd name="T5" fmla="*/ 2147483647 h 798"/>
                <a:gd name="T6" fmla="*/ 2147483647 w 834"/>
                <a:gd name="T7" fmla="*/ 2147483647 h 798"/>
                <a:gd name="T8" fmla="*/ 2147483647 w 834"/>
                <a:gd name="T9" fmla="*/ 2147483647 h 798"/>
                <a:gd name="T10" fmla="*/ 2147483647 w 834"/>
                <a:gd name="T11" fmla="*/ 2147483647 h 798"/>
                <a:gd name="T12" fmla="*/ 2147483647 w 834"/>
                <a:gd name="T13" fmla="*/ 2147483647 h 798"/>
                <a:gd name="T14" fmla="*/ 2147483647 w 834"/>
                <a:gd name="T15" fmla="*/ 2147483647 h 798"/>
                <a:gd name="T16" fmla="*/ 2147483647 w 834"/>
                <a:gd name="T17" fmla="*/ 2147483647 h 798"/>
                <a:gd name="T18" fmla="*/ 2147483647 w 834"/>
                <a:gd name="T19" fmla="*/ 2147483647 h 798"/>
                <a:gd name="T20" fmla="*/ 2147483647 w 834"/>
                <a:gd name="T21" fmla="*/ 2147483647 h 798"/>
                <a:gd name="T22" fmla="*/ 2147483647 w 834"/>
                <a:gd name="T23" fmla="*/ 2147483647 h 798"/>
                <a:gd name="T24" fmla="*/ 2147483647 w 834"/>
                <a:gd name="T25" fmla="*/ 2147483647 h 798"/>
                <a:gd name="T26" fmla="*/ 2147483647 w 834"/>
                <a:gd name="T27" fmla="*/ 2147483647 h 798"/>
                <a:gd name="T28" fmla="*/ 2147483647 w 834"/>
                <a:gd name="T29" fmla="*/ 2147483647 h 798"/>
                <a:gd name="T30" fmla="*/ 2147483647 w 834"/>
                <a:gd name="T31" fmla="*/ 2147483647 h 798"/>
                <a:gd name="T32" fmla="*/ 2147483647 w 834"/>
                <a:gd name="T33" fmla="*/ 2147483647 h 798"/>
                <a:gd name="T34" fmla="*/ 2147483647 w 834"/>
                <a:gd name="T35" fmla="*/ 2147483647 h 798"/>
                <a:gd name="T36" fmla="*/ 2147483647 w 834"/>
                <a:gd name="T37" fmla="*/ 2147483647 h 798"/>
                <a:gd name="T38" fmla="*/ 2147483647 w 834"/>
                <a:gd name="T39" fmla="*/ 2147483647 h 798"/>
                <a:gd name="T40" fmla="*/ 2147483647 w 834"/>
                <a:gd name="T41" fmla="*/ 2147483647 h 798"/>
                <a:gd name="T42" fmla="*/ 2147483647 w 834"/>
                <a:gd name="T43" fmla="*/ 2147483647 h 798"/>
                <a:gd name="T44" fmla="*/ 2147483647 w 834"/>
                <a:gd name="T45" fmla="*/ 2147483647 h 798"/>
                <a:gd name="T46" fmla="*/ 2147483647 w 834"/>
                <a:gd name="T47" fmla="*/ 2147483647 h 798"/>
                <a:gd name="T48" fmla="*/ 2147483647 w 834"/>
                <a:gd name="T49" fmla="*/ 2147483647 h 798"/>
                <a:gd name="T50" fmla="*/ 2147483647 w 834"/>
                <a:gd name="T51" fmla="*/ 2147483647 h 798"/>
                <a:gd name="T52" fmla="*/ 2147483647 w 834"/>
                <a:gd name="T53" fmla="*/ 2147483647 h 798"/>
                <a:gd name="T54" fmla="*/ 2147483647 w 834"/>
                <a:gd name="T55" fmla="*/ 2147483647 h 798"/>
                <a:gd name="T56" fmla="*/ 2147483647 w 834"/>
                <a:gd name="T57" fmla="*/ 2147483647 h 798"/>
                <a:gd name="T58" fmla="*/ 2147483647 w 834"/>
                <a:gd name="T59" fmla="*/ 2147483647 h 798"/>
                <a:gd name="T60" fmla="*/ 2147483647 w 834"/>
                <a:gd name="T61" fmla="*/ 2147483647 h 798"/>
                <a:gd name="T62" fmla="*/ 2147483647 w 834"/>
                <a:gd name="T63" fmla="*/ 2147483647 h 798"/>
                <a:gd name="T64" fmla="*/ 2147483647 w 834"/>
                <a:gd name="T65" fmla="*/ 2147483647 h 798"/>
                <a:gd name="T66" fmla="*/ 2147483647 w 834"/>
                <a:gd name="T67" fmla="*/ 2147483647 h 798"/>
                <a:gd name="T68" fmla="*/ 2147483647 w 834"/>
                <a:gd name="T69" fmla="*/ 2147483647 h 798"/>
                <a:gd name="T70" fmla="*/ 2147483647 w 834"/>
                <a:gd name="T71" fmla="*/ 2147483647 h 798"/>
                <a:gd name="T72" fmla="*/ 2147483647 w 834"/>
                <a:gd name="T73" fmla="*/ 2147483647 h 798"/>
                <a:gd name="T74" fmla="*/ 2147483647 w 834"/>
                <a:gd name="T75" fmla="*/ 2147483647 h 798"/>
                <a:gd name="T76" fmla="*/ 2147483647 w 834"/>
                <a:gd name="T77" fmla="*/ 2147483647 h 798"/>
                <a:gd name="T78" fmla="*/ 2147483647 w 834"/>
                <a:gd name="T79" fmla="*/ 2147483647 h 798"/>
                <a:gd name="T80" fmla="*/ 2147483647 w 834"/>
                <a:gd name="T81" fmla="*/ 2147483647 h 798"/>
                <a:gd name="T82" fmla="*/ 2147483647 w 834"/>
                <a:gd name="T83" fmla="*/ 2147483647 h 798"/>
                <a:gd name="T84" fmla="*/ 2147483647 w 834"/>
                <a:gd name="T85" fmla="*/ 2147483647 h 798"/>
                <a:gd name="T86" fmla="*/ 2147483647 w 834"/>
                <a:gd name="T87" fmla="*/ 2147483647 h 798"/>
                <a:gd name="T88" fmla="*/ 2147483647 w 834"/>
                <a:gd name="T89" fmla="*/ 2147483647 h 798"/>
                <a:gd name="T90" fmla="*/ 2147483647 w 834"/>
                <a:gd name="T91" fmla="*/ 2147483647 h 798"/>
                <a:gd name="T92" fmla="*/ 2147483647 w 834"/>
                <a:gd name="T93" fmla="*/ 2147483647 h 798"/>
                <a:gd name="T94" fmla="*/ 2147483647 w 834"/>
                <a:gd name="T95" fmla="*/ 2147483647 h 798"/>
                <a:gd name="T96" fmla="*/ 2147483647 w 834"/>
                <a:gd name="T97" fmla="*/ 2147483647 h 798"/>
                <a:gd name="T98" fmla="*/ 2147483647 w 834"/>
                <a:gd name="T99" fmla="*/ 2147483647 h 798"/>
                <a:gd name="T100" fmla="*/ 2147483647 w 834"/>
                <a:gd name="T101" fmla="*/ 2147483647 h 798"/>
                <a:gd name="T102" fmla="*/ 2147483647 w 834"/>
                <a:gd name="T103" fmla="*/ 2147483647 h 79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834"/>
                <a:gd name="T157" fmla="*/ 0 h 798"/>
                <a:gd name="T158" fmla="*/ 834 w 834"/>
                <a:gd name="T159" fmla="*/ 798 h 798"/>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834" h="798">
                  <a:moveTo>
                    <a:pt x="822" y="186"/>
                  </a:moveTo>
                  <a:lnTo>
                    <a:pt x="822" y="162"/>
                  </a:lnTo>
                  <a:lnTo>
                    <a:pt x="816" y="168"/>
                  </a:lnTo>
                  <a:lnTo>
                    <a:pt x="810" y="168"/>
                  </a:lnTo>
                  <a:lnTo>
                    <a:pt x="810" y="126"/>
                  </a:lnTo>
                  <a:lnTo>
                    <a:pt x="798" y="114"/>
                  </a:lnTo>
                  <a:lnTo>
                    <a:pt x="786" y="114"/>
                  </a:lnTo>
                  <a:lnTo>
                    <a:pt x="786" y="102"/>
                  </a:lnTo>
                  <a:lnTo>
                    <a:pt x="768" y="90"/>
                  </a:lnTo>
                  <a:lnTo>
                    <a:pt x="750" y="90"/>
                  </a:lnTo>
                  <a:lnTo>
                    <a:pt x="750" y="72"/>
                  </a:lnTo>
                  <a:lnTo>
                    <a:pt x="738" y="78"/>
                  </a:lnTo>
                  <a:lnTo>
                    <a:pt x="726" y="78"/>
                  </a:lnTo>
                  <a:lnTo>
                    <a:pt x="708" y="60"/>
                  </a:lnTo>
                  <a:lnTo>
                    <a:pt x="690" y="60"/>
                  </a:lnTo>
                  <a:lnTo>
                    <a:pt x="684" y="54"/>
                  </a:lnTo>
                  <a:lnTo>
                    <a:pt x="684" y="36"/>
                  </a:lnTo>
                  <a:lnTo>
                    <a:pt x="672" y="42"/>
                  </a:lnTo>
                  <a:lnTo>
                    <a:pt x="654" y="42"/>
                  </a:lnTo>
                  <a:lnTo>
                    <a:pt x="648" y="54"/>
                  </a:lnTo>
                  <a:lnTo>
                    <a:pt x="642" y="60"/>
                  </a:lnTo>
                  <a:lnTo>
                    <a:pt x="636" y="60"/>
                  </a:lnTo>
                  <a:lnTo>
                    <a:pt x="624" y="48"/>
                  </a:lnTo>
                  <a:lnTo>
                    <a:pt x="624" y="36"/>
                  </a:lnTo>
                  <a:lnTo>
                    <a:pt x="618" y="30"/>
                  </a:lnTo>
                  <a:lnTo>
                    <a:pt x="606" y="30"/>
                  </a:lnTo>
                  <a:lnTo>
                    <a:pt x="600" y="24"/>
                  </a:lnTo>
                  <a:lnTo>
                    <a:pt x="594" y="24"/>
                  </a:lnTo>
                  <a:lnTo>
                    <a:pt x="594" y="6"/>
                  </a:lnTo>
                  <a:lnTo>
                    <a:pt x="600" y="0"/>
                  </a:lnTo>
                  <a:lnTo>
                    <a:pt x="576" y="12"/>
                  </a:lnTo>
                  <a:lnTo>
                    <a:pt x="558" y="12"/>
                  </a:lnTo>
                  <a:lnTo>
                    <a:pt x="546" y="18"/>
                  </a:lnTo>
                  <a:lnTo>
                    <a:pt x="528" y="18"/>
                  </a:lnTo>
                  <a:lnTo>
                    <a:pt x="510" y="24"/>
                  </a:lnTo>
                  <a:lnTo>
                    <a:pt x="498" y="24"/>
                  </a:lnTo>
                  <a:lnTo>
                    <a:pt x="498" y="54"/>
                  </a:lnTo>
                  <a:lnTo>
                    <a:pt x="480" y="72"/>
                  </a:lnTo>
                  <a:lnTo>
                    <a:pt x="468" y="78"/>
                  </a:lnTo>
                  <a:lnTo>
                    <a:pt x="462" y="84"/>
                  </a:lnTo>
                  <a:lnTo>
                    <a:pt x="456" y="84"/>
                  </a:lnTo>
                  <a:lnTo>
                    <a:pt x="468" y="96"/>
                  </a:lnTo>
                  <a:lnTo>
                    <a:pt x="468" y="102"/>
                  </a:lnTo>
                  <a:lnTo>
                    <a:pt x="474" y="108"/>
                  </a:lnTo>
                  <a:lnTo>
                    <a:pt x="474" y="114"/>
                  </a:lnTo>
                  <a:lnTo>
                    <a:pt x="480" y="120"/>
                  </a:lnTo>
                  <a:lnTo>
                    <a:pt x="480" y="144"/>
                  </a:lnTo>
                  <a:lnTo>
                    <a:pt x="486" y="162"/>
                  </a:lnTo>
                  <a:lnTo>
                    <a:pt x="486" y="216"/>
                  </a:lnTo>
                  <a:lnTo>
                    <a:pt x="474" y="228"/>
                  </a:lnTo>
                  <a:lnTo>
                    <a:pt x="468" y="240"/>
                  </a:lnTo>
                  <a:lnTo>
                    <a:pt x="462" y="258"/>
                  </a:lnTo>
                  <a:lnTo>
                    <a:pt x="456" y="270"/>
                  </a:lnTo>
                  <a:lnTo>
                    <a:pt x="456" y="294"/>
                  </a:lnTo>
                  <a:lnTo>
                    <a:pt x="468" y="306"/>
                  </a:lnTo>
                  <a:lnTo>
                    <a:pt x="474" y="306"/>
                  </a:lnTo>
                  <a:lnTo>
                    <a:pt x="474" y="312"/>
                  </a:lnTo>
                  <a:lnTo>
                    <a:pt x="480" y="312"/>
                  </a:lnTo>
                  <a:lnTo>
                    <a:pt x="510" y="342"/>
                  </a:lnTo>
                  <a:lnTo>
                    <a:pt x="522" y="348"/>
                  </a:lnTo>
                  <a:lnTo>
                    <a:pt x="528" y="348"/>
                  </a:lnTo>
                  <a:lnTo>
                    <a:pt x="534" y="342"/>
                  </a:lnTo>
                  <a:lnTo>
                    <a:pt x="534" y="324"/>
                  </a:lnTo>
                  <a:lnTo>
                    <a:pt x="558" y="324"/>
                  </a:lnTo>
                  <a:lnTo>
                    <a:pt x="558" y="372"/>
                  </a:lnTo>
                  <a:lnTo>
                    <a:pt x="552" y="408"/>
                  </a:lnTo>
                  <a:lnTo>
                    <a:pt x="546" y="426"/>
                  </a:lnTo>
                  <a:lnTo>
                    <a:pt x="540" y="426"/>
                  </a:lnTo>
                  <a:lnTo>
                    <a:pt x="540" y="420"/>
                  </a:lnTo>
                  <a:lnTo>
                    <a:pt x="534" y="408"/>
                  </a:lnTo>
                  <a:lnTo>
                    <a:pt x="516" y="420"/>
                  </a:lnTo>
                  <a:lnTo>
                    <a:pt x="498" y="420"/>
                  </a:lnTo>
                  <a:lnTo>
                    <a:pt x="498" y="408"/>
                  </a:lnTo>
                  <a:lnTo>
                    <a:pt x="492" y="396"/>
                  </a:lnTo>
                  <a:lnTo>
                    <a:pt x="492" y="384"/>
                  </a:lnTo>
                  <a:lnTo>
                    <a:pt x="480" y="372"/>
                  </a:lnTo>
                  <a:lnTo>
                    <a:pt x="468" y="372"/>
                  </a:lnTo>
                  <a:lnTo>
                    <a:pt x="462" y="360"/>
                  </a:lnTo>
                  <a:lnTo>
                    <a:pt x="462" y="354"/>
                  </a:lnTo>
                  <a:lnTo>
                    <a:pt x="456" y="342"/>
                  </a:lnTo>
                  <a:lnTo>
                    <a:pt x="450" y="336"/>
                  </a:lnTo>
                  <a:lnTo>
                    <a:pt x="444" y="336"/>
                  </a:lnTo>
                  <a:lnTo>
                    <a:pt x="438" y="342"/>
                  </a:lnTo>
                  <a:lnTo>
                    <a:pt x="426" y="342"/>
                  </a:lnTo>
                  <a:lnTo>
                    <a:pt x="426" y="330"/>
                  </a:lnTo>
                  <a:lnTo>
                    <a:pt x="420" y="324"/>
                  </a:lnTo>
                  <a:lnTo>
                    <a:pt x="390" y="324"/>
                  </a:lnTo>
                  <a:lnTo>
                    <a:pt x="390" y="312"/>
                  </a:lnTo>
                  <a:lnTo>
                    <a:pt x="396" y="312"/>
                  </a:lnTo>
                  <a:lnTo>
                    <a:pt x="396" y="300"/>
                  </a:lnTo>
                  <a:lnTo>
                    <a:pt x="384" y="300"/>
                  </a:lnTo>
                  <a:lnTo>
                    <a:pt x="378" y="294"/>
                  </a:lnTo>
                  <a:lnTo>
                    <a:pt x="378" y="282"/>
                  </a:lnTo>
                  <a:lnTo>
                    <a:pt x="366" y="270"/>
                  </a:lnTo>
                  <a:lnTo>
                    <a:pt x="360" y="270"/>
                  </a:lnTo>
                  <a:lnTo>
                    <a:pt x="354" y="276"/>
                  </a:lnTo>
                  <a:lnTo>
                    <a:pt x="354" y="294"/>
                  </a:lnTo>
                  <a:lnTo>
                    <a:pt x="348" y="300"/>
                  </a:lnTo>
                  <a:lnTo>
                    <a:pt x="348" y="306"/>
                  </a:lnTo>
                  <a:lnTo>
                    <a:pt x="330" y="306"/>
                  </a:lnTo>
                  <a:lnTo>
                    <a:pt x="300" y="300"/>
                  </a:lnTo>
                  <a:lnTo>
                    <a:pt x="264" y="294"/>
                  </a:lnTo>
                  <a:lnTo>
                    <a:pt x="246" y="282"/>
                  </a:lnTo>
                  <a:lnTo>
                    <a:pt x="240" y="276"/>
                  </a:lnTo>
                  <a:lnTo>
                    <a:pt x="234" y="264"/>
                  </a:lnTo>
                  <a:lnTo>
                    <a:pt x="234" y="246"/>
                  </a:lnTo>
                  <a:lnTo>
                    <a:pt x="192" y="252"/>
                  </a:lnTo>
                  <a:lnTo>
                    <a:pt x="198" y="258"/>
                  </a:lnTo>
                  <a:lnTo>
                    <a:pt x="198" y="264"/>
                  </a:lnTo>
                  <a:lnTo>
                    <a:pt x="180" y="264"/>
                  </a:lnTo>
                  <a:lnTo>
                    <a:pt x="174" y="258"/>
                  </a:lnTo>
                  <a:lnTo>
                    <a:pt x="174" y="228"/>
                  </a:lnTo>
                  <a:lnTo>
                    <a:pt x="156" y="228"/>
                  </a:lnTo>
                  <a:lnTo>
                    <a:pt x="150" y="216"/>
                  </a:lnTo>
                  <a:lnTo>
                    <a:pt x="144" y="234"/>
                  </a:lnTo>
                  <a:lnTo>
                    <a:pt x="144" y="240"/>
                  </a:lnTo>
                  <a:lnTo>
                    <a:pt x="156" y="252"/>
                  </a:lnTo>
                  <a:lnTo>
                    <a:pt x="156" y="270"/>
                  </a:lnTo>
                  <a:lnTo>
                    <a:pt x="150" y="276"/>
                  </a:lnTo>
                  <a:lnTo>
                    <a:pt x="144" y="276"/>
                  </a:lnTo>
                  <a:lnTo>
                    <a:pt x="144" y="330"/>
                  </a:lnTo>
                  <a:lnTo>
                    <a:pt x="156" y="342"/>
                  </a:lnTo>
                  <a:lnTo>
                    <a:pt x="138" y="348"/>
                  </a:lnTo>
                  <a:lnTo>
                    <a:pt x="138" y="354"/>
                  </a:lnTo>
                  <a:lnTo>
                    <a:pt x="144" y="360"/>
                  </a:lnTo>
                  <a:lnTo>
                    <a:pt x="144" y="384"/>
                  </a:lnTo>
                  <a:lnTo>
                    <a:pt x="132" y="396"/>
                  </a:lnTo>
                  <a:lnTo>
                    <a:pt x="126" y="396"/>
                  </a:lnTo>
                  <a:lnTo>
                    <a:pt x="0" y="390"/>
                  </a:lnTo>
                  <a:lnTo>
                    <a:pt x="0" y="642"/>
                  </a:lnTo>
                  <a:lnTo>
                    <a:pt x="6" y="654"/>
                  </a:lnTo>
                  <a:lnTo>
                    <a:pt x="6" y="672"/>
                  </a:lnTo>
                  <a:lnTo>
                    <a:pt x="96" y="762"/>
                  </a:lnTo>
                  <a:lnTo>
                    <a:pt x="114" y="768"/>
                  </a:lnTo>
                  <a:lnTo>
                    <a:pt x="138" y="756"/>
                  </a:lnTo>
                  <a:lnTo>
                    <a:pt x="144" y="756"/>
                  </a:lnTo>
                  <a:lnTo>
                    <a:pt x="150" y="750"/>
                  </a:lnTo>
                  <a:lnTo>
                    <a:pt x="168" y="750"/>
                  </a:lnTo>
                  <a:lnTo>
                    <a:pt x="174" y="756"/>
                  </a:lnTo>
                  <a:lnTo>
                    <a:pt x="174" y="762"/>
                  </a:lnTo>
                  <a:lnTo>
                    <a:pt x="204" y="756"/>
                  </a:lnTo>
                  <a:lnTo>
                    <a:pt x="222" y="774"/>
                  </a:lnTo>
                  <a:lnTo>
                    <a:pt x="264" y="774"/>
                  </a:lnTo>
                  <a:lnTo>
                    <a:pt x="264" y="780"/>
                  </a:lnTo>
                  <a:lnTo>
                    <a:pt x="276" y="792"/>
                  </a:lnTo>
                  <a:lnTo>
                    <a:pt x="288" y="792"/>
                  </a:lnTo>
                  <a:lnTo>
                    <a:pt x="288" y="780"/>
                  </a:lnTo>
                  <a:lnTo>
                    <a:pt x="300" y="780"/>
                  </a:lnTo>
                  <a:lnTo>
                    <a:pt x="312" y="792"/>
                  </a:lnTo>
                  <a:lnTo>
                    <a:pt x="312" y="798"/>
                  </a:lnTo>
                  <a:lnTo>
                    <a:pt x="330" y="798"/>
                  </a:lnTo>
                  <a:lnTo>
                    <a:pt x="354" y="786"/>
                  </a:lnTo>
                  <a:lnTo>
                    <a:pt x="384" y="756"/>
                  </a:lnTo>
                  <a:lnTo>
                    <a:pt x="390" y="744"/>
                  </a:lnTo>
                  <a:lnTo>
                    <a:pt x="396" y="738"/>
                  </a:lnTo>
                  <a:lnTo>
                    <a:pt x="396" y="732"/>
                  </a:lnTo>
                  <a:lnTo>
                    <a:pt x="402" y="726"/>
                  </a:lnTo>
                  <a:lnTo>
                    <a:pt x="414" y="702"/>
                  </a:lnTo>
                  <a:lnTo>
                    <a:pt x="420" y="696"/>
                  </a:lnTo>
                  <a:lnTo>
                    <a:pt x="432" y="690"/>
                  </a:lnTo>
                  <a:lnTo>
                    <a:pt x="450" y="684"/>
                  </a:lnTo>
                  <a:lnTo>
                    <a:pt x="462" y="678"/>
                  </a:lnTo>
                  <a:lnTo>
                    <a:pt x="474" y="678"/>
                  </a:lnTo>
                  <a:lnTo>
                    <a:pt x="480" y="672"/>
                  </a:lnTo>
                  <a:lnTo>
                    <a:pt x="480" y="636"/>
                  </a:lnTo>
                  <a:lnTo>
                    <a:pt x="504" y="624"/>
                  </a:lnTo>
                  <a:lnTo>
                    <a:pt x="516" y="612"/>
                  </a:lnTo>
                  <a:lnTo>
                    <a:pt x="552" y="600"/>
                  </a:lnTo>
                  <a:lnTo>
                    <a:pt x="588" y="600"/>
                  </a:lnTo>
                  <a:lnTo>
                    <a:pt x="588" y="576"/>
                  </a:lnTo>
                  <a:lnTo>
                    <a:pt x="570" y="558"/>
                  </a:lnTo>
                  <a:lnTo>
                    <a:pt x="582" y="546"/>
                  </a:lnTo>
                  <a:lnTo>
                    <a:pt x="612" y="546"/>
                  </a:lnTo>
                  <a:lnTo>
                    <a:pt x="630" y="528"/>
                  </a:lnTo>
                  <a:lnTo>
                    <a:pt x="642" y="528"/>
                  </a:lnTo>
                  <a:lnTo>
                    <a:pt x="654" y="522"/>
                  </a:lnTo>
                  <a:lnTo>
                    <a:pt x="672" y="522"/>
                  </a:lnTo>
                  <a:lnTo>
                    <a:pt x="690" y="516"/>
                  </a:lnTo>
                  <a:lnTo>
                    <a:pt x="702" y="510"/>
                  </a:lnTo>
                  <a:lnTo>
                    <a:pt x="708" y="510"/>
                  </a:lnTo>
                  <a:lnTo>
                    <a:pt x="732" y="498"/>
                  </a:lnTo>
                  <a:lnTo>
                    <a:pt x="750" y="486"/>
                  </a:lnTo>
                  <a:lnTo>
                    <a:pt x="762" y="480"/>
                  </a:lnTo>
                  <a:lnTo>
                    <a:pt x="780" y="474"/>
                  </a:lnTo>
                  <a:lnTo>
                    <a:pt x="786" y="468"/>
                  </a:lnTo>
                  <a:lnTo>
                    <a:pt x="792" y="468"/>
                  </a:lnTo>
                  <a:lnTo>
                    <a:pt x="780" y="462"/>
                  </a:lnTo>
                  <a:lnTo>
                    <a:pt x="768" y="450"/>
                  </a:lnTo>
                  <a:lnTo>
                    <a:pt x="756" y="444"/>
                  </a:lnTo>
                  <a:lnTo>
                    <a:pt x="756" y="438"/>
                  </a:lnTo>
                  <a:lnTo>
                    <a:pt x="762" y="432"/>
                  </a:lnTo>
                  <a:lnTo>
                    <a:pt x="768" y="420"/>
                  </a:lnTo>
                  <a:lnTo>
                    <a:pt x="774" y="414"/>
                  </a:lnTo>
                  <a:lnTo>
                    <a:pt x="780" y="402"/>
                  </a:lnTo>
                  <a:lnTo>
                    <a:pt x="774" y="366"/>
                  </a:lnTo>
                  <a:lnTo>
                    <a:pt x="780" y="366"/>
                  </a:lnTo>
                  <a:lnTo>
                    <a:pt x="786" y="360"/>
                  </a:lnTo>
                  <a:lnTo>
                    <a:pt x="798" y="354"/>
                  </a:lnTo>
                  <a:lnTo>
                    <a:pt x="816" y="336"/>
                  </a:lnTo>
                  <a:lnTo>
                    <a:pt x="816" y="330"/>
                  </a:lnTo>
                  <a:lnTo>
                    <a:pt x="804" y="330"/>
                  </a:lnTo>
                  <a:lnTo>
                    <a:pt x="804" y="258"/>
                  </a:lnTo>
                  <a:lnTo>
                    <a:pt x="810" y="240"/>
                  </a:lnTo>
                  <a:lnTo>
                    <a:pt x="798" y="234"/>
                  </a:lnTo>
                  <a:lnTo>
                    <a:pt x="798" y="216"/>
                  </a:lnTo>
                  <a:lnTo>
                    <a:pt x="804" y="216"/>
                  </a:lnTo>
                  <a:lnTo>
                    <a:pt x="810" y="210"/>
                  </a:lnTo>
                  <a:lnTo>
                    <a:pt x="834" y="198"/>
                  </a:lnTo>
                  <a:lnTo>
                    <a:pt x="834" y="186"/>
                  </a:lnTo>
                  <a:lnTo>
                    <a:pt x="822" y="18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6" name="Yemen" descr="© INSCALE GmbH, 05.05.2010&#10;http://www.presentationload.com/">
              <a:extLst>
                <a:ext uri="{FF2B5EF4-FFF2-40B4-BE49-F238E27FC236}">
                  <a16:creationId xmlns:a16="http://schemas.microsoft.com/office/drawing/2014/main" id="{C23F1170-4E69-21EF-C48A-6F35075E4772}"/>
                </a:ext>
              </a:extLst>
            </p:cNvPr>
            <p:cNvSpPr>
              <a:spLocks/>
            </p:cNvSpPr>
            <p:nvPr/>
          </p:nvSpPr>
          <p:spPr bwMode="gray">
            <a:xfrm>
              <a:off x="5375336" y="2637386"/>
              <a:ext cx="277203" cy="189744"/>
            </a:xfrm>
            <a:custGeom>
              <a:avLst/>
              <a:gdLst>
                <a:gd name="T0" fmla="*/ 2147483647 w 732"/>
                <a:gd name="T1" fmla="*/ 2147483647 h 498"/>
                <a:gd name="T2" fmla="*/ 2147483647 w 732"/>
                <a:gd name="T3" fmla="*/ 2147483647 h 498"/>
                <a:gd name="T4" fmla="*/ 2147483647 w 732"/>
                <a:gd name="T5" fmla="*/ 2147483647 h 498"/>
                <a:gd name="T6" fmla="*/ 2147483647 w 732"/>
                <a:gd name="T7" fmla="*/ 2147483647 h 498"/>
                <a:gd name="T8" fmla="*/ 2147483647 w 732"/>
                <a:gd name="T9" fmla="*/ 2147483647 h 498"/>
                <a:gd name="T10" fmla="*/ 2147483647 w 732"/>
                <a:gd name="T11" fmla="*/ 2147483647 h 498"/>
                <a:gd name="T12" fmla="*/ 2147483647 w 732"/>
                <a:gd name="T13" fmla="*/ 2147483647 h 498"/>
                <a:gd name="T14" fmla="*/ 2147483647 w 732"/>
                <a:gd name="T15" fmla="*/ 2147483647 h 498"/>
                <a:gd name="T16" fmla="*/ 2147483647 w 732"/>
                <a:gd name="T17" fmla="*/ 2147483647 h 498"/>
                <a:gd name="T18" fmla="*/ 2147483647 w 732"/>
                <a:gd name="T19" fmla="*/ 2147483647 h 498"/>
                <a:gd name="T20" fmla="*/ 2147483647 w 732"/>
                <a:gd name="T21" fmla="*/ 2147483647 h 498"/>
                <a:gd name="T22" fmla="*/ 2147483647 w 732"/>
                <a:gd name="T23" fmla="*/ 2147483647 h 498"/>
                <a:gd name="T24" fmla="*/ 2147483647 w 732"/>
                <a:gd name="T25" fmla="*/ 2147483647 h 498"/>
                <a:gd name="T26" fmla="*/ 2147483647 w 732"/>
                <a:gd name="T27" fmla="*/ 2147483647 h 498"/>
                <a:gd name="T28" fmla="*/ 2147483647 w 732"/>
                <a:gd name="T29" fmla="*/ 2147483647 h 498"/>
                <a:gd name="T30" fmla="*/ 0 w 732"/>
                <a:gd name="T31" fmla="*/ 2147483647 h 498"/>
                <a:gd name="T32" fmla="*/ 2147483647 w 732"/>
                <a:gd name="T33" fmla="*/ 2147483647 h 498"/>
                <a:gd name="T34" fmla="*/ 2147483647 w 732"/>
                <a:gd name="T35" fmla="*/ 2147483647 h 498"/>
                <a:gd name="T36" fmla="*/ 2147483647 w 732"/>
                <a:gd name="T37" fmla="*/ 2147483647 h 498"/>
                <a:gd name="T38" fmla="*/ 2147483647 w 732"/>
                <a:gd name="T39" fmla="*/ 2147483647 h 498"/>
                <a:gd name="T40" fmla="*/ 2147483647 w 732"/>
                <a:gd name="T41" fmla="*/ 2147483647 h 498"/>
                <a:gd name="T42" fmla="*/ 2147483647 w 732"/>
                <a:gd name="T43" fmla="*/ 2147483647 h 498"/>
                <a:gd name="T44" fmla="*/ 2147483647 w 732"/>
                <a:gd name="T45" fmla="*/ 2147483647 h 498"/>
                <a:gd name="T46" fmla="*/ 2147483647 w 732"/>
                <a:gd name="T47" fmla="*/ 2147483647 h 498"/>
                <a:gd name="T48" fmla="*/ 2147483647 w 732"/>
                <a:gd name="T49" fmla="*/ 2147483647 h 498"/>
                <a:gd name="T50" fmla="*/ 2147483647 w 732"/>
                <a:gd name="T51" fmla="*/ 2147483647 h 498"/>
                <a:gd name="T52" fmla="*/ 2147483647 w 732"/>
                <a:gd name="T53" fmla="*/ 2147483647 h 498"/>
                <a:gd name="T54" fmla="*/ 2147483647 w 732"/>
                <a:gd name="T55" fmla="*/ 2147483647 h 498"/>
                <a:gd name="T56" fmla="*/ 2147483647 w 732"/>
                <a:gd name="T57" fmla="*/ 2147483647 h 498"/>
                <a:gd name="T58" fmla="*/ 2147483647 w 732"/>
                <a:gd name="T59" fmla="*/ 2147483647 h 498"/>
                <a:gd name="T60" fmla="*/ 2147483647 w 732"/>
                <a:gd name="T61" fmla="*/ 2147483647 h 498"/>
                <a:gd name="T62" fmla="*/ 2147483647 w 732"/>
                <a:gd name="T63" fmla="*/ 2147483647 h 498"/>
                <a:gd name="T64" fmla="*/ 2147483647 w 732"/>
                <a:gd name="T65" fmla="*/ 2147483647 h 498"/>
                <a:gd name="T66" fmla="*/ 2147483647 w 732"/>
                <a:gd name="T67" fmla="*/ 2147483647 h 498"/>
                <a:gd name="T68" fmla="*/ 2147483647 w 732"/>
                <a:gd name="T69" fmla="*/ 2147483647 h 498"/>
                <a:gd name="T70" fmla="*/ 2147483647 w 732"/>
                <a:gd name="T71" fmla="*/ 2147483647 h 498"/>
                <a:gd name="T72" fmla="*/ 2147483647 w 732"/>
                <a:gd name="T73" fmla="*/ 2147483647 h 498"/>
                <a:gd name="T74" fmla="*/ 2147483647 w 732"/>
                <a:gd name="T75" fmla="*/ 2147483647 h 498"/>
                <a:gd name="T76" fmla="*/ 2147483647 w 732"/>
                <a:gd name="T77" fmla="*/ 0 h 498"/>
                <a:gd name="T78" fmla="*/ 2147483647 w 732"/>
                <a:gd name="T79" fmla="*/ 2147483647 h 498"/>
                <a:gd name="T80" fmla="*/ 2147483647 w 732"/>
                <a:gd name="T81" fmla="*/ 2147483647 h 49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732"/>
                <a:gd name="T124" fmla="*/ 0 h 498"/>
                <a:gd name="T125" fmla="*/ 732 w 732"/>
                <a:gd name="T126" fmla="*/ 498 h 49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732" h="498">
                  <a:moveTo>
                    <a:pt x="468" y="24"/>
                  </a:moveTo>
                  <a:lnTo>
                    <a:pt x="450" y="30"/>
                  </a:lnTo>
                  <a:lnTo>
                    <a:pt x="420" y="36"/>
                  </a:lnTo>
                  <a:lnTo>
                    <a:pt x="390" y="54"/>
                  </a:lnTo>
                  <a:lnTo>
                    <a:pt x="372" y="72"/>
                  </a:lnTo>
                  <a:lnTo>
                    <a:pt x="366" y="84"/>
                  </a:lnTo>
                  <a:lnTo>
                    <a:pt x="354" y="96"/>
                  </a:lnTo>
                  <a:lnTo>
                    <a:pt x="348" y="108"/>
                  </a:lnTo>
                  <a:lnTo>
                    <a:pt x="342" y="114"/>
                  </a:lnTo>
                  <a:lnTo>
                    <a:pt x="336" y="126"/>
                  </a:lnTo>
                  <a:lnTo>
                    <a:pt x="336" y="144"/>
                  </a:lnTo>
                  <a:lnTo>
                    <a:pt x="330" y="150"/>
                  </a:lnTo>
                  <a:lnTo>
                    <a:pt x="324" y="162"/>
                  </a:lnTo>
                  <a:lnTo>
                    <a:pt x="312" y="162"/>
                  </a:lnTo>
                  <a:lnTo>
                    <a:pt x="300" y="156"/>
                  </a:lnTo>
                  <a:lnTo>
                    <a:pt x="294" y="144"/>
                  </a:lnTo>
                  <a:lnTo>
                    <a:pt x="288" y="138"/>
                  </a:lnTo>
                  <a:lnTo>
                    <a:pt x="210" y="138"/>
                  </a:lnTo>
                  <a:lnTo>
                    <a:pt x="204" y="132"/>
                  </a:lnTo>
                  <a:lnTo>
                    <a:pt x="192" y="126"/>
                  </a:lnTo>
                  <a:lnTo>
                    <a:pt x="102" y="126"/>
                  </a:lnTo>
                  <a:lnTo>
                    <a:pt x="96" y="132"/>
                  </a:lnTo>
                  <a:lnTo>
                    <a:pt x="72" y="138"/>
                  </a:lnTo>
                  <a:lnTo>
                    <a:pt x="54" y="120"/>
                  </a:lnTo>
                  <a:lnTo>
                    <a:pt x="48" y="120"/>
                  </a:lnTo>
                  <a:lnTo>
                    <a:pt x="42" y="126"/>
                  </a:lnTo>
                  <a:lnTo>
                    <a:pt x="36" y="138"/>
                  </a:lnTo>
                  <a:lnTo>
                    <a:pt x="36" y="186"/>
                  </a:lnTo>
                  <a:lnTo>
                    <a:pt x="30" y="192"/>
                  </a:lnTo>
                  <a:lnTo>
                    <a:pt x="24" y="204"/>
                  </a:lnTo>
                  <a:lnTo>
                    <a:pt x="12" y="216"/>
                  </a:lnTo>
                  <a:lnTo>
                    <a:pt x="0" y="252"/>
                  </a:lnTo>
                  <a:lnTo>
                    <a:pt x="0" y="258"/>
                  </a:lnTo>
                  <a:lnTo>
                    <a:pt x="18" y="276"/>
                  </a:lnTo>
                  <a:lnTo>
                    <a:pt x="24" y="288"/>
                  </a:lnTo>
                  <a:lnTo>
                    <a:pt x="36" y="294"/>
                  </a:lnTo>
                  <a:lnTo>
                    <a:pt x="24" y="408"/>
                  </a:lnTo>
                  <a:lnTo>
                    <a:pt x="54" y="444"/>
                  </a:lnTo>
                  <a:lnTo>
                    <a:pt x="54" y="456"/>
                  </a:lnTo>
                  <a:lnTo>
                    <a:pt x="60" y="468"/>
                  </a:lnTo>
                  <a:lnTo>
                    <a:pt x="78" y="486"/>
                  </a:lnTo>
                  <a:lnTo>
                    <a:pt x="90" y="492"/>
                  </a:lnTo>
                  <a:lnTo>
                    <a:pt x="114" y="498"/>
                  </a:lnTo>
                  <a:lnTo>
                    <a:pt x="132" y="498"/>
                  </a:lnTo>
                  <a:lnTo>
                    <a:pt x="150" y="492"/>
                  </a:lnTo>
                  <a:lnTo>
                    <a:pt x="162" y="486"/>
                  </a:lnTo>
                  <a:lnTo>
                    <a:pt x="168" y="480"/>
                  </a:lnTo>
                  <a:lnTo>
                    <a:pt x="186" y="444"/>
                  </a:lnTo>
                  <a:lnTo>
                    <a:pt x="198" y="432"/>
                  </a:lnTo>
                  <a:lnTo>
                    <a:pt x="210" y="432"/>
                  </a:lnTo>
                  <a:lnTo>
                    <a:pt x="228" y="438"/>
                  </a:lnTo>
                  <a:lnTo>
                    <a:pt x="270" y="438"/>
                  </a:lnTo>
                  <a:lnTo>
                    <a:pt x="324" y="432"/>
                  </a:lnTo>
                  <a:lnTo>
                    <a:pt x="366" y="426"/>
                  </a:lnTo>
                  <a:lnTo>
                    <a:pt x="390" y="414"/>
                  </a:lnTo>
                  <a:lnTo>
                    <a:pt x="402" y="402"/>
                  </a:lnTo>
                  <a:lnTo>
                    <a:pt x="414" y="384"/>
                  </a:lnTo>
                  <a:lnTo>
                    <a:pt x="426" y="372"/>
                  </a:lnTo>
                  <a:lnTo>
                    <a:pt x="450" y="360"/>
                  </a:lnTo>
                  <a:lnTo>
                    <a:pt x="462" y="348"/>
                  </a:lnTo>
                  <a:lnTo>
                    <a:pt x="474" y="342"/>
                  </a:lnTo>
                  <a:lnTo>
                    <a:pt x="486" y="330"/>
                  </a:lnTo>
                  <a:lnTo>
                    <a:pt x="504" y="324"/>
                  </a:lnTo>
                  <a:lnTo>
                    <a:pt x="528" y="312"/>
                  </a:lnTo>
                  <a:lnTo>
                    <a:pt x="546" y="306"/>
                  </a:lnTo>
                  <a:lnTo>
                    <a:pt x="558" y="294"/>
                  </a:lnTo>
                  <a:lnTo>
                    <a:pt x="594" y="276"/>
                  </a:lnTo>
                  <a:lnTo>
                    <a:pt x="666" y="276"/>
                  </a:lnTo>
                  <a:lnTo>
                    <a:pt x="666" y="270"/>
                  </a:lnTo>
                  <a:lnTo>
                    <a:pt x="672" y="264"/>
                  </a:lnTo>
                  <a:lnTo>
                    <a:pt x="684" y="240"/>
                  </a:lnTo>
                  <a:lnTo>
                    <a:pt x="690" y="222"/>
                  </a:lnTo>
                  <a:lnTo>
                    <a:pt x="702" y="210"/>
                  </a:lnTo>
                  <a:lnTo>
                    <a:pt x="708" y="198"/>
                  </a:lnTo>
                  <a:lnTo>
                    <a:pt x="720" y="192"/>
                  </a:lnTo>
                  <a:lnTo>
                    <a:pt x="720" y="186"/>
                  </a:lnTo>
                  <a:lnTo>
                    <a:pt x="732" y="186"/>
                  </a:lnTo>
                  <a:lnTo>
                    <a:pt x="648" y="0"/>
                  </a:lnTo>
                  <a:lnTo>
                    <a:pt x="630" y="0"/>
                  </a:lnTo>
                  <a:lnTo>
                    <a:pt x="588" y="6"/>
                  </a:lnTo>
                  <a:lnTo>
                    <a:pt x="540" y="18"/>
                  </a:lnTo>
                  <a:lnTo>
                    <a:pt x="492" y="24"/>
                  </a:lnTo>
                  <a:lnTo>
                    <a:pt x="468" y="2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7" name="Western Sahara" descr="© INSCALE GmbH, 05.05.2010&#10;http://www.presentationload.com/">
              <a:extLst>
                <a:ext uri="{FF2B5EF4-FFF2-40B4-BE49-F238E27FC236}">
                  <a16:creationId xmlns:a16="http://schemas.microsoft.com/office/drawing/2014/main" id="{7DBAD463-34AD-BF11-85A3-05EFD676D85A}"/>
                </a:ext>
              </a:extLst>
            </p:cNvPr>
            <p:cNvSpPr>
              <a:spLocks/>
            </p:cNvSpPr>
            <p:nvPr/>
          </p:nvSpPr>
          <p:spPr bwMode="gray">
            <a:xfrm>
              <a:off x="3790679" y="2373523"/>
              <a:ext cx="226803" cy="194192"/>
            </a:xfrm>
            <a:custGeom>
              <a:avLst/>
              <a:gdLst>
                <a:gd name="T0" fmla="*/ 2147483647 w 600"/>
                <a:gd name="T1" fmla="*/ 0 h 510"/>
                <a:gd name="T2" fmla="*/ 2147483647 w 600"/>
                <a:gd name="T3" fmla="*/ 0 h 510"/>
                <a:gd name="T4" fmla="*/ 2147483647 w 600"/>
                <a:gd name="T5" fmla="*/ 2147483647 h 510"/>
                <a:gd name="T6" fmla="*/ 2147483647 w 600"/>
                <a:gd name="T7" fmla="*/ 2147483647 h 510"/>
                <a:gd name="T8" fmla="*/ 2147483647 w 600"/>
                <a:gd name="T9" fmla="*/ 2147483647 h 510"/>
                <a:gd name="T10" fmla="*/ 2147483647 w 600"/>
                <a:gd name="T11" fmla="*/ 2147483647 h 510"/>
                <a:gd name="T12" fmla="*/ 2147483647 w 600"/>
                <a:gd name="T13" fmla="*/ 2147483647 h 510"/>
                <a:gd name="T14" fmla="*/ 2147483647 w 600"/>
                <a:gd name="T15" fmla="*/ 2147483647 h 510"/>
                <a:gd name="T16" fmla="*/ 2147483647 w 600"/>
                <a:gd name="T17" fmla="*/ 2147483647 h 510"/>
                <a:gd name="T18" fmla="*/ 2147483647 w 600"/>
                <a:gd name="T19" fmla="*/ 2147483647 h 510"/>
                <a:gd name="T20" fmla="*/ 2147483647 w 600"/>
                <a:gd name="T21" fmla="*/ 2147483647 h 510"/>
                <a:gd name="T22" fmla="*/ 2147483647 w 600"/>
                <a:gd name="T23" fmla="*/ 2147483647 h 510"/>
                <a:gd name="T24" fmla="*/ 2147483647 w 600"/>
                <a:gd name="T25" fmla="*/ 2147483647 h 510"/>
                <a:gd name="T26" fmla="*/ 2147483647 w 600"/>
                <a:gd name="T27" fmla="*/ 2147483647 h 510"/>
                <a:gd name="T28" fmla="*/ 2147483647 w 600"/>
                <a:gd name="T29" fmla="*/ 2147483647 h 510"/>
                <a:gd name="T30" fmla="*/ 2147483647 w 600"/>
                <a:gd name="T31" fmla="*/ 2147483647 h 510"/>
                <a:gd name="T32" fmla="*/ 2147483647 w 600"/>
                <a:gd name="T33" fmla="*/ 2147483647 h 510"/>
                <a:gd name="T34" fmla="*/ 2147483647 w 600"/>
                <a:gd name="T35" fmla="*/ 2147483647 h 510"/>
                <a:gd name="T36" fmla="*/ 2147483647 w 600"/>
                <a:gd name="T37" fmla="*/ 2147483647 h 510"/>
                <a:gd name="T38" fmla="*/ 2147483647 w 600"/>
                <a:gd name="T39" fmla="*/ 2147483647 h 510"/>
                <a:gd name="T40" fmla="*/ 2147483647 w 600"/>
                <a:gd name="T41" fmla="*/ 2147483647 h 510"/>
                <a:gd name="T42" fmla="*/ 2147483647 w 600"/>
                <a:gd name="T43" fmla="*/ 2147483647 h 510"/>
                <a:gd name="T44" fmla="*/ 2147483647 w 600"/>
                <a:gd name="T45" fmla="*/ 2147483647 h 510"/>
                <a:gd name="T46" fmla="*/ 2147483647 w 600"/>
                <a:gd name="T47" fmla="*/ 2147483647 h 510"/>
                <a:gd name="T48" fmla="*/ 2147483647 w 600"/>
                <a:gd name="T49" fmla="*/ 2147483647 h 510"/>
                <a:gd name="T50" fmla="*/ 2147483647 w 600"/>
                <a:gd name="T51" fmla="*/ 2147483647 h 510"/>
                <a:gd name="T52" fmla="*/ 2147483647 w 600"/>
                <a:gd name="T53" fmla="*/ 2147483647 h 510"/>
                <a:gd name="T54" fmla="*/ 2147483647 w 600"/>
                <a:gd name="T55" fmla="*/ 2147483647 h 510"/>
                <a:gd name="T56" fmla="*/ 2147483647 w 600"/>
                <a:gd name="T57" fmla="*/ 2147483647 h 510"/>
                <a:gd name="T58" fmla="*/ 2147483647 w 600"/>
                <a:gd name="T59" fmla="*/ 2147483647 h 510"/>
                <a:gd name="T60" fmla="*/ 2147483647 w 600"/>
                <a:gd name="T61" fmla="*/ 2147483647 h 510"/>
                <a:gd name="T62" fmla="*/ 2147483647 w 600"/>
                <a:gd name="T63" fmla="*/ 2147483647 h 510"/>
                <a:gd name="T64" fmla="*/ 2147483647 w 600"/>
                <a:gd name="T65" fmla="*/ 2147483647 h 510"/>
                <a:gd name="T66" fmla="*/ 2147483647 w 600"/>
                <a:gd name="T67" fmla="*/ 2147483647 h 510"/>
                <a:gd name="T68" fmla="*/ 2147483647 w 600"/>
                <a:gd name="T69" fmla="*/ 2147483647 h 510"/>
                <a:gd name="T70" fmla="*/ 2147483647 w 600"/>
                <a:gd name="T71" fmla="*/ 2147483647 h 510"/>
                <a:gd name="T72" fmla="*/ 2147483647 w 600"/>
                <a:gd name="T73" fmla="*/ 2147483647 h 510"/>
                <a:gd name="T74" fmla="*/ 2147483647 w 600"/>
                <a:gd name="T75" fmla="*/ 2147483647 h 510"/>
                <a:gd name="T76" fmla="*/ 2147483647 w 600"/>
                <a:gd name="T77" fmla="*/ 2147483647 h 510"/>
                <a:gd name="T78" fmla="*/ 0 w 600"/>
                <a:gd name="T79" fmla="*/ 2147483647 h 510"/>
                <a:gd name="T80" fmla="*/ 0 w 600"/>
                <a:gd name="T81" fmla="*/ 2147483647 h 510"/>
                <a:gd name="T82" fmla="*/ 2147483647 w 600"/>
                <a:gd name="T83" fmla="*/ 2147483647 h 510"/>
                <a:gd name="T84" fmla="*/ 2147483647 w 600"/>
                <a:gd name="T85" fmla="*/ 2147483647 h 510"/>
                <a:gd name="T86" fmla="*/ 2147483647 w 600"/>
                <a:gd name="T87" fmla="*/ 2147483647 h 510"/>
                <a:gd name="T88" fmla="*/ 2147483647 w 600"/>
                <a:gd name="T89" fmla="*/ 2147483647 h 510"/>
                <a:gd name="T90" fmla="*/ 2147483647 w 600"/>
                <a:gd name="T91" fmla="*/ 2147483647 h 510"/>
                <a:gd name="T92" fmla="*/ 2147483647 w 600"/>
                <a:gd name="T93" fmla="*/ 2147483647 h 510"/>
                <a:gd name="T94" fmla="*/ 2147483647 w 600"/>
                <a:gd name="T95" fmla="*/ 2147483647 h 510"/>
                <a:gd name="T96" fmla="*/ 2147483647 w 600"/>
                <a:gd name="T97" fmla="*/ 2147483647 h 510"/>
                <a:gd name="T98" fmla="*/ 2147483647 w 600"/>
                <a:gd name="T99" fmla="*/ 2147483647 h 510"/>
                <a:gd name="T100" fmla="*/ 2147483647 w 600"/>
                <a:gd name="T101" fmla="*/ 2147483647 h 510"/>
                <a:gd name="T102" fmla="*/ 2147483647 w 600"/>
                <a:gd name="T103" fmla="*/ 2147483647 h 510"/>
                <a:gd name="T104" fmla="*/ 2147483647 w 600"/>
                <a:gd name="T105" fmla="*/ 2147483647 h 510"/>
                <a:gd name="T106" fmla="*/ 2147483647 w 600"/>
                <a:gd name="T107" fmla="*/ 2147483647 h 510"/>
                <a:gd name="T108" fmla="*/ 2147483647 w 600"/>
                <a:gd name="T109" fmla="*/ 2147483647 h 510"/>
                <a:gd name="T110" fmla="*/ 2147483647 w 600"/>
                <a:gd name="T111" fmla="*/ 2147483647 h 510"/>
                <a:gd name="T112" fmla="*/ 2147483647 w 600"/>
                <a:gd name="T113" fmla="*/ 0 h 510"/>
                <a:gd name="T114" fmla="*/ 2147483647 w 600"/>
                <a:gd name="T115" fmla="*/ 0 h 51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600"/>
                <a:gd name="T175" fmla="*/ 0 h 510"/>
                <a:gd name="T176" fmla="*/ 600 w 600"/>
                <a:gd name="T177" fmla="*/ 510 h 51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600" h="510">
                  <a:moveTo>
                    <a:pt x="546" y="0"/>
                  </a:moveTo>
                  <a:lnTo>
                    <a:pt x="288" y="0"/>
                  </a:lnTo>
                  <a:lnTo>
                    <a:pt x="282" y="6"/>
                  </a:lnTo>
                  <a:lnTo>
                    <a:pt x="270" y="30"/>
                  </a:lnTo>
                  <a:lnTo>
                    <a:pt x="270" y="42"/>
                  </a:lnTo>
                  <a:lnTo>
                    <a:pt x="264" y="54"/>
                  </a:lnTo>
                  <a:lnTo>
                    <a:pt x="264" y="66"/>
                  </a:lnTo>
                  <a:lnTo>
                    <a:pt x="234" y="96"/>
                  </a:lnTo>
                  <a:lnTo>
                    <a:pt x="198" y="96"/>
                  </a:lnTo>
                  <a:lnTo>
                    <a:pt x="186" y="108"/>
                  </a:lnTo>
                  <a:lnTo>
                    <a:pt x="186" y="144"/>
                  </a:lnTo>
                  <a:lnTo>
                    <a:pt x="156" y="174"/>
                  </a:lnTo>
                  <a:lnTo>
                    <a:pt x="156" y="186"/>
                  </a:lnTo>
                  <a:lnTo>
                    <a:pt x="168" y="210"/>
                  </a:lnTo>
                  <a:lnTo>
                    <a:pt x="168" y="222"/>
                  </a:lnTo>
                  <a:lnTo>
                    <a:pt x="156" y="246"/>
                  </a:lnTo>
                  <a:lnTo>
                    <a:pt x="144" y="252"/>
                  </a:lnTo>
                  <a:lnTo>
                    <a:pt x="138" y="252"/>
                  </a:lnTo>
                  <a:lnTo>
                    <a:pt x="132" y="258"/>
                  </a:lnTo>
                  <a:lnTo>
                    <a:pt x="126" y="270"/>
                  </a:lnTo>
                  <a:lnTo>
                    <a:pt x="114" y="282"/>
                  </a:lnTo>
                  <a:lnTo>
                    <a:pt x="102" y="288"/>
                  </a:lnTo>
                  <a:lnTo>
                    <a:pt x="96" y="294"/>
                  </a:lnTo>
                  <a:lnTo>
                    <a:pt x="84" y="300"/>
                  </a:lnTo>
                  <a:lnTo>
                    <a:pt x="78" y="306"/>
                  </a:lnTo>
                  <a:lnTo>
                    <a:pt x="78" y="318"/>
                  </a:lnTo>
                  <a:lnTo>
                    <a:pt x="90" y="324"/>
                  </a:lnTo>
                  <a:lnTo>
                    <a:pt x="78" y="330"/>
                  </a:lnTo>
                  <a:lnTo>
                    <a:pt x="60" y="366"/>
                  </a:lnTo>
                  <a:lnTo>
                    <a:pt x="60" y="384"/>
                  </a:lnTo>
                  <a:lnTo>
                    <a:pt x="48" y="384"/>
                  </a:lnTo>
                  <a:lnTo>
                    <a:pt x="48" y="390"/>
                  </a:lnTo>
                  <a:lnTo>
                    <a:pt x="54" y="396"/>
                  </a:lnTo>
                  <a:lnTo>
                    <a:pt x="54" y="408"/>
                  </a:lnTo>
                  <a:lnTo>
                    <a:pt x="48" y="420"/>
                  </a:lnTo>
                  <a:lnTo>
                    <a:pt x="36" y="426"/>
                  </a:lnTo>
                  <a:lnTo>
                    <a:pt x="24" y="426"/>
                  </a:lnTo>
                  <a:lnTo>
                    <a:pt x="18" y="432"/>
                  </a:lnTo>
                  <a:lnTo>
                    <a:pt x="6" y="456"/>
                  </a:lnTo>
                  <a:lnTo>
                    <a:pt x="0" y="462"/>
                  </a:lnTo>
                  <a:lnTo>
                    <a:pt x="0" y="510"/>
                  </a:lnTo>
                  <a:lnTo>
                    <a:pt x="276" y="510"/>
                  </a:lnTo>
                  <a:lnTo>
                    <a:pt x="282" y="408"/>
                  </a:lnTo>
                  <a:lnTo>
                    <a:pt x="276" y="396"/>
                  </a:lnTo>
                  <a:lnTo>
                    <a:pt x="276" y="378"/>
                  </a:lnTo>
                  <a:lnTo>
                    <a:pt x="282" y="366"/>
                  </a:lnTo>
                  <a:lnTo>
                    <a:pt x="306" y="354"/>
                  </a:lnTo>
                  <a:lnTo>
                    <a:pt x="336" y="354"/>
                  </a:lnTo>
                  <a:lnTo>
                    <a:pt x="348" y="348"/>
                  </a:lnTo>
                  <a:lnTo>
                    <a:pt x="354" y="342"/>
                  </a:lnTo>
                  <a:lnTo>
                    <a:pt x="354" y="150"/>
                  </a:lnTo>
                  <a:lnTo>
                    <a:pt x="366" y="144"/>
                  </a:lnTo>
                  <a:lnTo>
                    <a:pt x="366" y="132"/>
                  </a:lnTo>
                  <a:lnTo>
                    <a:pt x="588" y="126"/>
                  </a:lnTo>
                  <a:lnTo>
                    <a:pt x="588" y="90"/>
                  </a:lnTo>
                  <a:lnTo>
                    <a:pt x="594" y="84"/>
                  </a:lnTo>
                  <a:lnTo>
                    <a:pt x="600" y="0"/>
                  </a:lnTo>
                  <a:lnTo>
                    <a:pt x="546" y="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8" name="West Bank" descr="© INSCALE GmbH, 05.05.2010&#10;http://www.presentationload.com/">
              <a:extLst>
                <a:ext uri="{FF2B5EF4-FFF2-40B4-BE49-F238E27FC236}">
                  <a16:creationId xmlns:a16="http://schemas.microsoft.com/office/drawing/2014/main" id="{0A8F1572-9A9E-8791-EB37-456AEB207E74}"/>
                </a:ext>
              </a:extLst>
            </p:cNvPr>
            <p:cNvSpPr>
              <a:spLocks/>
            </p:cNvSpPr>
            <p:nvPr/>
          </p:nvSpPr>
          <p:spPr bwMode="gray">
            <a:xfrm>
              <a:off x="5148532" y="2226767"/>
              <a:ext cx="16307" cy="35577"/>
            </a:xfrm>
            <a:custGeom>
              <a:avLst/>
              <a:gdLst>
                <a:gd name="T0" fmla="*/ 2147483647 w 42"/>
                <a:gd name="T1" fmla="*/ 2147483647 h 96"/>
                <a:gd name="T2" fmla="*/ 2147483647 w 42"/>
                <a:gd name="T3" fmla="*/ 2147483647 h 96"/>
                <a:gd name="T4" fmla="*/ 2147483647 w 42"/>
                <a:gd name="T5" fmla="*/ 2147483647 h 96"/>
                <a:gd name="T6" fmla="*/ 2147483647 w 42"/>
                <a:gd name="T7" fmla="*/ 0 h 96"/>
                <a:gd name="T8" fmla="*/ 2147483647 w 42"/>
                <a:gd name="T9" fmla="*/ 0 h 96"/>
                <a:gd name="T10" fmla="*/ 0 w 42"/>
                <a:gd name="T11" fmla="*/ 2147483647 h 96"/>
                <a:gd name="T12" fmla="*/ 0 w 42"/>
                <a:gd name="T13" fmla="*/ 2147483647 h 96"/>
                <a:gd name="T14" fmla="*/ 2147483647 w 42"/>
                <a:gd name="T15" fmla="*/ 2147483647 h 96"/>
                <a:gd name="T16" fmla="*/ 2147483647 w 42"/>
                <a:gd name="T17" fmla="*/ 2147483647 h 96"/>
                <a:gd name="T18" fmla="*/ 2147483647 w 42"/>
                <a:gd name="T19" fmla="*/ 2147483647 h 96"/>
                <a:gd name="T20" fmla="*/ 2147483647 w 42"/>
                <a:gd name="T21" fmla="*/ 2147483647 h 96"/>
                <a:gd name="T22" fmla="*/ 2147483647 w 42"/>
                <a:gd name="T23" fmla="*/ 2147483647 h 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2"/>
                <a:gd name="T37" fmla="*/ 0 h 96"/>
                <a:gd name="T38" fmla="*/ 42 w 42"/>
                <a:gd name="T39" fmla="*/ 96 h 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2" h="96">
                  <a:moveTo>
                    <a:pt x="24" y="78"/>
                  </a:moveTo>
                  <a:lnTo>
                    <a:pt x="30" y="84"/>
                  </a:lnTo>
                  <a:lnTo>
                    <a:pt x="42" y="72"/>
                  </a:lnTo>
                  <a:lnTo>
                    <a:pt x="36" y="0"/>
                  </a:lnTo>
                  <a:lnTo>
                    <a:pt x="18" y="0"/>
                  </a:lnTo>
                  <a:lnTo>
                    <a:pt x="0" y="18"/>
                  </a:lnTo>
                  <a:lnTo>
                    <a:pt x="0" y="90"/>
                  </a:lnTo>
                  <a:lnTo>
                    <a:pt x="6" y="96"/>
                  </a:lnTo>
                  <a:lnTo>
                    <a:pt x="12" y="90"/>
                  </a:lnTo>
                  <a:lnTo>
                    <a:pt x="18" y="90"/>
                  </a:lnTo>
                  <a:lnTo>
                    <a:pt x="18" y="84"/>
                  </a:lnTo>
                  <a:lnTo>
                    <a:pt x="24" y="7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9" name="Uzbekistan" descr="© INSCALE GmbH, 05.05.2010&#10;http://www.presentationload.com/">
              <a:extLst>
                <a:ext uri="{FF2B5EF4-FFF2-40B4-BE49-F238E27FC236}">
                  <a16:creationId xmlns:a16="http://schemas.microsoft.com/office/drawing/2014/main" id="{A82FEC0A-100C-9D60-EB0B-D942B2919B93}"/>
                </a:ext>
              </a:extLst>
            </p:cNvPr>
            <p:cNvSpPr>
              <a:spLocks/>
            </p:cNvSpPr>
            <p:nvPr/>
          </p:nvSpPr>
          <p:spPr bwMode="gray">
            <a:xfrm>
              <a:off x="5618445" y="1830973"/>
              <a:ext cx="449160" cy="252004"/>
            </a:xfrm>
            <a:custGeom>
              <a:avLst/>
              <a:gdLst>
                <a:gd name="T0" fmla="*/ 2147483647 w 1182"/>
                <a:gd name="T1" fmla="*/ 2147483647 h 666"/>
                <a:gd name="T2" fmla="*/ 2147483647 w 1182"/>
                <a:gd name="T3" fmla="*/ 2147483647 h 666"/>
                <a:gd name="T4" fmla="*/ 2147483647 w 1182"/>
                <a:gd name="T5" fmla="*/ 2147483647 h 666"/>
                <a:gd name="T6" fmla="*/ 2147483647 w 1182"/>
                <a:gd name="T7" fmla="*/ 2147483647 h 666"/>
                <a:gd name="T8" fmla="*/ 2147483647 w 1182"/>
                <a:gd name="T9" fmla="*/ 2147483647 h 666"/>
                <a:gd name="T10" fmla="*/ 2147483647 w 1182"/>
                <a:gd name="T11" fmla="*/ 2147483647 h 666"/>
                <a:gd name="T12" fmla="*/ 2147483647 w 1182"/>
                <a:gd name="T13" fmla="*/ 2147483647 h 666"/>
                <a:gd name="T14" fmla="*/ 2147483647 w 1182"/>
                <a:gd name="T15" fmla="*/ 2147483647 h 666"/>
                <a:gd name="T16" fmla="*/ 2147483647 w 1182"/>
                <a:gd name="T17" fmla="*/ 2147483647 h 666"/>
                <a:gd name="T18" fmla="*/ 2147483647 w 1182"/>
                <a:gd name="T19" fmla="*/ 2147483647 h 666"/>
                <a:gd name="T20" fmla="*/ 2147483647 w 1182"/>
                <a:gd name="T21" fmla="*/ 2147483647 h 666"/>
                <a:gd name="T22" fmla="*/ 2147483647 w 1182"/>
                <a:gd name="T23" fmla="*/ 2147483647 h 666"/>
                <a:gd name="T24" fmla="*/ 2147483647 w 1182"/>
                <a:gd name="T25" fmla="*/ 2147483647 h 666"/>
                <a:gd name="T26" fmla="*/ 2147483647 w 1182"/>
                <a:gd name="T27" fmla="*/ 2147483647 h 666"/>
                <a:gd name="T28" fmla="*/ 2147483647 w 1182"/>
                <a:gd name="T29" fmla="*/ 2147483647 h 666"/>
                <a:gd name="T30" fmla="*/ 2147483647 w 1182"/>
                <a:gd name="T31" fmla="*/ 2147483647 h 666"/>
                <a:gd name="T32" fmla="*/ 2147483647 w 1182"/>
                <a:gd name="T33" fmla="*/ 2147483647 h 666"/>
                <a:gd name="T34" fmla="*/ 2147483647 w 1182"/>
                <a:gd name="T35" fmla="*/ 2147483647 h 666"/>
                <a:gd name="T36" fmla="*/ 2147483647 w 1182"/>
                <a:gd name="T37" fmla="*/ 2147483647 h 666"/>
                <a:gd name="T38" fmla="*/ 2147483647 w 1182"/>
                <a:gd name="T39" fmla="*/ 2147483647 h 666"/>
                <a:gd name="T40" fmla="*/ 2147483647 w 1182"/>
                <a:gd name="T41" fmla="*/ 2147483647 h 666"/>
                <a:gd name="T42" fmla="*/ 2147483647 w 1182"/>
                <a:gd name="T43" fmla="*/ 2147483647 h 666"/>
                <a:gd name="T44" fmla="*/ 2147483647 w 1182"/>
                <a:gd name="T45" fmla="*/ 2147483647 h 666"/>
                <a:gd name="T46" fmla="*/ 2147483647 w 1182"/>
                <a:gd name="T47" fmla="*/ 2147483647 h 666"/>
                <a:gd name="T48" fmla="*/ 2147483647 w 1182"/>
                <a:gd name="T49" fmla="*/ 2147483647 h 666"/>
                <a:gd name="T50" fmla="*/ 2147483647 w 1182"/>
                <a:gd name="T51" fmla="*/ 2147483647 h 666"/>
                <a:gd name="T52" fmla="*/ 2147483647 w 1182"/>
                <a:gd name="T53" fmla="*/ 2147483647 h 666"/>
                <a:gd name="T54" fmla="*/ 2147483647 w 1182"/>
                <a:gd name="T55" fmla="*/ 2147483647 h 666"/>
                <a:gd name="T56" fmla="*/ 2147483647 w 1182"/>
                <a:gd name="T57" fmla="*/ 2147483647 h 666"/>
                <a:gd name="T58" fmla="*/ 2147483647 w 1182"/>
                <a:gd name="T59" fmla="*/ 2147483647 h 666"/>
                <a:gd name="T60" fmla="*/ 2147483647 w 1182"/>
                <a:gd name="T61" fmla="*/ 2147483647 h 666"/>
                <a:gd name="T62" fmla="*/ 2147483647 w 1182"/>
                <a:gd name="T63" fmla="*/ 2147483647 h 666"/>
                <a:gd name="T64" fmla="*/ 2147483647 w 1182"/>
                <a:gd name="T65" fmla="*/ 2147483647 h 666"/>
                <a:gd name="T66" fmla="*/ 2147483647 w 1182"/>
                <a:gd name="T67" fmla="*/ 2147483647 h 666"/>
                <a:gd name="T68" fmla="*/ 2147483647 w 1182"/>
                <a:gd name="T69" fmla="*/ 2147483647 h 666"/>
                <a:gd name="T70" fmla="*/ 2147483647 w 1182"/>
                <a:gd name="T71" fmla="*/ 2147483647 h 666"/>
                <a:gd name="T72" fmla="*/ 2147483647 w 1182"/>
                <a:gd name="T73" fmla="*/ 2147483647 h 666"/>
                <a:gd name="T74" fmla="*/ 2147483647 w 1182"/>
                <a:gd name="T75" fmla="*/ 2147483647 h 666"/>
                <a:gd name="T76" fmla="*/ 2147483647 w 1182"/>
                <a:gd name="T77" fmla="*/ 2147483647 h 666"/>
                <a:gd name="T78" fmla="*/ 2147483647 w 1182"/>
                <a:gd name="T79" fmla="*/ 2147483647 h 666"/>
                <a:gd name="T80" fmla="*/ 2147483647 w 1182"/>
                <a:gd name="T81" fmla="*/ 2147483647 h 666"/>
                <a:gd name="T82" fmla="*/ 2147483647 w 1182"/>
                <a:gd name="T83" fmla="*/ 2147483647 h 666"/>
                <a:gd name="T84" fmla="*/ 2147483647 w 1182"/>
                <a:gd name="T85" fmla="*/ 2147483647 h 666"/>
                <a:gd name="T86" fmla="*/ 2147483647 w 1182"/>
                <a:gd name="T87" fmla="*/ 2147483647 h 666"/>
                <a:gd name="T88" fmla="*/ 2147483647 w 1182"/>
                <a:gd name="T89" fmla="*/ 2147483647 h 666"/>
                <a:gd name="T90" fmla="*/ 2147483647 w 1182"/>
                <a:gd name="T91" fmla="*/ 2147483647 h 666"/>
                <a:gd name="T92" fmla="*/ 2147483647 w 1182"/>
                <a:gd name="T93" fmla="*/ 2147483647 h 666"/>
                <a:gd name="T94" fmla="*/ 2147483647 w 1182"/>
                <a:gd name="T95" fmla="*/ 2147483647 h 666"/>
                <a:gd name="T96" fmla="*/ 2147483647 w 1182"/>
                <a:gd name="T97" fmla="*/ 2147483647 h 666"/>
                <a:gd name="T98" fmla="*/ 2147483647 w 1182"/>
                <a:gd name="T99" fmla="*/ 2147483647 h 666"/>
                <a:gd name="T100" fmla="*/ 2147483647 w 1182"/>
                <a:gd name="T101" fmla="*/ 2147483647 h 666"/>
                <a:gd name="T102" fmla="*/ 2147483647 w 1182"/>
                <a:gd name="T103" fmla="*/ 2147483647 h 666"/>
                <a:gd name="T104" fmla="*/ 2147483647 w 1182"/>
                <a:gd name="T105" fmla="*/ 2147483647 h 666"/>
                <a:gd name="T106" fmla="*/ 2147483647 w 1182"/>
                <a:gd name="T107" fmla="*/ 2147483647 h 666"/>
                <a:gd name="T108" fmla="*/ 2147483647 w 1182"/>
                <a:gd name="T109" fmla="*/ 2147483647 h 666"/>
                <a:gd name="T110" fmla="*/ 2147483647 w 1182"/>
                <a:gd name="T111" fmla="*/ 2147483647 h 666"/>
                <a:gd name="T112" fmla="*/ 2147483647 w 1182"/>
                <a:gd name="T113" fmla="*/ 2147483647 h 666"/>
                <a:gd name="T114" fmla="*/ 2147483647 w 1182"/>
                <a:gd name="T115" fmla="*/ 2147483647 h 66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82"/>
                <a:gd name="T175" fmla="*/ 0 h 666"/>
                <a:gd name="T176" fmla="*/ 1182 w 1182"/>
                <a:gd name="T177" fmla="*/ 666 h 66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82" h="666">
                  <a:moveTo>
                    <a:pt x="1152" y="372"/>
                  </a:moveTo>
                  <a:lnTo>
                    <a:pt x="1146" y="360"/>
                  </a:lnTo>
                  <a:lnTo>
                    <a:pt x="1122" y="360"/>
                  </a:lnTo>
                  <a:lnTo>
                    <a:pt x="1116" y="342"/>
                  </a:lnTo>
                  <a:lnTo>
                    <a:pt x="1098" y="342"/>
                  </a:lnTo>
                  <a:lnTo>
                    <a:pt x="1080" y="318"/>
                  </a:lnTo>
                  <a:lnTo>
                    <a:pt x="1080" y="330"/>
                  </a:lnTo>
                  <a:lnTo>
                    <a:pt x="1068" y="330"/>
                  </a:lnTo>
                  <a:lnTo>
                    <a:pt x="1068" y="342"/>
                  </a:lnTo>
                  <a:lnTo>
                    <a:pt x="1032" y="342"/>
                  </a:lnTo>
                  <a:lnTo>
                    <a:pt x="1020" y="330"/>
                  </a:lnTo>
                  <a:lnTo>
                    <a:pt x="990" y="318"/>
                  </a:lnTo>
                  <a:lnTo>
                    <a:pt x="1038" y="270"/>
                  </a:lnTo>
                  <a:lnTo>
                    <a:pt x="1038" y="264"/>
                  </a:lnTo>
                  <a:lnTo>
                    <a:pt x="1032" y="264"/>
                  </a:lnTo>
                  <a:lnTo>
                    <a:pt x="1032" y="258"/>
                  </a:lnTo>
                  <a:lnTo>
                    <a:pt x="1002" y="276"/>
                  </a:lnTo>
                  <a:lnTo>
                    <a:pt x="978" y="276"/>
                  </a:lnTo>
                  <a:lnTo>
                    <a:pt x="966" y="300"/>
                  </a:lnTo>
                  <a:lnTo>
                    <a:pt x="960" y="300"/>
                  </a:lnTo>
                  <a:lnTo>
                    <a:pt x="954" y="306"/>
                  </a:lnTo>
                  <a:lnTo>
                    <a:pt x="942" y="306"/>
                  </a:lnTo>
                  <a:lnTo>
                    <a:pt x="930" y="312"/>
                  </a:lnTo>
                  <a:lnTo>
                    <a:pt x="918" y="324"/>
                  </a:lnTo>
                  <a:lnTo>
                    <a:pt x="918" y="342"/>
                  </a:lnTo>
                  <a:lnTo>
                    <a:pt x="912" y="342"/>
                  </a:lnTo>
                  <a:lnTo>
                    <a:pt x="906" y="348"/>
                  </a:lnTo>
                  <a:lnTo>
                    <a:pt x="894" y="354"/>
                  </a:lnTo>
                  <a:lnTo>
                    <a:pt x="882" y="366"/>
                  </a:lnTo>
                  <a:lnTo>
                    <a:pt x="882" y="378"/>
                  </a:lnTo>
                  <a:lnTo>
                    <a:pt x="888" y="384"/>
                  </a:lnTo>
                  <a:lnTo>
                    <a:pt x="888" y="396"/>
                  </a:lnTo>
                  <a:lnTo>
                    <a:pt x="882" y="390"/>
                  </a:lnTo>
                  <a:lnTo>
                    <a:pt x="870" y="390"/>
                  </a:lnTo>
                  <a:lnTo>
                    <a:pt x="858" y="384"/>
                  </a:lnTo>
                  <a:lnTo>
                    <a:pt x="852" y="384"/>
                  </a:lnTo>
                  <a:lnTo>
                    <a:pt x="852" y="372"/>
                  </a:lnTo>
                  <a:lnTo>
                    <a:pt x="858" y="366"/>
                  </a:lnTo>
                  <a:lnTo>
                    <a:pt x="858" y="348"/>
                  </a:lnTo>
                  <a:lnTo>
                    <a:pt x="840" y="342"/>
                  </a:lnTo>
                  <a:lnTo>
                    <a:pt x="762" y="342"/>
                  </a:lnTo>
                  <a:lnTo>
                    <a:pt x="732" y="282"/>
                  </a:lnTo>
                  <a:lnTo>
                    <a:pt x="726" y="276"/>
                  </a:lnTo>
                  <a:lnTo>
                    <a:pt x="714" y="276"/>
                  </a:lnTo>
                  <a:lnTo>
                    <a:pt x="708" y="282"/>
                  </a:lnTo>
                  <a:lnTo>
                    <a:pt x="702" y="282"/>
                  </a:lnTo>
                  <a:lnTo>
                    <a:pt x="696" y="276"/>
                  </a:lnTo>
                  <a:lnTo>
                    <a:pt x="696" y="234"/>
                  </a:lnTo>
                  <a:lnTo>
                    <a:pt x="690" y="216"/>
                  </a:lnTo>
                  <a:lnTo>
                    <a:pt x="690" y="204"/>
                  </a:lnTo>
                  <a:lnTo>
                    <a:pt x="660" y="204"/>
                  </a:lnTo>
                  <a:lnTo>
                    <a:pt x="654" y="192"/>
                  </a:lnTo>
                  <a:lnTo>
                    <a:pt x="642" y="186"/>
                  </a:lnTo>
                  <a:lnTo>
                    <a:pt x="636" y="168"/>
                  </a:lnTo>
                  <a:lnTo>
                    <a:pt x="618" y="150"/>
                  </a:lnTo>
                  <a:lnTo>
                    <a:pt x="612" y="138"/>
                  </a:lnTo>
                  <a:lnTo>
                    <a:pt x="600" y="138"/>
                  </a:lnTo>
                  <a:lnTo>
                    <a:pt x="576" y="150"/>
                  </a:lnTo>
                  <a:lnTo>
                    <a:pt x="570" y="156"/>
                  </a:lnTo>
                  <a:lnTo>
                    <a:pt x="552" y="156"/>
                  </a:lnTo>
                  <a:lnTo>
                    <a:pt x="534" y="150"/>
                  </a:lnTo>
                  <a:lnTo>
                    <a:pt x="474" y="150"/>
                  </a:lnTo>
                  <a:lnTo>
                    <a:pt x="456" y="156"/>
                  </a:lnTo>
                  <a:lnTo>
                    <a:pt x="420" y="156"/>
                  </a:lnTo>
                  <a:lnTo>
                    <a:pt x="414" y="162"/>
                  </a:lnTo>
                  <a:lnTo>
                    <a:pt x="408" y="162"/>
                  </a:lnTo>
                  <a:lnTo>
                    <a:pt x="330" y="90"/>
                  </a:lnTo>
                  <a:lnTo>
                    <a:pt x="264" y="54"/>
                  </a:lnTo>
                  <a:lnTo>
                    <a:pt x="270" y="66"/>
                  </a:lnTo>
                  <a:lnTo>
                    <a:pt x="270" y="90"/>
                  </a:lnTo>
                  <a:lnTo>
                    <a:pt x="264" y="102"/>
                  </a:lnTo>
                  <a:lnTo>
                    <a:pt x="258" y="108"/>
                  </a:lnTo>
                  <a:lnTo>
                    <a:pt x="240" y="108"/>
                  </a:lnTo>
                  <a:lnTo>
                    <a:pt x="228" y="102"/>
                  </a:lnTo>
                  <a:lnTo>
                    <a:pt x="222" y="96"/>
                  </a:lnTo>
                  <a:lnTo>
                    <a:pt x="222" y="78"/>
                  </a:lnTo>
                  <a:lnTo>
                    <a:pt x="210" y="54"/>
                  </a:lnTo>
                  <a:lnTo>
                    <a:pt x="216" y="36"/>
                  </a:lnTo>
                  <a:lnTo>
                    <a:pt x="162" y="12"/>
                  </a:lnTo>
                  <a:lnTo>
                    <a:pt x="156" y="30"/>
                  </a:lnTo>
                  <a:lnTo>
                    <a:pt x="168" y="36"/>
                  </a:lnTo>
                  <a:lnTo>
                    <a:pt x="174" y="48"/>
                  </a:lnTo>
                  <a:lnTo>
                    <a:pt x="174" y="72"/>
                  </a:lnTo>
                  <a:lnTo>
                    <a:pt x="168" y="78"/>
                  </a:lnTo>
                  <a:lnTo>
                    <a:pt x="156" y="84"/>
                  </a:lnTo>
                  <a:lnTo>
                    <a:pt x="150" y="84"/>
                  </a:lnTo>
                  <a:lnTo>
                    <a:pt x="144" y="78"/>
                  </a:lnTo>
                  <a:lnTo>
                    <a:pt x="144" y="60"/>
                  </a:lnTo>
                  <a:lnTo>
                    <a:pt x="132" y="48"/>
                  </a:lnTo>
                  <a:lnTo>
                    <a:pt x="132" y="42"/>
                  </a:lnTo>
                  <a:lnTo>
                    <a:pt x="144" y="30"/>
                  </a:lnTo>
                  <a:lnTo>
                    <a:pt x="150" y="6"/>
                  </a:lnTo>
                  <a:lnTo>
                    <a:pt x="144" y="0"/>
                  </a:lnTo>
                  <a:lnTo>
                    <a:pt x="0" y="42"/>
                  </a:lnTo>
                  <a:lnTo>
                    <a:pt x="48" y="324"/>
                  </a:lnTo>
                  <a:lnTo>
                    <a:pt x="60" y="324"/>
                  </a:lnTo>
                  <a:lnTo>
                    <a:pt x="72" y="336"/>
                  </a:lnTo>
                  <a:lnTo>
                    <a:pt x="138" y="336"/>
                  </a:lnTo>
                  <a:lnTo>
                    <a:pt x="132" y="324"/>
                  </a:lnTo>
                  <a:lnTo>
                    <a:pt x="120" y="318"/>
                  </a:lnTo>
                  <a:lnTo>
                    <a:pt x="114" y="300"/>
                  </a:lnTo>
                  <a:lnTo>
                    <a:pt x="114" y="288"/>
                  </a:lnTo>
                  <a:lnTo>
                    <a:pt x="132" y="270"/>
                  </a:lnTo>
                  <a:lnTo>
                    <a:pt x="144" y="264"/>
                  </a:lnTo>
                  <a:lnTo>
                    <a:pt x="156" y="264"/>
                  </a:lnTo>
                  <a:lnTo>
                    <a:pt x="162" y="258"/>
                  </a:lnTo>
                  <a:lnTo>
                    <a:pt x="168" y="258"/>
                  </a:lnTo>
                  <a:lnTo>
                    <a:pt x="168" y="246"/>
                  </a:lnTo>
                  <a:lnTo>
                    <a:pt x="174" y="240"/>
                  </a:lnTo>
                  <a:lnTo>
                    <a:pt x="180" y="240"/>
                  </a:lnTo>
                  <a:lnTo>
                    <a:pt x="186" y="246"/>
                  </a:lnTo>
                  <a:lnTo>
                    <a:pt x="198" y="246"/>
                  </a:lnTo>
                  <a:lnTo>
                    <a:pt x="204" y="252"/>
                  </a:lnTo>
                  <a:lnTo>
                    <a:pt x="174" y="222"/>
                  </a:lnTo>
                  <a:lnTo>
                    <a:pt x="204" y="228"/>
                  </a:lnTo>
                  <a:lnTo>
                    <a:pt x="210" y="216"/>
                  </a:lnTo>
                  <a:lnTo>
                    <a:pt x="228" y="240"/>
                  </a:lnTo>
                  <a:lnTo>
                    <a:pt x="252" y="240"/>
                  </a:lnTo>
                  <a:lnTo>
                    <a:pt x="252" y="252"/>
                  </a:lnTo>
                  <a:lnTo>
                    <a:pt x="264" y="258"/>
                  </a:lnTo>
                  <a:lnTo>
                    <a:pt x="300" y="258"/>
                  </a:lnTo>
                  <a:lnTo>
                    <a:pt x="306" y="264"/>
                  </a:lnTo>
                  <a:lnTo>
                    <a:pt x="312" y="276"/>
                  </a:lnTo>
                  <a:lnTo>
                    <a:pt x="312" y="288"/>
                  </a:lnTo>
                  <a:lnTo>
                    <a:pt x="324" y="294"/>
                  </a:lnTo>
                  <a:lnTo>
                    <a:pt x="312" y="306"/>
                  </a:lnTo>
                  <a:lnTo>
                    <a:pt x="312" y="318"/>
                  </a:lnTo>
                  <a:lnTo>
                    <a:pt x="330" y="336"/>
                  </a:lnTo>
                  <a:lnTo>
                    <a:pt x="360" y="336"/>
                  </a:lnTo>
                  <a:lnTo>
                    <a:pt x="414" y="342"/>
                  </a:lnTo>
                  <a:lnTo>
                    <a:pt x="414" y="336"/>
                  </a:lnTo>
                  <a:lnTo>
                    <a:pt x="450" y="354"/>
                  </a:lnTo>
                  <a:lnTo>
                    <a:pt x="468" y="384"/>
                  </a:lnTo>
                  <a:lnTo>
                    <a:pt x="486" y="402"/>
                  </a:lnTo>
                  <a:lnTo>
                    <a:pt x="486" y="408"/>
                  </a:lnTo>
                  <a:lnTo>
                    <a:pt x="492" y="414"/>
                  </a:lnTo>
                  <a:lnTo>
                    <a:pt x="510" y="450"/>
                  </a:lnTo>
                  <a:lnTo>
                    <a:pt x="522" y="462"/>
                  </a:lnTo>
                  <a:lnTo>
                    <a:pt x="534" y="468"/>
                  </a:lnTo>
                  <a:lnTo>
                    <a:pt x="552" y="468"/>
                  </a:lnTo>
                  <a:lnTo>
                    <a:pt x="564" y="474"/>
                  </a:lnTo>
                  <a:lnTo>
                    <a:pt x="570" y="474"/>
                  </a:lnTo>
                  <a:lnTo>
                    <a:pt x="582" y="486"/>
                  </a:lnTo>
                  <a:lnTo>
                    <a:pt x="588" y="498"/>
                  </a:lnTo>
                  <a:lnTo>
                    <a:pt x="594" y="504"/>
                  </a:lnTo>
                  <a:lnTo>
                    <a:pt x="624" y="522"/>
                  </a:lnTo>
                  <a:lnTo>
                    <a:pt x="648" y="522"/>
                  </a:lnTo>
                  <a:lnTo>
                    <a:pt x="666" y="534"/>
                  </a:lnTo>
                  <a:lnTo>
                    <a:pt x="690" y="546"/>
                  </a:lnTo>
                  <a:lnTo>
                    <a:pt x="696" y="552"/>
                  </a:lnTo>
                  <a:lnTo>
                    <a:pt x="708" y="558"/>
                  </a:lnTo>
                  <a:lnTo>
                    <a:pt x="720" y="570"/>
                  </a:lnTo>
                  <a:lnTo>
                    <a:pt x="732" y="570"/>
                  </a:lnTo>
                  <a:lnTo>
                    <a:pt x="744" y="582"/>
                  </a:lnTo>
                  <a:lnTo>
                    <a:pt x="750" y="582"/>
                  </a:lnTo>
                  <a:lnTo>
                    <a:pt x="774" y="576"/>
                  </a:lnTo>
                  <a:lnTo>
                    <a:pt x="822" y="606"/>
                  </a:lnTo>
                  <a:lnTo>
                    <a:pt x="816" y="612"/>
                  </a:lnTo>
                  <a:lnTo>
                    <a:pt x="816" y="630"/>
                  </a:lnTo>
                  <a:lnTo>
                    <a:pt x="828" y="642"/>
                  </a:lnTo>
                  <a:lnTo>
                    <a:pt x="828" y="654"/>
                  </a:lnTo>
                  <a:lnTo>
                    <a:pt x="840" y="654"/>
                  </a:lnTo>
                  <a:lnTo>
                    <a:pt x="852" y="642"/>
                  </a:lnTo>
                  <a:lnTo>
                    <a:pt x="870" y="666"/>
                  </a:lnTo>
                  <a:lnTo>
                    <a:pt x="882" y="660"/>
                  </a:lnTo>
                  <a:lnTo>
                    <a:pt x="894" y="660"/>
                  </a:lnTo>
                  <a:lnTo>
                    <a:pt x="900" y="666"/>
                  </a:lnTo>
                  <a:lnTo>
                    <a:pt x="906" y="666"/>
                  </a:lnTo>
                  <a:lnTo>
                    <a:pt x="900" y="666"/>
                  </a:lnTo>
                  <a:lnTo>
                    <a:pt x="900" y="642"/>
                  </a:lnTo>
                  <a:lnTo>
                    <a:pt x="906" y="636"/>
                  </a:lnTo>
                  <a:lnTo>
                    <a:pt x="912" y="624"/>
                  </a:lnTo>
                  <a:lnTo>
                    <a:pt x="924" y="618"/>
                  </a:lnTo>
                  <a:lnTo>
                    <a:pt x="930" y="606"/>
                  </a:lnTo>
                  <a:lnTo>
                    <a:pt x="930" y="588"/>
                  </a:lnTo>
                  <a:lnTo>
                    <a:pt x="918" y="576"/>
                  </a:lnTo>
                  <a:lnTo>
                    <a:pt x="906" y="570"/>
                  </a:lnTo>
                  <a:lnTo>
                    <a:pt x="900" y="564"/>
                  </a:lnTo>
                  <a:lnTo>
                    <a:pt x="900" y="546"/>
                  </a:lnTo>
                  <a:lnTo>
                    <a:pt x="906" y="540"/>
                  </a:lnTo>
                  <a:lnTo>
                    <a:pt x="906" y="534"/>
                  </a:lnTo>
                  <a:lnTo>
                    <a:pt x="894" y="522"/>
                  </a:lnTo>
                  <a:lnTo>
                    <a:pt x="882" y="522"/>
                  </a:lnTo>
                  <a:lnTo>
                    <a:pt x="876" y="516"/>
                  </a:lnTo>
                  <a:lnTo>
                    <a:pt x="870" y="516"/>
                  </a:lnTo>
                  <a:lnTo>
                    <a:pt x="858" y="504"/>
                  </a:lnTo>
                  <a:lnTo>
                    <a:pt x="840" y="504"/>
                  </a:lnTo>
                  <a:lnTo>
                    <a:pt x="840" y="486"/>
                  </a:lnTo>
                  <a:lnTo>
                    <a:pt x="846" y="480"/>
                  </a:lnTo>
                  <a:lnTo>
                    <a:pt x="894" y="480"/>
                  </a:lnTo>
                  <a:lnTo>
                    <a:pt x="918" y="468"/>
                  </a:lnTo>
                  <a:lnTo>
                    <a:pt x="918" y="456"/>
                  </a:lnTo>
                  <a:lnTo>
                    <a:pt x="912" y="456"/>
                  </a:lnTo>
                  <a:lnTo>
                    <a:pt x="930" y="444"/>
                  </a:lnTo>
                  <a:lnTo>
                    <a:pt x="906" y="420"/>
                  </a:lnTo>
                  <a:lnTo>
                    <a:pt x="948" y="420"/>
                  </a:lnTo>
                  <a:lnTo>
                    <a:pt x="948" y="414"/>
                  </a:lnTo>
                  <a:lnTo>
                    <a:pt x="936" y="402"/>
                  </a:lnTo>
                  <a:lnTo>
                    <a:pt x="936" y="390"/>
                  </a:lnTo>
                  <a:lnTo>
                    <a:pt x="942" y="384"/>
                  </a:lnTo>
                  <a:lnTo>
                    <a:pt x="942" y="372"/>
                  </a:lnTo>
                  <a:lnTo>
                    <a:pt x="954" y="372"/>
                  </a:lnTo>
                  <a:lnTo>
                    <a:pt x="972" y="390"/>
                  </a:lnTo>
                  <a:lnTo>
                    <a:pt x="978" y="390"/>
                  </a:lnTo>
                  <a:lnTo>
                    <a:pt x="984" y="378"/>
                  </a:lnTo>
                  <a:lnTo>
                    <a:pt x="996" y="372"/>
                  </a:lnTo>
                  <a:lnTo>
                    <a:pt x="1002" y="360"/>
                  </a:lnTo>
                  <a:lnTo>
                    <a:pt x="1020" y="360"/>
                  </a:lnTo>
                  <a:lnTo>
                    <a:pt x="1032" y="366"/>
                  </a:lnTo>
                  <a:lnTo>
                    <a:pt x="1038" y="372"/>
                  </a:lnTo>
                  <a:lnTo>
                    <a:pt x="1014" y="408"/>
                  </a:lnTo>
                  <a:lnTo>
                    <a:pt x="1026" y="408"/>
                  </a:lnTo>
                  <a:lnTo>
                    <a:pt x="1032" y="414"/>
                  </a:lnTo>
                  <a:lnTo>
                    <a:pt x="1044" y="414"/>
                  </a:lnTo>
                  <a:lnTo>
                    <a:pt x="1050" y="420"/>
                  </a:lnTo>
                  <a:lnTo>
                    <a:pt x="1056" y="420"/>
                  </a:lnTo>
                  <a:lnTo>
                    <a:pt x="1068" y="414"/>
                  </a:lnTo>
                  <a:lnTo>
                    <a:pt x="1086" y="414"/>
                  </a:lnTo>
                  <a:lnTo>
                    <a:pt x="1092" y="420"/>
                  </a:lnTo>
                  <a:lnTo>
                    <a:pt x="1098" y="420"/>
                  </a:lnTo>
                  <a:lnTo>
                    <a:pt x="1104" y="426"/>
                  </a:lnTo>
                  <a:lnTo>
                    <a:pt x="1110" y="426"/>
                  </a:lnTo>
                  <a:lnTo>
                    <a:pt x="1128" y="408"/>
                  </a:lnTo>
                  <a:lnTo>
                    <a:pt x="1146" y="402"/>
                  </a:lnTo>
                  <a:lnTo>
                    <a:pt x="1146" y="396"/>
                  </a:lnTo>
                  <a:lnTo>
                    <a:pt x="1158" y="396"/>
                  </a:lnTo>
                  <a:lnTo>
                    <a:pt x="1170" y="390"/>
                  </a:lnTo>
                  <a:lnTo>
                    <a:pt x="1182" y="378"/>
                  </a:lnTo>
                  <a:lnTo>
                    <a:pt x="1182" y="366"/>
                  </a:lnTo>
                  <a:lnTo>
                    <a:pt x="1170" y="366"/>
                  </a:lnTo>
                  <a:lnTo>
                    <a:pt x="1158" y="372"/>
                  </a:lnTo>
                  <a:lnTo>
                    <a:pt x="1152" y="37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0" name="Vietnam" descr="© INSCALE GmbH, 05.05.2010&#10;http://www.presentationload.com/">
              <a:extLst>
                <a:ext uri="{FF2B5EF4-FFF2-40B4-BE49-F238E27FC236}">
                  <a16:creationId xmlns:a16="http://schemas.microsoft.com/office/drawing/2014/main" id="{D3B43CEE-42CF-8D07-3482-97C94F715094}"/>
                </a:ext>
              </a:extLst>
            </p:cNvPr>
            <p:cNvSpPr>
              <a:spLocks/>
            </p:cNvSpPr>
            <p:nvPr/>
          </p:nvSpPr>
          <p:spPr bwMode="gray">
            <a:xfrm>
              <a:off x="6940722" y="2503972"/>
              <a:ext cx="229767" cy="452126"/>
            </a:xfrm>
            <a:custGeom>
              <a:avLst/>
              <a:gdLst>
                <a:gd name="T0" fmla="*/ 2147483647 w 606"/>
                <a:gd name="T1" fmla="*/ 2147483647 h 1194"/>
                <a:gd name="T2" fmla="*/ 2147483647 w 606"/>
                <a:gd name="T3" fmla="*/ 2147483647 h 1194"/>
                <a:gd name="T4" fmla="*/ 2147483647 w 606"/>
                <a:gd name="T5" fmla="*/ 2147483647 h 1194"/>
                <a:gd name="T6" fmla="*/ 2147483647 w 606"/>
                <a:gd name="T7" fmla="*/ 2147483647 h 1194"/>
                <a:gd name="T8" fmla="*/ 2147483647 w 606"/>
                <a:gd name="T9" fmla="*/ 2147483647 h 1194"/>
                <a:gd name="T10" fmla="*/ 2147483647 w 606"/>
                <a:gd name="T11" fmla="*/ 2147483647 h 1194"/>
                <a:gd name="T12" fmla="*/ 2147483647 w 606"/>
                <a:gd name="T13" fmla="*/ 2147483647 h 1194"/>
                <a:gd name="T14" fmla="*/ 2147483647 w 606"/>
                <a:gd name="T15" fmla="*/ 2147483647 h 1194"/>
                <a:gd name="T16" fmla="*/ 2147483647 w 606"/>
                <a:gd name="T17" fmla="*/ 2147483647 h 1194"/>
                <a:gd name="T18" fmla="*/ 2147483647 w 606"/>
                <a:gd name="T19" fmla="*/ 2147483647 h 1194"/>
                <a:gd name="T20" fmla="*/ 2147483647 w 606"/>
                <a:gd name="T21" fmla="*/ 2147483647 h 1194"/>
                <a:gd name="T22" fmla="*/ 2147483647 w 606"/>
                <a:gd name="T23" fmla="*/ 2147483647 h 1194"/>
                <a:gd name="T24" fmla="*/ 2147483647 w 606"/>
                <a:gd name="T25" fmla="*/ 2147483647 h 1194"/>
                <a:gd name="T26" fmla="*/ 2147483647 w 606"/>
                <a:gd name="T27" fmla="*/ 2147483647 h 1194"/>
                <a:gd name="T28" fmla="*/ 2147483647 w 606"/>
                <a:gd name="T29" fmla="*/ 2147483647 h 1194"/>
                <a:gd name="T30" fmla="*/ 2147483647 w 606"/>
                <a:gd name="T31" fmla="*/ 2147483647 h 1194"/>
                <a:gd name="T32" fmla="*/ 2147483647 w 606"/>
                <a:gd name="T33" fmla="*/ 2147483647 h 1194"/>
                <a:gd name="T34" fmla="*/ 2147483647 w 606"/>
                <a:gd name="T35" fmla="*/ 2147483647 h 1194"/>
                <a:gd name="T36" fmla="*/ 2147483647 w 606"/>
                <a:gd name="T37" fmla="*/ 2147483647 h 1194"/>
                <a:gd name="T38" fmla="*/ 2147483647 w 606"/>
                <a:gd name="T39" fmla="*/ 2147483647 h 1194"/>
                <a:gd name="T40" fmla="*/ 2147483647 w 606"/>
                <a:gd name="T41" fmla="*/ 2147483647 h 1194"/>
                <a:gd name="T42" fmla="*/ 2147483647 w 606"/>
                <a:gd name="T43" fmla="*/ 2147483647 h 1194"/>
                <a:gd name="T44" fmla="*/ 2147483647 w 606"/>
                <a:gd name="T45" fmla="*/ 2147483647 h 1194"/>
                <a:gd name="T46" fmla="*/ 2147483647 w 606"/>
                <a:gd name="T47" fmla="*/ 2147483647 h 1194"/>
                <a:gd name="T48" fmla="*/ 2147483647 w 606"/>
                <a:gd name="T49" fmla="*/ 2147483647 h 1194"/>
                <a:gd name="T50" fmla="*/ 2147483647 w 606"/>
                <a:gd name="T51" fmla="*/ 2147483647 h 1194"/>
                <a:gd name="T52" fmla="*/ 2147483647 w 606"/>
                <a:gd name="T53" fmla="*/ 2147483647 h 1194"/>
                <a:gd name="T54" fmla="*/ 2147483647 w 606"/>
                <a:gd name="T55" fmla="*/ 2147483647 h 1194"/>
                <a:gd name="T56" fmla="*/ 2147483647 w 606"/>
                <a:gd name="T57" fmla="*/ 2147483647 h 1194"/>
                <a:gd name="T58" fmla="*/ 2147483647 w 606"/>
                <a:gd name="T59" fmla="*/ 2147483647 h 1194"/>
                <a:gd name="T60" fmla="*/ 2147483647 w 606"/>
                <a:gd name="T61" fmla="*/ 2147483647 h 1194"/>
                <a:gd name="T62" fmla="*/ 2147483647 w 606"/>
                <a:gd name="T63" fmla="*/ 2147483647 h 1194"/>
                <a:gd name="T64" fmla="*/ 2147483647 w 606"/>
                <a:gd name="T65" fmla="*/ 2147483647 h 1194"/>
                <a:gd name="T66" fmla="*/ 2147483647 w 606"/>
                <a:gd name="T67" fmla="*/ 2147483647 h 1194"/>
                <a:gd name="T68" fmla="*/ 2147483647 w 606"/>
                <a:gd name="T69" fmla="*/ 2147483647 h 1194"/>
                <a:gd name="T70" fmla="*/ 2147483647 w 606"/>
                <a:gd name="T71" fmla="*/ 2147483647 h 1194"/>
                <a:gd name="T72" fmla="*/ 2147483647 w 606"/>
                <a:gd name="T73" fmla="*/ 2147483647 h 1194"/>
                <a:gd name="T74" fmla="*/ 2147483647 w 606"/>
                <a:gd name="T75" fmla="*/ 2147483647 h 1194"/>
                <a:gd name="T76" fmla="*/ 2147483647 w 606"/>
                <a:gd name="T77" fmla="*/ 2147483647 h 1194"/>
                <a:gd name="T78" fmla="*/ 2147483647 w 606"/>
                <a:gd name="T79" fmla="*/ 2147483647 h 1194"/>
                <a:gd name="T80" fmla="*/ 2147483647 w 606"/>
                <a:gd name="T81" fmla="*/ 2147483647 h 1194"/>
                <a:gd name="T82" fmla="*/ 2147483647 w 606"/>
                <a:gd name="T83" fmla="*/ 2147483647 h 1194"/>
                <a:gd name="T84" fmla="*/ 2147483647 w 606"/>
                <a:gd name="T85" fmla="*/ 2147483647 h 1194"/>
                <a:gd name="T86" fmla="*/ 2147483647 w 606"/>
                <a:gd name="T87" fmla="*/ 2147483647 h 1194"/>
                <a:gd name="T88" fmla="*/ 2147483647 w 606"/>
                <a:gd name="T89" fmla="*/ 2147483647 h 1194"/>
                <a:gd name="T90" fmla="*/ 2147483647 w 606"/>
                <a:gd name="T91" fmla="*/ 2147483647 h 1194"/>
                <a:gd name="T92" fmla="*/ 2147483647 w 606"/>
                <a:gd name="T93" fmla="*/ 2147483647 h 1194"/>
                <a:gd name="T94" fmla="*/ 2147483647 w 606"/>
                <a:gd name="T95" fmla="*/ 2147483647 h 1194"/>
                <a:gd name="T96" fmla="*/ 2147483647 w 606"/>
                <a:gd name="T97" fmla="*/ 2147483647 h 1194"/>
                <a:gd name="T98" fmla="*/ 2147483647 w 606"/>
                <a:gd name="T99" fmla="*/ 2147483647 h 1194"/>
                <a:gd name="T100" fmla="*/ 2147483647 w 606"/>
                <a:gd name="T101" fmla="*/ 2147483647 h 1194"/>
                <a:gd name="T102" fmla="*/ 2147483647 w 606"/>
                <a:gd name="T103" fmla="*/ 2147483647 h 1194"/>
                <a:gd name="T104" fmla="*/ 2147483647 w 606"/>
                <a:gd name="T105" fmla="*/ 2147483647 h 1194"/>
                <a:gd name="T106" fmla="*/ 2147483647 w 606"/>
                <a:gd name="T107" fmla="*/ 2147483647 h 1194"/>
                <a:gd name="T108" fmla="*/ 2147483647 w 606"/>
                <a:gd name="T109" fmla="*/ 2147483647 h 1194"/>
                <a:gd name="T110" fmla="*/ 2147483647 w 606"/>
                <a:gd name="T111" fmla="*/ 2147483647 h 1194"/>
                <a:gd name="T112" fmla="*/ 2147483647 w 606"/>
                <a:gd name="T113" fmla="*/ 2147483647 h 1194"/>
                <a:gd name="T114" fmla="*/ 2147483647 w 606"/>
                <a:gd name="T115" fmla="*/ 2147483647 h 1194"/>
                <a:gd name="T116" fmla="*/ 2147483647 w 606"/>
                <a:gd name="T117" fmla="*/ 2147483647 h 1194"/>
                <a:gd name="T118" fmla="*/ 2147483647 w 606"/>
                <a:gd name="T119" fmla="*/ 2147483647 h 1194"/>
                <a:gd name="T120" fmla="*/ 2147483647 w 606"/>
                <a:gd name="T121" fmla="*/ 2147483647 h 1194"/>
                <a:gd name="T122" fmla="*/ 2147483647 w 606"/>
                <a:gd name="T123" fmla="*/ 2147483647 h 11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606"/>
                <a:gd name="T187" fmla="*/ 0 h 1194"/>
                <a:gd name="T188" fmla="*/ 606 w 606"/>
                <a:gd name="T189" fmla="*/ 1194 h 11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606" h="1194">
                  <a:moveTo>
                    <a:pt x="6" y="48"/>
                  </a:moveTo>
                  <a:lnTo>
                    <a:pt x="0" y="60"/>
                  </a:lnTo>
                  <a:lnTo>
                    <a:pt x="0" y="72"/>
                  </a:lnTo>
                  <a:lnTo>
                    <a:pt x="12" y="96"/>
                  </a:lnTo>
                  <a:lnTo>
                    <a:pt x="18" y="102"/>
                  </a:lnTo>
                  <a:lnTo>
                    <a:pt x="24" y="114"/>
                  </a:lnTo>
                  <a:lnTo>
                    <a:pt x="36" y="120"/>
                  </a:lnTo>
                  <a:lnTo>
                    <a:pt x="42" y="132"/>
                  </a:lnTo>
                  <a:lnTo>
                    <a:pt x="48" y="126"/>
                  </a:lnTo>
                  <a:lnTo>
                    <a:pt x="54" y="126"/>
                  </a:lnTo>
                  <a:lnTo>
                    <a:pt x="54" y="156"/>
                  </a:lnTo>
                  <a:lnTo>
                    <a:pt x="66" y="180"/>
                  </a:lnTo>
                  <a:lnTo>
                    <a:pt x="84" y="198"/>
                  </a:lnTo>
                  <a:lnTo>
                    <a:pt x="90" y="210"/>
                  </a:lnTo>
                  <a:lnTo>
                    <a:pt x="108" y="210"/>
                  </a:lnTo>
                  <a:lnTo>
                    <a:pt x="108" y="216"/>
                  </a:lnTo>
                  <a:lnTo>
                    <a:pt x="120" y="228"/>
                  </a:lnTo>
                  <a:lnTo>
                    <a:pt x="126" y="222"/>
                  </a:lnTo>
                  <a:lnTo>
                    <a:pt x="132" y="210"/>
                  </a:lnTo>
                  <a:lnTo>
                    <a:pt x="132" y="204"/>
                  </a:lnTo>
                  <a:lnTo>
                    <a:pt x="138" y="192"/>
                  </a:lnTo>
                  <a:lnTo>
                    <a:pt x="150" y="192"/>
                  </a:lnTo>
                  <a:lnTo>
                    <a:pt x="162" y="198"/>
                  </a:lnTo>
                  <a:lnTo>
                    <a:pt x="186" y="222"/>
                  </a:lnTo>
                  <a:lnTo>
                    <a:pt x="180" y="222"/>
                  </a:lnTo>
                  <a:lnTo>
                    <a:pt x="174" y="228"/>
                  </a:lnTo>
                  <a:lnTo>
                    <a:pt x="174" y="234"/>
                  </a:lnTo>
                  <a:lnTo>
                    <a:pt x="198" y="246"/>
                  </a:lnTo>
                  <a:lnTo>
                    <a:pt x="216" y="252"/>
                  </a:lnTo>
                  <a:lnTo>
                    <a:pt x="228" y="258"/>
                  </a:lnTo>
                  <a:lnTo>
                    <a:pt x="228" y="270"/>
                  </a:lnTo>
                  <a:lnTo>
                    <a:pt x="222" y="282"/>
                  </a:lnTo>
                  <a:lnTo>
                    <a:pt x="210" y="288"/>
                  </a:lnTo>
                  <a:lnTo>
                    <a:pt x="204" y="300"/>
                  </a:lnTo>
                  <a:lnTo>
                    <a:pt x="198" y="306"/>
                  </a:lnTo>
                  <a:lnTo>
                    <a:pt x="180" y="306"/>
                  </a:lnTo>
                  <a:lnTo>
                    <a:pt x="174" y="300"/>
                  </a:lnTo>
                  <a:lnTo>
                    <a:pt x="150" y="300"/>
                  </a:lnTo>
                  <a:lnTo>
                    <a:pt x="156" y="306"/>
                  </a:lnTo>
                  <a:lnTo>
                    <a:pt x="156" y="324"/>
                  </a:lnTo>
                  <a:lnTo>
                    <a:pt x="168" y="330"/>
                  </a:lnTo>
                  <a:lnTo>
                    <a:pt x="174" y="336"/>
                  </a:lnTo>
                  <a:lnTo>
                    <a:pt x="210" y="354"/>
                  </a:lnTo>
                  <a:lnTo>
                    <a:pt x="222" y="366"/>
                  </a:lnTo>
                  <a:lnTo>
                    <a:pt x="234" y="372"/>
                  </a:lnTo>
                  <a:lnTo>
                    <a:pt x="240" y="378"/>
                  </a:lnTo>
                  <a:lnTo>
                    <a:pt x="252" y="378"/>
                  </a:lnTo>
                  <a:lnTo>
                    <a:pt x="252" y="408"/>
                  </a:lnTo>
                  <a:lnTo>
                    <a:pt x="258" y="414"/>
                  </a:lnTo>
                  <a:lnTo>
                    <a:pt x="270" y="414"/>
                  </a:lnTo>
                  <a:lnTo>
                    <a:pt x="282" y="420"/>
                  </a:lnTo>
                  <a:lnTo>
                    <a:pt x="288" y="426"/>
                  </a:lnTo>
                  <a:lnTo>
                    <a:pt x="294" y="426"/>
                  </a:lnTo>
                  <a:lnTo>
                    <a:pt x="294" y="450"/>
                  </a:lnTo>
                  <a:lnTo>
                    <a:pt x="306" y="474"/>
                  </a:lnTo>
                  <a:lnTo>
                    <a:pt x="324" y="486"/>
                  </a:lnTo>
                  <a:lnTo>
                    <a:pt x="342" y="504"/>
                  </a:lnTo>
                  <a:lnTo>
                    <a:pt x="348" y="522"/>
                  </a:lnTo>
                  <a:lnTo>
                    <a:pt x="366" y="522"/>
                  </a:lnTo>
                  <a:lnTo>
                    <a:pt x="366" y="528"/>
                  </a:lnTo>
                  <a:lnTo>
                    <a:pt x="372" y="534"/>
                  </a:lnTo>
                  <a:lnTo>
                    <a:pt x="384" y="558"/>
                  </a:lnTo>
                  <a:lnTo>
                    <a:pt x="396" y="570"/>
                  </a:lnTo>
                  <a:lnTo>
                    <a:pt x="408" y="570"/>
                  </a:lnTo>
                  <a:lnTo>
                    <a:pt x="414" y="576"/>
                  </a:lnTo>
                  <a:lnTo>
                    <a:pt x="426" y="582"/>
                  </a:lnTo>
                  <a:lnTo>
                    <a:pt x="432" y="588"/>
                  </a:lnTo>
                  <a:lnTo>
                    <a:pt x="432" y="600"/>
                  </a:lnTo>
                  <a:lnTo>
                    <a:pt x="426" y="606"/>
                  </a:lnTo>
                  <a:lnTo>
                    <a:pt x="420" y="606"/>
                  </a:lnTo>
                  <a:lnTo>
                    <a:pt x="414" y="612"/>
                  </a:lnTo>
                  <a:lnTo>
                    <a:pt x="408" y="612"/>
                  </a:lnTo>
                  <a:lnTo>
                    <a:pt x="432" y="636"/>
                  </a:lnTo>
                  <a:lnTo>
                    <a:pt x="456" y="648"/>
                  </a:lnTo>
                  <a:lnTo>
                    <a:pt x="462" y="654"/>
                  </a:lnTo>
                  <a:lnTo>
                    <a:pt x="468" y="654"/>
                  </a:lnTo>
                  <a:lnTo>
                    <a:pt x="450" y="690"/>
                  </a:lnTo>
                  <a:lnTo>
                    <a:pt x="456" y="690"/>
                  </a:lnTo>
                  <a:lnTo>
                    <a:pt x="468" y="702"/>
                  </a:lnTo>
                  <a:lnTo>
                    <a:pt x="468" y="708"/>
                  </a:lnTo>
                  <a:lnTo>
                    <a:pt x="456" y="720"/>
                  </a:lnTo>
                  <a:lnTo>
                    <a:pt x="450" y="720"/>
                  </a:lnTo>
                  <a:lnTo>
                    <a:pt x="450" y="762"/>
                  </a:lnTo>
                  <a:lnTo>
                    <a:pt x="456" y="762"/>
                  </a:lnTo>
                  <a:lnTo>
                    <a:pt x="468" y="774"/>
                  </a:lnTo>
                  <a:lnTo>
                    <a:pt x="480" y="798"/>
                  </a:lnTo>
                  <a:lnTo>
                    <a:pt x="480" y="804"/>
                  </a:lnTo>
                  <a:lnTo>
                    <a:pt x="468" y="816"/>
                  </a:lnTo>
                  <a:lnTo>
                    <a:pt x="462" y="816"/>
                  </a:lnTo>
                  <a:lnTo>
                    <a:pt x="462" y="828"/>
                  </a:lnTo>
                  <a:lnTo>
                    <a:pt x="468" y="834"/>
                  </a:lnTo>
                  <a:lnTo>
                    <a:pt x="468" y="864"/>
                  </a:lnTo>
                  <a:lnTo>
                    <a:pt x="474" y="870"/>
                  </a:lnTo>
                  <a:lnTo>
                    <a:pt x="474" y="900"/>
                  </a:lnTo>
                  <a:lnTo>
                    <a:pt x="462" y="894"/>
                  </a:lnTo>
                  <a:lnTo>
                    <a:pt x="444" y="894"/>
                  </a:lnTo>
                  <a:lnTo>
                    <a:pt x="438" y="900"/>
                  </a:lnTo>
                  <a:lnTo>
                    <a:pt x="438" y="918"/>
                  </a:lnTo>
                  <a:lnTo>
                    <a:pt x="408" y="918"/>
                  </a:lnTo>
                  <a:lnTo>
                    <a:pt x="408" y="942"/>
                  </a:lnTo>
                  <a:lnTo>
                    <a:pt x="366" y="942"/>
                  </a:lnTo>
                  <a:lnTo>
                    <a:pt x="366" y="966"/>
                  </a:lnTo>
                  <a:lnTo>
                    <a:pt x="378" y="990"/>
                  </a:lnTo>
                  <a:lnTo>
                    <a:pt x="396" y="1008"/>
                  </a:lnTo>
                  <a:lnTo>
                    <a:pt x="396" y="1020"/>
                  </a:lnTo>
                  <a:lnTo>
                    <a:pt x="390" y="1014"/>
                  </a:lnTo>
                  <a:lnTo>
                    <a:pt x="378" y="1008"/>
                  </a:lnTo>
                  <a:lnTo>
                    <a:pt x="372" y="1002"/>
                  </a:lnTo>
                  <a:lnTo>
                    <a:pt x="360" y="996"/>
                  </a:lnTo>
                  <a:lnTo>
                    <a:pt x="348" y="996"/>
                  </a:lnTo>
                  <a:lnTo>
                    <a:pt x="342" y="1002"/>
                  </a:lnTo>
                  <a:lnTo>
                    <a:pt x="342" y="1008"/>
                  </a:lnTo>
                  <a:lnTo>
                    <a:pt x="306" y="1008"/>
                  </a:lnTo>
                  <a:lnTo>
                    <a:pt x="312" y="1014"/>
                  </a:lnTo>
                  <a:lnTo>
                    <a:pt x="318" y="1014"/>
                  </a:lnTo>
                  <a:lnTo>
                    <a:pt x="324" y="1020"/>
                  </a:lnTo>
                  <a:lnTo>
                    <a:pt x="324" y="1026"/>
                  </a:lnTo>
                  <a:lnTo>
                    <a:pt x="312" y="1032"/>
                  </a:lnTo>
                  <a:lnTo>
                    <a:pt x="294" y="1032"/>
                  </a:lnTo>
                  <a:lnTo>
                    <a:pt x="276" y="1038"/>
                  </a:lnTo>
                  <a:lnTo>
                    <a:pt x="270" y="1050"/>
                  </a:lnTo>
                  <a:lnTo>
                    <a:pt x="270" y="1056"/>
                  </a:lnTo>
                  <a:lnTo>
                    <a:pt x="288" y="1074"/>
                  </a:lnTo>
                  <a:lnTo>
                    <a:pt x="300" y="1080"/>
                  </a:lnTo>
                  <a:lnTo>
                    <a:pt x="306" y="1086"/>
                  </a:lnTo>
                  <a:lnTo>
                    <a:pt x="312" y="1086"/>
                  </a:lnTo>
                  <a:lnTo>
                    <a:pt x="294" y="1104"/>
                  </a:lnTo>
                  <a:lnTo>
                    <a:pt x="294" y="1110"/>
                  </a:lnTo>
                  <a:lnTo>
                    <a:pt x="300" y="1116"/>
                  </a:lnTo>
                  <a:lnTo>
                    <a:pt x="300" y="1128"/>
                  </a:lnTo>
                  <a:lnTo>
                    <a:pt x="306" y="1140"/>
                  </a:lnTo>
                  <a:lnTo>
                    <a:pt x="306" y="1152"/>
                  </a:lnTo>
                  <a:lnTo>
                    <a:pt x="312" y="1158"/>
                  </a:lnTo>
                  <a:lnTo>
                    <a:pt x="294" y="1176"/>
                  </a:lnTo>
                  <a:lnTo>
                    <a:pt x="294" y="1188"/>
                  </a:lnTo>
                  <a:lnTo>
                    <a:pt x="306" y="1194"/>
                  </a:lnTo>
                  <a:lnTo>
                    <a:pt x="318" y="1194"/>
                  </a:lnTo>
                  <a:lnTo>
                    <a:pt x="330" y="1188"/>
                  </a:lnTo>
                  <a:lnTo>
                    <a:pt x="354" y="1164"/>
                  </a:lnTo>
                  <a:lnTo>
                    <a:pt x="366" y="1158"/>
                  </a:lnTo>
                  <a:lnTo>
                    <a:pt x="378" y="1158"/>
                  </a:lnTo>
                  <a:lnTo>
                    <a:pt x="384" y="1134"/>
                  </a:lnTo>
                  <a:lnTo>
                    <a:pt x="384" y="1110"/>
                  </a:lnTo>
                  <a:lnTo>
                    <a:pt x="396" y="1110"/>
                  </a:lnTo>
                  <a:lnTo>
                    <a:pt x="402" y="1116"/>
                  </a:lnTo>
                  <a:lnTo>
                    <a:pt x="414" y="1116"/>
                  </a:lnTo>
                  <a:lnTo>
                    <a:pt x="426" y="1104"/>
                  </a:lnTo>
                  <a:lnTo>
                    <a:pt x="426" y="1092"/>
                  </a:lnTo>
                  <a:lnTo>
                    <a:pt x="420" y="1086"/>
                  </a:lnTo>
                  <a:lnTo>
                    <a:pt x="414" y="1074"/>
                  </a:lnTo>
                  <a:lnTo>
                    <a:pt x="408" y="1068"/>
                  </a:lnTo>
                  <a:lnTo>
                    <a:pt x="408" y="1062"/>
                  </a:lnTo>
                  <a:lnTo>
                    <a:pt x="414" y="1056"/>
                  </a:lnTo>
                  <a:lnTo>
                    <a:pt x="426" y="1056"/>
                  </a:lnTo>
                  <a:lnTo>
                    <a:pt x="438" y="1050"/>
                  </a:lnTo>
                  <a:lnTo>
                    <a:pt x="444" y="1044"/>
                  </a:lnTo>
                  <a:lnTo>
                    <a:pt x="450" y="1044"/>
                  </a:lnTo>
                  <a:lnTo>
                    <a:pt x="456" y="1050"/>
                  </a:lnTo>
                  <a:lnTo>
                    <a:pt x="468" y="1050"/>
                  </a:lnTo>
                  <a:lnTo>
                    <a:pt x="480" y="1044"/>
                  </a:lnTo>
                  <a:lnTo>
                    <a:pt x="498" y="1038"/>
                  </a:lnTo>
                  <a:lnTo>
                    <a:pt x="546" y="1014"/>
                  </a:lnTo>
                  <a:lnTo>
                    <a:pt x="582" y="978"/>
                  </a:lnTo>
                  <a:lnTo>
                    <a:pt x="588" y="960"/>
                  </a:lnTo>
                  <a:lnTo>
                    <a:pt x="594" y="936"/>
                  </a:lnTo>
                  <a:lnTo>
                    <a:pt x="606" y="876"/>
                  </a:lnTo>
                  <a:lnTo>
                    <a:pt x="606" y="846"/>
                  </a:lnTo>
                  <a:lnTo>
                    <a:pt x="600" y="834"/>
                  </a:lnTo>
                  <a:lnTo>
                    <a:pt x="576" y="810"/>
                  </a:lnTo>
                  <a:lnTo>
                    <a:pt x="594" y="804"/>
                  </a:lnTo>
                  <a:lnTo>
                    <a:pt x="594" y="774"/>
                  </a:lnTo>
                  <a:lnTo>
                    <a:pt x="588" y="756"/>
                  </a:lnTo>
                  <a:lnTo>
                    <a:pt x="588" y="744"/>
                  </a:lnTo>
                  <a:lnTo>
                    <a:pt x="570" y="708"/>
                  </a:lnTo>
                  <a:lnTo>
                    <a:pt x="564" y="690"/>
                  </a:lnTo>
                  <a:lnTo>
                    <a:pt x="558" y="684"/>
                  </a:lnTo>
                  <a:lnTo>
                    <a:pt x="552" y="672"/>
                  </a:lnTo>
                  <a:lnTo>
                    <a:pt x="558" y="666"/>
                  </a:lnTo>
                  <a:lnTo>
                    <a:pt x="558" y="642"/>
                  </a:lnTo>
                  <a:lnTo>
                    <a:pt x="522" y="606"/>
                  </a:lnTo>
                  <a:lnTo>
                    <a:pt x="486" y="576"/>
                  </a:lnTo>
                  <a:lnTo>
                    <a:pt x="456" y="552"/>
                  </a:lnTo>
                  <a:lnTo>
                    <a:pt x="432" y="534"/>
                  </a:lnTo>
                  <a:lnTo>
                    <a:pt x="420" y="528"/>
                  </a:lnTo>
                  <a:lnTo>
                    <a:pt x="402" y="516"/>
                  </a:lnTo>
                  <a:lnTo>
                    <a:pt x="390" y="510"/>
                  </a:lnTo>
                  <a:lnTo>
                    <a:pt x="384" y="504"/>
                  </a:lnTo>
                  <a:lnTo>
                    <a:pt x="384" y="468"/>
                  </a:lnTo>
                  <a:lnTo>
                    <a:pt x="336" y="420"/>
                  </a:lnTo>
                  <a:lnTo>
                    <a:pt x="306" y="384"/>
                  </a:lnTo>
                  <a:lnTo>
                    <a:pt x="288" y="354"/>
                  </a:lnTo>
                  <a:lnTo>
                    <a:pt x="282" y="336"/>
                  </a:lnTo>
                  <a:lnTo>
                    <a:pt x="282" y="318"/>
                  </a:lnTo>
                  <a:lnTo>
                    <a:pt x="276" y="306"/>
                  </a:lnTo>
                  <a:lnTo>
                    <a:pt x="276" y="282"/>
                  </a:lnTo>
                  <a:lnTo>
                    <a:pt x="282" y="276"/>
                  </a:lnTo>
                  <a:lnTo>
                    <a:pt x="294" y="252"/>
                  </a:lnTo>
                  <a:lnTo>
                    <a:pt x="294" y="240"/>
                  </a:lnTo>
                  <a:lnTo>
                    <a:pt x="300" y="240"/>
                  </a:lnTo>
                  <a:lnTo>
                    <a:pt x="312" y="228"/>
                  </a:lnTo>
                  <a:lnTo>
                    <a:pt x="324" y="222"/>
                  </a:lnTo>
                  <a:lnTo>
                    <a:pt x="336" y="210"/>
                  </a:lnTo>
                  <a:lnTo>
                    <a:pt x="336" y="204"/>
                  </a:lnTo>
                  <a:lnTo>
                    <a:pt x="342" y="198"/>
                  </a:lnTo>
                  <a:lnTo>
                    <a:pt x="372" y="198"/>
                  </a:lnTo>
                  <a:lnTo>
                    <a:pt x="384" y="186"/>
                  </a:lnTo>
                  <a:lnTo>
                    <a:pt x="390" y="174"/>
                  </a:lnTo>
                  <a:lnTo>
                    <a:pt x="390" y="156"/>
                  </a:lnTo>
                  <a:lnTo>
                    <a:pt x="396" y="144"/>
                  </a:lnTo>
                  <a:lnTo>
                    <a:pt x="390" y="144"/>
                  </a:lnTo>
                  <a:lnTo>
                    <a:pt x="384" y="138"/>
                  </a:lnTo>
                  <a:lnTo>
                    <a:pt x="354" y="138"/>
                  </a:lnTo>
                  <a:lnTo>
                    <a:pt x="342" y="132"/>
                  </a:lnTo>
                  <a:lnTo>
                    <a:pt x="336" y="120"/>
                  </a:lnTo>
                  <a:lnTo>
                    <a:pt x="330" y="114"/>
                  </a:lnTo>
                  <a:lnTo>
                    <a:pt x="312" y="114"/>
                  </a:lnTo>
                  <a:lnTo>
                    <a:pt x="312" y="96"/>
                  </a:lnTo>
                  <a:lnTo>
                    <a:pt x="300" y="90"/>
                  </a:lnTo>
                  <a:lnTo>
                    <a:pt x="294" y="72"/>
                  </a:lnTo>
                  <a:lnTo>
                    <a:pt x="312" y="54"/>
                  </a:lnTo>
                  <a:lnTo>
                    <a:pt x="312" y="48"/>
                  </a:lnTo>
                  <a:lnTo>
                    <a:pt x="306" y="42"/>
                  </a:lnTo>
                  <a:lnTo>
                    <a:pt x="276" y="42"/>
                  </a:lnTo>
                  <a:lnTo>
                    <a:pt x="264" y="30"/>
                  </a:lnTo>
                  <a:lnTo>
                    <a:pt x="234" y="36"/>
                  </a:lnTo>
                  <a:lnTo>
                    <a:pt x="204" y="0"/>
                  </a:lnTo>
                  <a:lnTo>
                    <a:pt x="198" y="0"/>
                  </a:lnTo>
                  <a:lnTo>
                    <a:pt x="192" y="6"/>
                  </a:lnTo>
                  <a:lnTo>
                    <a:pt x="180" y="12"/>
                  </a:lnTo>
                  <a:lnTo>
                    <a:pt x="174" y="18"/>
                  </a:lnTo>
                  <a:lnTo>
                    <a:pt x="174" y="30"/>
                  </a:lnTo>
                  <a:lnTo>
                    <a:pt x="168" y="42"/>
                  </a:lnTo>
                  <a:lnTo>
                    <a:pt x="168" y="48"/>
                  </a:lnTo>
                  <a:lnTo>
                    <a:pt x="150" y="48"/>
                  </a:lnTo>
                  <a:lnTo>
                    <a:pt x="144" y="54"/>
                  </a:lnTo>
                  <a:lnTo>
                    <a:pt x="138" y="48"/>
                  </a:lnTo>
                  <a:lnTo>
                    <a:pt x="120" y="48"/>
                  </a:lnTo>
                  <a:lnTo>
                    <a:pt x="132" y="60"/>
                  </a:lnTo>
                  <a:lnTo>
                    <a:pt x="132" y="72"/>
                  </a:lnTo>
                  <a:lnTo>
                    <a:pt x="114" y="72"/>
                  </a:lnTo>
                  <a:lnTo>
                    <a:pt x="108" y="66"/>
                  </a:lnTo>
                  <a:lnTo>
                    <a:pt x="96" y="48"/>
                  </a:lnTo>
                  <a:lnTo>
                    <a:pt x="90" y="48"/>
                  </a:lnTo>
                  <a:lnTo>
                    <a:pt x="90" y="66"/>
                  </a:lnTo>
                  <a:lnTo>
                    <a:pt x="72" y="48"/>
                  </a:lnTo>
                  <a:lnTo>
                    <a:pt x="66" y="54"/>
                  </a:lnTo>
                  <a:lnTo>
                    <a:pt x="60" y="66"/>
                  </a:lnTo>
                  <a:lnTo>
                    <a:pt x="54" y="72"/>
                  </a:lnTo>
                  <a:lnTo>
                    <a:pt x="42" y="72"/>
                  </a:lnTo>
                  <a:lnTo>
                    <a:pt x="18" y="48"/>
                  </a:lnTo>
                  <a:lnTo>
                    <a:pt x="6" y="4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1" name="Venezuela" descr="© INSCALE GmbH, 05.05.2010&#10;http://www.presentationload.com/">
              <a:extLst>
                <a:ext uri="{FF2B5EF4-FFF2-40B4-BE49-F238E27FC236}">
                  <a16:creationId xmlns:a16="http://schemas.microsoft.com/office/drawing/2014/main" id="{65D27B6D-63B4-9A48-B62D-409DF51E8460}"/>
                </a:ext>
              </a:extLst>
            </p:cNvPr>
            <p:cNvSpPr>
              <a:spLocks noEditPoints="1"/>
            </p:cNvSpPr>
            <p:nvPr/>
          </p:nvSpPr>
          <p:spPr bwMode="gray">
            <a:xfrm>
              <a:off x="2263836" y="2846402"/>
              <a:ext cx="361698" cy="352806"/>
            </a:xfrm>
            <a:custGeom>
              <a:avLst/>
              <a:gdLst>
                <a:gd name="T0" fmla="*/ 2147483647 w 954"/>
                <a:gd name="T1" fmla="*/ 2147483647 h 930"/>
                <a:gd name="T2" fmla="*/ 2147483647 w 954"/>
                <a:gd name="T3" fmla="*/ 2147483647 h 930"/>
                <a:gd name="T4" fmla="*/ 2147483647 w 954"/>
                <a:gd name="T5" fmla="*/ 2147483647 h 930"/>
                <a:gd name="T6" fmla="*/ 2147483647 w 954"/>
                <a:gd name="T7" fmla="*/ 2147483647 h 930"/>
                <a:gd name="T8" fmla="*/ 2147483647 w 954"/>
                <a:gd name="T9" fmla="*/ 2147483647 h 930"/>
                <a:gd name="T10" fmla="*/ 2147483647 w 954"/>
                <a:gd name="T11" fmla="*/ 2147483647 h 930"/>
                <a:gd name="T12" fmla="*/ 2147483647 w 954"/>
                <a:gd name="T13" fmla="*/ 2147483647 h 930"/>
                <a:gd name="T14" fmla="*/ 2147483647 w 954"/>
                <a:gd name="T15" fmla="*/ 2147483647 h 930"/>
                <a:gd name="T16" fmla="*/ 2147483647 w 954"/>
                <a:gd name="T17" fmla="*/ 2147483647 h 930"/>
                <a:gd name="T18" fmla="*/ 2147483647 w 954"/>
                <a:gd name="T19" fmla="*/ 2147483647 h 930"/>
                <a:gd name="T20" fmla="*/ 2147483647 w 954"/>
                <a:gd name="T21" fmla="*/ 2147483647 h 930"/>
                <a:gd name="T22" fmla="*/ 2147483647 w 954"/>
                <a:gd name="T23" fmla="*/ 2147483647 h 930"/>
                <a:gd name="T24" fmla="*/ 2147483647 w 954"/>
                <a:gd name="T25" fmla="*/ 2147483647 h 930"/>
                <a:gd name="T26" fmla="*/ 2147483647 w 954"/>
                <a:gd name="T27" fmla="*/ 2147483647 h 930"/>
                <a:gd name="T28" fmla="*/ 2147483647 w 954"/>
                <a:gd name="T29" fmla="*/ 2147483647 h 930"/>
                <a:gd name="T30" fmla="*/ 2147483647 w 954"/>
                <a:gd name="T31" fmla="*/ 2147483647 h 930"/>
                <a:gd name="T32" fmla="*/ 2147483647 w 954"/>
                <a:gd name="T33" fmla="*/ 2147483647 h 930"/>
                <a:gd name="T34" fmla="*/ 2147483647 w 954"/>
                <a:gd name="T35" fmla="*/ 2147483647 h 930"/>
                <a:gd name="T36" fmla="*/ 2147483647 w 954"/>
                <a:gd name="T37" fmla="*/ 2147483647 h 930"/>
                <a:gd name="T38" fmla="*/ 2147483647 w 954"/>
                <a:gd name="T39" fmla="*/ 2147483647 h 930"/>
                <a:gd name="T40" fmla="*/ 2147483647 w 954"/>
                <a:gd name="T41" fmla="*/ 2147483647 h 930"/>
                <a:gd name="T42" fmla="*/ 2147483647 w 954"/>
                <a:gd name="T43" fmla="*/ 2147483647 h 930"/>
                <a:gd name="T44" fmla="*/ 2147483647 w 954"/>
                <a:gd name="T45" fmla="*/ 2147483647 h 930"/>
                <a:gd name="T46" fmla="*/ 2147483647 w 954"/>
                <a:gd name="T47" fmla="*/ 2147483647 h 930"/>
                <a:gd name="T48" fmla="*/ 2147483647 w 954"/>
                <a:gd name="T49" fmla="*/ 2147483647 h 930"/>
                <a:gd name="T50" fmla="*/ 0 w 954"/>
                <a:gd name="T51" fmla="*/ 2147483647 h 930"/>
                <a:gd name="T52" fmla="*/ 2147483647 w 954"/>
                <a:gd name="T53" fmla="*/ 2147483647 h 930"/>
                <a:gd name="T54" fmla="*/ 2147483647 w 954"/>
                <a:gd name="T55" fmla="*/ 2147483647 h 930"/>
                <a:gd name="T56" fmla="*/ 2147483647 w 954"/>
                <a:gd name="T57" fmla="*/ 2147483647 h 930"/>
                <a:gd name="T58" fmla="*/ 2147483647 w 954"/>
                <a:gd name="T59" fmla="*/ 2147483647 h 930"/>
                <a:gd name="T60" fmla="*/ 2147483647 w 954"/>
                <a:gd name="T61" fmla="*/ 2147483647 h 930"/>
                <a:gd name="T62" fmla="*/ 2147483647 w 954"/>
                <a:gd name="T63" fmla="*/ 2147483647 h 930"/>
                <a:gd name="T64" fmla="*/ 2147483647 w 954"/>
                <a:gd name="T65" fmla="*/ 2147483647 h 930"/>
                <a:gd name="T66" fmla="*/ 2147483647 w 954"/>
                <a:gd name="T67" fmla="*/ 2147483647 h 930"/>
                <a:gd name="T68" fmla="*/ 2147483647 w 954"/>
                <a:gd name="T69" fmla="*/ 2147483647 h 930"/>
                <a:gd name="T70" fmla="*/ 2147483647 w 954"/>
                <a:gd name="T71" fmla="*/ 2147483647 h 930"/>
                <a:gd name="T72" fmla="*/ 2147483647 w 954"/>
                <a:gd name="T73" fmla="*/ 2147483647 h 930"/>
                <a:gd name="T74" fmla="*/ 2147483647 w 954"/>
                <a:gd name="T75" fmla="*/ 2147483647 h 930"/>
                <a:gd name="T76" fmla="*/ 2147483647 w 954"/>
                <a:gd name="T77" fmla="*/ 2147483647 h 930"/>
                <a:gd name="T78" fmla="*/ 2147483647 w 954"/>
                <a:gd name="T79" fmla="*/ 2147483647 h 930"/>
                <a:gd name="T80" fmla="*/ 2147483647 w 954"/>
                <a:gd name="T81" fmla="*/ 2147483647 h 930"/>
                <a:gd name="T82" fmla="*/ 2147483647 w 954"/>
                <a:gd name="T83" fmla="*/ 2147483647 h 930"/>
                <a:gd name="T84" fmla="*/ 2147483647 w 954"/>
                <a:gd name="T85" fmla="*/ 2147483647 h 930"/>
                <a:gd name="T86" fmla="*/ 2147483647 w 954"/>
                <a:gd name="T87" fmla="*/ 2147483647 h 930"/>
                <a:gd name="T88" fmla="*/ 2147483647 w 954"/>
                <a:gd name="T89" fmla="*/ 2147483647 h 930"/>
                <a:gd name="T90" fmla="*/ 2147483647 w 954"/>
                <a:gd name="T91" fmla="*/ 2147483647 h 930"/>
                <a:gd name="T92" fmla="*/ 2147483647 w 954"/>
                <a:gd name="T93" fmla="*/ 2147483647 h 930"/>
                <a:gd name="T94" fmla="*/ 2147483647 w 954"/>
                <a:gd name="T95" fmla="*/ 2147483647 h 930"/>
                <a:gd name="T96" fmla="*/ 2147483647 w 954"/>
                <a:gd name="T97" fmla="*/ 2147483647 h 930"/>
                <a:gd name="T98" fmla="*/ 2147483647 w 954"/>
                <a:gd name="T99" fmla="*/ 2147483647 h 930"/>
                <a:gd name="T100" fmla="*/ 2147483647 w 954"/>
                <a:gd name="T101" fmla="*/ 2147483647 h 930"/>
                <a:gd name="T102" fmla="*/ 2147483647 w 954"/>
                <a:gd name="T103" fmla="*/ 2147483647 h 930"/>
                <a:gd name="T104" fmla="*/ 2147483647 w 954"/>
                <a:gd name="T105" fmla="*/ 2147483647 h 930"/>
                <a:gd name="T106" fmla="*/ 2147483647 w 954"/>
                <a:gd name="T107" fmla="*/ 2147483647 h 930"/>
                <a:gd name="T108" fmla="*/ 2147483647 w 954"/>
                <a:gd name="T109" fmla="*/ 2147483647 h 930"/>
                <a:gd name="T110" fmla="*/ 2147483647 w 954"/>
                <a:gd name="T111" fmla="*/ 2147483647 h 930"/>
                <a:gd name="T112" fmla="*/ 2147483647 w 954"/>
                <a:gd name="T113" fmla="*/ 2147483647 h 930"/>
                <a:gd name="T114" fmla="*/ 2147483647 w 954"/>
                <a:gd name="T115" fmla="*/ 2147483647 h 930"/>
                <a:gd name="T116" fmla="*/ 2147483647 w 954"/>
                <a:gd name="T117" fmla="*/ 2147483647 h 930"/>
                <a:gd name="T118" fmla="*/ 2147483647 w 954"/>
                <a:gd name="T119" fmla="*/ 2147483647 h 93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54"/>
                <a:gd name="T181" fmla="*/ 0 h 930"/>
                <a:gd name="T182" fmla="*/ 954 w 954"/>
                <a:gd name="T183" fmla="*/ 930 h 93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54" h="930">
                  <a:moveTo>
                    <a:pt x="264" y="42"/>
                  </a:moveTo>
                  <a:lnTo>
                    <a:pt x="264" y="12"/>
                  </a:lnTo>
                  <a:lnTo>
                    <a:pt x="252" y="0"/>
                  </a:lnTo>
                  <a:lnTo>
                    <a:pt x="234" y="0"/>
                  </a:lnTo>
                  <a:lnTo>
                    <a:pt x="228" y="6"/>
                  </a:lnTo>
                  <a:lnTo>
                    <a:pt x="228" y="18"/>
                  </a:lnTo>
                  <a:lnTo>
                    <a:pt x="234" y="24"/>
                  </a:lnTo>
                  <a:lnTo>
                    <a:pt x="234" y="36"/>
                  </a:lnTo>
                  <a:lnTo>
                    <a:pt x="240" y="42"/>
                  </a:lnTo>
                  <a:lnTo>
                    <a:pt x="264" y="42"/>
                  </a:lnTo>
                  <a:close/>
                  <a:moveTo>
                    <a:pt x="936" y="276"/>
                  </a:moveTo>
                  <a:lnTo>
                    <a:pt x="930" y="276"/>
                  </a:lnTo>
                  <a:lnTo>
                    <a:pt x="924" y="282"/>
                  </a:lnTo>
                  <a:lnTo>
                    <a:pt x="912" y="288"/>
                  </a:lnTo>
                  <a:lnTo>
                    <a:pt x="906" y="294"/>
                  </a:lnTo>
                  <a:lnTo>
                    <a:pt x="900" y="288"/>
                  </a:lnTo>
                  <a:lnTo>
                    <a:pt x="888" y="288"/>
                  </a:lnTo>
                  <a:lnTo>
                    <a:pt x="882" y="282"/>
                  </a:lnTo>
                  <a:lnTo>
                    <a:pt x="876" y="282"/>
                  </a:lnTo>
                  <a:lnTo>
                    <a:pt x="852" y="306"/>
                  </a:lnTo>
                  <a:lnTo>
                    <a:pt x="822" y="282"/>
                  </a:lnTo>
                  <a:lnTo>
                    <a:pt x="846" y="282"/>
                  </a:lnTo>
                  <a:lnTo>
                    <a:pt x="858" y="276"/>
                  </a:lnTo>
                  <a:lnTo>
                    <a:pt x="864" y="276"/>
                  </a:lnTo>
                  <a:lnTo>
                    <a:pt x="870" y="264"/>
                  </a:lnTo>
                  <a:lnTo>
                    <a:pt x="870" y="246"/>
                  </a:lnTo>
                  <a:lnTo>
                    <a:pt x="882" y="234"/>
                  </a:lnTo>
                  <a:lnTo>
                    <a:pt x="888" y="222"/>
                  </a:lnTo>
                  <a:lnTo>
                    <a:pt x="876" y="210"/>
                  </a:lnTo>
                  <a:lnTo>
                    <a:pt x="846" y="210"/>
                  </a:lnTo>
                  <a:lnTo>
                    <a:pt x="846" y="204"/>
                  </a:lnTo>
                  <a:lnTo>
                    <a:pt x="840" y="198"/>
                  </a:lnTo>
                  <a:lnTo>
                    <a:pt x="840" y="192"/>
                  </a:lnTo>
                  <a:lnTo>
                    <a:pt x="834" y="186"/>
                  </a:lnTo>
                  <a:lnTo>
                    <a:pt x="828" y="186"/>
                  </a:lnTo>
                  <a:lnTo>
                    <a:pt x="822" y="192"/>
                  </a:lnTo>
                  <a:lnTo>
                    <a:pt x="822" y="210"/>
                  </a:lnTo>
                  <a:lnTo>
                    <a:pt x="816" y="198"/>
                  </a:lnTo>
                  <a:lnTo>
                    <a:pt x="816" y="180"/>
                  </a:lnTo>
                  <a:lnTo>
                    <a:pt x="792" y="180"/>
                  </a:lnTo>
                  <a:lnTo>
                    <a:pt x="786" y="210"/>
                  </a:lnTo>
                  <a:lnTo>
                    <a:pt x="780" y="204"/>
                  </a:lnTo>
                  <a:lnTo>
                    <a:pt x="774" y="192"/>
                  </a:lnTo>
                  <a:lnTo>
                    <a:pt x="774" y="186"/>
                  </a:lnTo>
                  <a:lnTo>
                    <a:pt x="768" y="180"/>
                  </a:lnTo>
                  <a:lnTo>
                    <a:pt x="768" y="156"/>
                  </a:lnTo>
                  <a:lnTo>
                    <a:pt x="738" y="168"/>
                  </a:lnTo>
                  <a:lnTo>
                    <a:pt x="744" y="162"/>
                  </a:lnTo>
                  <a:lnTo>
                    <a:pt x="756" y="156"/>
                  </a:lnTo>
                  <a:lnTo>
                    <a:pt x="762" y="156"/>
                  </a:lnTo>
                  <a:lnTo>
                    <a:pt x="762" y="144"/>
                  </a:lnTo>
                  <a:lnTo>
                    <a:pt x="750" y="138"/>
                  </a:lnTo>
                  <a:lnTo>
                    <a:pt x="744" y="138"/>
                  </a:lnTo>
                  <a:lnTo>
                    <a:pt x="744" y="132"/>
                  </a:lnTo>
                  <a:lnTo>
                    <a:pt x="750" y="132"/>
                  </a:lnTo>
                  <a:lnTo>
                    <a:pt x="762" y="126"/>
                  </a:lnTo>
                  <a:lnTo>
                    <a:pt x="774" y="126"/>
                  </a:lnTo>
                  <a:lnTo>
                    <a:pt x="792" y="120"/>
                  </a:lnTo>
                  <a:lnTo>
                    <a:pt x="804" y="120"/>
                  </a:lnTo>
                  <a:lnTo>
                    <a:pt x="810" y="114"/>
                  </a:lnTo>
                  <a:lnTo>
                    <a:pt x="726" y="114"/>
                  </a:lnTo>
                  <a:lnTo>
                    <a:pt x="690" y="120"/>
                  </a:lnTo>
                  <a:lnTo>
                    <a:pt x="678" y="120"/>
                  </a:lnTo>
                  <a:lnTo>
                    <a:pt x="690" y="132"/>
                  </a:lnTo>
                  <a:lnTo>
                    <a:pt x="678" y="132"/>
                  </a:lnTo>
                  <a:lnTo>
                    <a:pt x="666" y="138"/>
                  </a:lnTo>
                  <a:lnTo>
                    <a:pt x="654" y="138"/>
                  </a:lnTo>
                  <a:lnTo>
                    <a:pt x="642" y="144"/>
                  </a:lnTo>
                  <a:lnTo>
                    <a:pt x="636" y="144"/>
                  </a:lnTo>
                  <a:lnTo>
                    <a:pt x="624" y="150"/>
                  </a:lnTo>
                  <a:lnTo>
                    <a:pt x="606" y="168"/>
                  </a:lnTo>
                  <a:lnTo>
                    <a:pt x="594" y="174"/>
                  </a:lnTo>
                  <a:lnTo>
                    <a:pt x="576" y="174"/>
                  </a:lnTo>
                  <a:lnTo>
                    <a:pt x="564" y="162"/>
                  </a:lnTo>
                  <a:lnTo>
                    <a:pt x="546" y="156"/>
                  </a:lnTo>
                  <a:lnTo>
                    <a:pt x="534" y="144"/>
                  </a:lnTo>
                  <a:lnTo>
                    <a:pt x="522" y="138"/>
                  </a:lnTo>
                  <a:lnTo>
                    <a:pt x="510" y="126"/>
                  </a:lnTo>
                  <a:lnTo>
                    <a:pt x="492" y="126"/>
                  </a:lnTo>
                  <a:lnTo>
                    <a:pt x="450" y="132"/>
                  </a:lnTo>
                  <a:lnTo>
                    <a:pt x="372" y="132"/>
                  </a:lnTo>
                  <a:lnTo>
                    <a:pt x="360" y="120"/>
                  </a:lnTo>
                  <a:lnTo>
                    <a:pt x="354" y="108"/>
                  </a:lnTo>
                  <a:lnTo>
                    <a:pt x="354" y="84"/>
                  </a:lnTo>
                  <a:lnTo>
                    <a:pt x="348" y="72"/>
                  </a:lnTo>
                  <a:lnTo>
                    <a:pt x="336" y="60"/>
                  </a:lnTo>
                  <a:lnTo>
                    <a:pt x="324" y="54"/>
                  </a:lnTo>
                  <a:lnTo>
                    <a:pt x="276" y="54"/>
                  </a:lnTo>
                  <a:lnTo>
                    <a:pt x="240" y="60"/>
                  </a:lnTo>
                  <a:lnTo>
                    <a:pt x="222" y="72"/>
                  </a:lnTo>
                  <a:lnTo>
                    <a:pt x="210" y="78"/>
                  </a:lnTo>
                  <a:lnTo>
                    <a:pt x="204" y="78"/>
                  </a:lnTo>
                  <a:lnTo>
                    <a:pt x="180" y="90"/>
                  </a:lnTo>
                  <a:lnTo>
                    <a:pt x="162" y="96"/>
                  </a:lnTo>
                  <a:lnTo>
                    <a:pt x="144" y="108"/>
                  </a:lnTo>
                  <a:lnTo>
                    <a:pt x="138" y="120"/>
                  </a:lnTo>
                  <a:lnTo>
                    <a:pt x="138" y="144"/>
                  </a:lnTo>
                  <a:lnTo>
                    <a:pt x="150" y="168"/>
                  </a:lnTo>
                  <a:lnTo>
                    <a:pt x="156" y="186"/>
                  </a:lnTo>
                  <a:lnTo>
                    <a:pt x="162" y="198"/>
                  </a:lnTo>
                  <a:lnTo>
                    <a:pt x="156" y="210"/>
                  </a:lnTo>
                  <a:lnTo>
                    <a:pt x="150" y="228"/>
                  </a:lnTo>
                  <a:lnTo>
                    <a:pt x="138" y="234"/>
                  </a:lnTo>
                  <a:lnTo>
                    <a:pt x="132" y="246"/>
                  </a:lnTo>
                  <a:lnTo>
                    <a:pt x="126" y="252"/>
                  </a:lnTo>
                  <a:lnTo>
                    <a:pt x="120" y="252"/>
                  </a:lnTo>
                  <a:lnTo>
                    <a:pt x="126" y="222"/>
                  </a:lnTo>
                  <a:lnTo>
                    <a:pt x="114" y="222"/>
                  </a:lnTo>
                  <a:lnTo>
                    <a:pt x="108" y="216"/>
                  </a:lnTo>
                  <a:lnTo>
                    <a:pt x="96" y="210"/>
                  </a:lnTo>
                  <a:lnTo>
                    <a:pt x="90" y="204"/>
                  </a:lnTo>
                  <a:lnTo>
                    <a:pt x="84" y="192"/>
                  </a:lnTo>
                  <a:lnTo>
                    <a:pt x="96" y="168"/>
                  </a:lnTo>
                  <a:lnTo>
                    <a:pt x="108" y="156"/>
                  </a:lnTo>
                  <a:lnTo>
                    <a:pt x="120" y="132"/>
                  </a:lnTo>
                  <a:lnTo>
                    <a:pt x="120" y="78"/>
                  </a:lnTo>
                  <a:lnTo>
                    <a:pt x="114" y="66"/>
                  </a:lnTo>
                  <a:lnTo>
                    <a:pt x="114" y="54"/>
                  </a:lnTo>
                  <a:lnTo>
                    <a:pt x="108" y="48"/>
                  </a:lnTo>
                  <a:lnTo>
                    <a:pt x="108" y="54"/>
                  </a:lnTo>
                  <a:lnTo>
                    <a:pt x="102" y="66"/>
                  </a:lnTo>
                  <a:lnTo>
                    <a:pt x="90" y="78"/>
                  </a:lnTo>
                  <a:lnTo>
                    <a:pt x="72" y="84"/>
                  </a:lnTo>
                  <a:lnTo>
                    <a:pt x="48" y="108"/>
                  </a:lnTo>
                  <a:lnTo>
                    <a:pt x="36" y="144"/>
                  </a:lnTo>
                  <a:lnTo>
                    <a:pt x="36" y="162"/>
                  </a:lnTo>
                  <a:lnTo>
                    <a:pt x="30" y="168"/>
                  </a:lnTo>
                  <a:lnTo>
                    <a:pt x="30" y="192"/>
                  </a:lnTo>
                  <a:lnTo>
                    <a:pt x="6" y="216"/>
                  </a:lnTo>
                  <a:lnTo>
                    <a:pt x="0" y="228"/>
                  </a:lnTo>
                  <a:lnTo>
                    <a:pt x="0" y="240"/>
                  </a:lnTo>
                  <a:lnTo>
                    <a:pt x="6" y="246"/>
                  </a:lnTo>
                  <a:lnTo>
                    <a:pt x="6" y="240"/>
                  </a:lnTo>
                  <a:lnTo>
                    <a:pt x="18" y="228"/>
                  </a:lnTo>
                  <a:lnTo>
                    <a:pt x="24" y="228"/>
                  </a:lnTo>
                  <a:lnTo>
                    <a:pt x="36" y="240"/>
                  </a:lnTo>
                  <a:lnTo>
                    <a:pt x="42" y="252"/>
                  </a:lnTo>
                  <a:lnTo>
                    <a:pt x="42" y="288"/>
                  </a:lnTo>
                  <a:lnTo>
                    <a:pt x="48" y="294"/>
                  </a:lnTo>
                  <a:lnTo>
                    <a:pt x="60" y="300"/>
                  </a:lnTo>
                  <a:lnTo>
                    <a:pt x="66" y="306"/>
                  </a:lnTo>
                  <a:lnTo>
                    <a:pt x="66" y="318"/>
                  </a:lnTo>
                  <a:lnTo>
                    <a:pt x="54" y="342"/>
                  </a:lnTo>
                  <a:lnTo>
                    <a:pt x="54" y="384"/>
                  </a:lnTo>
                  <a:lnTo>
                    <a:pt x="66" y="384"/>
                  </a:lnTo>
                  <a:lnTo>
                    <a:pt x="66" y="396"/>
                  </a:lnTo>
                  <a:lnTo>
                    <a:pt x="72" y="408"/>
                  </a:lnTo>
                  <a:lnTo>
                    <a:pt x="78" y="414"/>
                  </a:lnTo>
                  <a:lnTo>
                    <a:pt x="102" y="414"/>
                  </a:lnTo>
                  <a:lnTo>
                    <a:pt x="108" y="408"/>
                  </a:lnTo>
                  <a:lnTo>
                    <a:pt x="120" y="408"/>
                  </a:lnTo>
                  <a:lnTo>
                    <a:pt x="132" y="414"/>
                  </a:lnTo>
                  <a:lnTo>
                    <a:pt x="138" y="414"/>
                  </a:lnTo>
                  <a:lnTo>
                    <a:pt x="150" y="420"/>
                  </a:lnTo>
                  <a:lnTo>
                    <a:pt x="162" y="420"/>
                  </a:lnTo>
                  <a:lnTo>
                    <a:pt x="168" y="414"/>
                  </a:lnTo>
                  <a:lnTo>
                    <a:pt x="168" y="408"/>
                  </a:lnTo>
                  <a:lnTo>
                    <a:pt x="180" y="408"/>
                  </a:lnTo>
                  <a:lnTo>
                    <a:pt x="186" y="414"/>
                  </a:lnTo>
                  <a:lnTo>
                    <a:pt x="198" y="420"/>
                  </a:lnTo>
                  <a:lnTo>
                    <a:pt x="222" y="420"/>
                  </a:lnTo>
                  <a:lnTo>
                    <a:pt x="222" y="426"/>
                  </a:lnTo>
                  <a:lnTo>
                    <a:pt x="228" y="432"/>
                  </a:lnTo>
                  <a:lnTo>
                    <a:pt x="234" y="444"/>
                  </a:lnTo>
                  <a:lnTo>
                    <a:pt x="240" y="462"/>
                  </a:lnTo>
                  <a:lnTo>
                    <a:pt x="264" y="486"/>
                  </a:lnTo>
                  <a:lnTo>
                    <a:pt x="288" y="486"/>
                  </a:lnTo>
                  <a:lnTo>
                    <a:pt x="288" y="480"/>
                  </a:lnTo>
                  <a:lnTo>
                    <a:pt x="306" y="480"/>
                  </a:lnTo>
                  <a:lnTo>
                    <a:pt x="312" y="486"/>
                  </a:lnTo>
                  <a:lnTo>
                    <a:pt x="336" y="486"/>
                  </a:lnTo>
                  <a:lnTo>
                    <a:pt x="342" y="480"/>
                  </a:lnTo>
                  <a:lnTo>
                    <a:pt x="366" y="486"/>
                  </a:lnTo>
                  <a:lnTo>
                    <a:pt x="372" y="480"/>
                  </a:lnTo>
                  <a:lnTo>
                    <a:pt x="384" y="474"/>
                  </a:lnTo>
                  <a:lnTo>
                    <a:pt x="402" y="474"/>
                  </a:lnTo>
                  <a:lnTo>
                    <a:pt x="408" y="480"/>
                  </a:lnTo>
                  <a:lnTo>
                    <a:pt x="408" y="492"/>
                  </a:lnTo>
                  <a:lnTo>
                    <a:pt x="390" y="510"/>
                  </a:lnTo>
                  <a:lnTo>
                    <a:pt x="390" y="534"/>
                  </a:lnTo>
                  <a:lnTo>
                    <a:pt x="384" y="540"/>
                  </a:lnTo>
                  <a:lnTo>
                    <a:pt x="378" y="540"/>
                  </a:lnTo>
                  <a:lnTo>
                    <a:pt x="366" y="552"/>
                  </a:lnTo>
                  <a:lnTo>
                    <a:pt x="366" y="576"/>
                  </a:lnTo>
                  <a:lnTo>
                    <a:pt x="372" y="588"/>
                  </a:lnTo>
                  <a:lnTo>
                    <a:pt x="372" y="618"/>
                  </a:lnTo>
                  <a:lnTo>
                    <a:pt x="366" y="630"/>
                  </a:lnTo>
                  <a:lnTo>
                    <a:pt x="366" y="642"/>
                  </a:lnTo>
                  <a:lnTo>
                    <a:pt x="372" y="648"/>
                  </a:lnTo>
                  <a:lnTo>
                    <a:pt x="384" y="648"/>
                  </a:lnTo>
                  <a:lnTo>
                    <a:pt x="384" y="672"/>
                  </a:lnTo>
                  <a:lnTo>
                    <a:pt x="390" y="684"/>
                  </a:lnTo>
                  <a:lnTo>
                    <a:pt x="402" y="690"/>
                  </a:lnTo>
                  <a:lnTo>
                    <a:pt x="408" y="702"/>
                  </a:lnTo>
                  <a:lnTo>
                    <a:pt x="408" y="708"/>
                  </a:lnTo>
                  <a:lnTo>
                    <a:pt x="402" y="720"/>
                  </a:lnTo>
                  <a:lnTo>
                    <a:pt x="372" y="750"/>
                  </a:lnTo>
                  <a:lnTo>
                    <a:pt x="366" y="750"/>
                  </a:lnTo>
                  <a:lnTo>
                    <a:pt x="390" y="762"/>
                  </a:lnTo>
                  <a:lnTo>
                    <a:pt x="402" y="774"/>
                  </a:lnTo>
                  <a:lnTo>
                    <a:pt x="414" y="774"/>
                  </a:lnTo>
                  <a:lnTo>
                    <a:pt x="414" y="798"/>
                  </a:lnTo>
                  <a:lnTo>
                    <a:pt x="420" y="804"/>
                  </a:lnTo>
                  <a:lnTo>
                    <a:pt x="420" y="822"/>
                  </a:lnTo>
                  <a:lnTo>
                    <a:pt x="426" y="828"/>
                  </a:lnTo>
                  <a:lnTo>
                    <a:pt x="426" y="846"/>
                  </a:lnTo>
                  <a:lnTo>
                    <a:pt x="432" y="858"/>
                  </a:lnTo>
                  <a:lnTo>
                    <a:pt x="432" y="876"/>
                  </a:lnTo>
                  <a:lnTo>
                    <a:pt x="444" y="888"/>
                  </a:lnTo>
                  <a:lnTo>
                    <a:pt x="450" y="900"/>
                  </a:lnTo>
                  <a:lnTo>
                    <a:pt x="450" y="906"/>
                  </a:lnTo>
                  <a:lnTo>
                    <a:pt x="462" y="918"/>
                  </a:lnTo>
                  <a:lnTo>
                    <a:pt x="468" y="918"/>
                  </a:lnTo>
                  <a:lnTo>
                    <a:pt x="480" y="924"/>
                  </a:lnTo>
                  <a:lnTo>
                    <a:pt x="486" y="924"/>
                  </a:lnTo>
                  <a:lnTo>
                    <a:pt x="498" y="918"/>
                  </a:lnTo>
                  <a:lnTo>
                    <a:pt x="504" y="912"/>
                  </a:lnTo>
                  <a:lnTo>
                    <a:pt x="516" y="906"/>
                  </a:lnTo>
                  <a:lnTo>
                    <a:pt x="522" y="900"/>
                  </a:lnTo>
                  <a:lnTo>
                    <a:pt x="528" y="906"/>
                  </a:lnTo>
                  <a:lnTo>
                    <a:pt x="528" y="930"/>
                  </a:lnTo>
                  <a:lnTo>
                    <a:pt x="534" y="930"/>
                  </a:lnTo>
                  <a:lnTo>
                    <a:pt x="546" y="918"/>
                  </a:lnTo>
                  <a:lnTo>
                    <a:pt x="558" y="894"/>
                  </a:lnTo>
                  <a:lnTo>
                    <a:pt x="570" y="882"/>
                  </a:lnTo>
                  <a:lnTo>
                    <a:pt x="588" y="882"/>
                  </a:lnTo>
                  <a:lnTo>
                    <a:pt x="594" y="876"/>
                  </a:lnTo>
                  <a:lnTo>
                    <a:pt x="630" y="858"/>
                  </a:lnTo>
                  <a:lnTo>
                    <a:pt x="636" y="846"/>
                  </a:lnTo>
                  <a:lnTo>
                    <a:pt x="636" y="816"/>
                  </a:lnTo>
                  <a:lnTo>
                    <a:pt x="678" y="816"/>
                  </a:lnTo>
                  <a:lnTo>
                    <a:pt x="684" y="810"/>
                  </a:lnTo>
                  <a:lnTo>
                    <a:pt x="690" y="798"/>
                  </a:lnTo>
                  <a:lnTo>
                    <a:pt x="690" y="792"/>
                  </a:lnTo>
                  <a:lnTo>
                    <a:pt x="684" y="786"/>
                  </a:lnTo>
                  <a:lnTo>
                    <a:pt x="636" y="780"/>
                  </a:lnTo>
                  <a:lnTo>
                    <a:pt x="636" y="750"/>
                  </a:lnTo>
                  <a:lnTo>
                    <a:pt x="630" y="738"/>
                  </a:lnTo>
                  <a:lnTo>
                    <a:pt x="618" y="726"/>
                  </a:lnTo>
                  <a:lnTo>
                    <a:pt x="624" y="720"/>
                  </a:lnTo>
                  <a:lnTo>
                    <a:pt x="624" y="690"/>
                  </a:lnTo>
                  <a:lnTo>
                    <a:pt x="618" y="684"/>
                  </a:lnTo>
                  <a:lnTo>
                    <a:pt x="606" y="678"/>
                  </a:lnTo>
                  <a:lnTo>
                    <a:pt x="588" y="660"/>
                  </a:lnTo>
                  <a:lnTo>
                    <a:pt x="588" y="630"/>
                  </a:lnTo>
                  <a:lnTo>
                    <a:pt x="594" y="636"/>
                  </a:lnTo>
                  <a:lnTo>
                    <a:pt x="594" y="642"/>
                  </a:lnTo>
                  <a:lnTo>
                    <a:pt x="636" y="642"/>
                  </a:lnTo>
                  <a:lnTo>
                    <a:pt x="642" y="648"/>
                  </a:lnTo>
                  <a:lnTo>
                    <a:pt x="642" y="666"/>
                  </a:lnTo>
                  <a:lnTo>
                    <a:pt x="654" y="666"/>
                  </a:lnTo>
                  <a:lnTo>
                    <a:pt x="666" y="660"/>
                  </a:lnTo>
                  <a:lnTo>
                    <a:pt x="678" y="666"/>
                  </a:lnTo>
                  <a:lnTo>
                    <a:pt x="684" y="660"/>
                  </a:lnTo>
                  <a:lnTo>
                    <a:pt x="696" y="660"/>
                  </a:lnTo>
                  <a:lnTo>
                    <a:pt x="702" y="666"/>
                  </a:lnTo>
                  <a:lnTo>
                    <a:pt x="708" y="678"/>
                  </a:lnTo>
                  <a:lnTo>
                    <a:pt x="720" y="690"/>
                  </a:lnTo>
                  <a:lnTo>
                    <a:pt x="732" y="696"/>
                  </a:lnTo>
                  <a:lnTo>
                    <a:pt x="738" y="690"/>
                  </a:lnTo>
                  <a:lnTo>
                    <a:pt x="738" y="672"/>
                  </a:lnTo>
                  <a:lnTo>
                    <a:pt x="744" y="660"/>
                  </a:lnTo>
                  <a:lnTo>
                    <a:pt x="744" y="648"/>
                  </a:lnTo>
                  <a:lnTo>
                    <a:pt x="750" y="642"/>
                  </a:lnTo>
                  <a:lnTo>
                    <a:pt x="768" y="642"/>
                  </a:lnTo>
                  <a:lnTo>
                    <a:pt x="774" y="648"/>
                  </a:lnTo>
                  <a:lnTo>
                    <a:pt x="792" y="648"/>
                  </a:lnTo>
                  <a:lnTo>
                    <a:pt x="804" y="642"/>
                  </a:lnTo>
                  <a:lnTo>
                    <a:pt x="828" y="618"/>
                  </a:lnTo>
                  <a:lnTo>
                    <a:pt x="840" y="612"/>
                  </a:lnTo>
                  <a:lnTo>
                    <a:pt x="864" y="612"/>
                  </a:lnTo>
                  <a:lnTo>
                    <a:pt x="864" y="600"/>
                  </a:lnTo>
                  <a:lnTo>
                    <a:pt x="876" y="600"/>
                  </a:lnTo>
                  <a:lnTo>
                    <a:pt x="882" y="594"/>
                  </a:lnTo>
                  <a:lnTo>
                    <a:pt x="882" y="558"/>
                  </a:lnTo>
                  <a:lnTo>
                    <a:pt x="846" y="522"/>
                  </a:lnTo>
                  <a:lnTo>
                    <a:pt x="840" y="510"/>
                  </a:lnTo>
                  <a:lnTo>
                    <a:pt x="834" y="504"/>
                  </a:lnTo>
                  <a:lnTo>
                    <a:pt x="834" y="492"/>
                  </a:lnTo>
                  <a:lnTo>
                    <a:pt x="846" y="486"/>
                  </a:lnTo>
                  <a:lnTo>
                    <a:pt x="852" y="486"/>
                  </a:lnTo>
                  <a:lnTo>
                    <a:pt x="864" y="480"/>
                  </a:lnTo>
                  <a:lnTo>
                    <a:pt x="864" y="462"/>
                  </a:lnTo>
                  <a:lnTo>
                    <a:pt x="846" y="444"/>
                  </a:lnTo>
                  <a:lnTo>
                    <a:pt x="846" y="438"/>
                  </a:lnTo>
                  <a:lnTo>
                    <a:pt x="876" y="438"/>
                  </a:lnTo>
                  <a:lnTo>
                    <a:pt x="888" y="432"/>
                  </a:lnTo>
                  <a:lnTo>
                    <a:pt x="900" y="432"/>
                  </a:lnTo>
                  <a:lnTo>
                    <a:pt x="912" y="426"/>
                  </a:lnTo>
                  <a:lnTo>
                    <a:pt x="918" y="420"/>
                  </a:lnTo>
                  <a:lnTo>
                    <a:pt x="918" y="402"/>
                  </a:lnTo>
                  <a:lnTo>
                    <a:pt x="894" y="402"/>
                  </a:lnTo>
                  <a:lnTo>
                    <a:pt x="894" y="360"/>
                  </a:lnTo>
                  <a:lnTo>
                    <a:pt x="906" y="348"/>
                  </a:lnTo>
                  <a:lnTo>
                    <a:pt x="918" y="348"/>
                  </a:lnTo>
                  <a:lnTo>
                    <a:pt x="924" y="342"/>
                  </a:lnTo>
                  <a:lnTo>
                    <a:pt x="930" y="342"/>
                  </a:lnTo>
                  <a:lnTo>
                    <a:pt x="936" y="336"/>
                  </a:lnTo>
                  <a:lnTo>
                    <a:pt x="954" y="300"/>
                  </a:lnTo>
                  <a:lnTo>
                    <a:pt x="948" y="294"/>
                  </a:lnTo>
                  <a:lnTo>
                    <a:pt x="942" y="282"/>
                  </a:lnTo>
                  <a:lnTo>
                    <a:pt x="936" y="27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2" name="USA (Alaska)" descr="© INSCALE GmbH, 05.05.2010&#10;http://www.presentationload.com/">
              <a:extLst>
                <a:ext uri="{FF2B5EF4-FFF2-40B4-BE49-F238E27FC236}">
                  <a16:creationId xmlns:a16="http://schemas.microsoft.com/office/drawing/2014/main" id="{23E33107-3B99-6505-C18B-57529523FC14}"/>
                </a:ext>
              </a:extLst>
            </p:cNvPr>
            <p:cNvSpPr>
              <a:spLocks noEditPoints="1"/>
            </p:cNvSpPr>
            <p:nvPr/>
          </p:nvSpPr>
          <p:spPr bwMode="gray">
            <a:xfrm>
              <a:off x="399011" y="1107572"/>
              <a:ext cx="1165144" cy="504009"/>
            </a:xfrm>
            <a:custGeom>
              <a:avLst/>
              <a:gdLst>
                <a:gd name="T0" fmla="*/ 2147483647 w 3072"/>
                <a:gd name="T1" fmla="*/ 2147483647 h 1332"/>
                <a:gd name="T2" fmla="*/ 2147483647 w 3072"/>
                <a:gd name="T3" fmla="*/ 2147483647 h 1332"/>
                <a:gd name="T4" fmla="*/ 2147483647 w 3072"/>
                <a:gd name="T5" fmla="*/ 2147483647 h 1332"/>
                <a:gd name="T6" fmla="*/ 2147483647 w 3072"/>
                <a:gd name="T7" fmla="*/ 2147483647 h 1332"/>
                <a:gd name="T8" fmla="*/ 2147483647 w 3072"/>
                <a:gd name="T9" fmla="*/ 2147483647 h 1332"/>
                <a:gd name="T10" fmla="*/ 2147483647 w 3072"/>
                <a:gd name="T11" fmla="*/ 2147483647 h 1332"/>
                <a:gd name="T12" fmla="*/ 2147483647 w 3072"/>
                <a:gd name="T13" fmla="*/ 2147483647 h 1332"/>
                <a:gd name="T14" fmla="*/ 2147483647 w 3072"/>
                <a:gd name="T15" fmla="*/ 2147483647 h 1332"/>
                <a:gd name="T16" fmla="*/ 2147483647 w 3072"/>
                <a:gd name="T17" fmla="*/ 2147483647 h 1332"/>
                <a:gd name="T18" fmla="*/ 2147483647 w 3072"/>
                <a:gd name="T19" fmla="*/ 2147483647 h 1332"/>
                <a:gd name="T20" fmla="*/ 2147483647 w 3072"/>
                <a:gd name="T21" fmla="*/ 2147483647 h 1332"/>
                <a:gd name="T22" fmla="*/ 2147483647 w 3072"/>
                <a:gd name="T23" fmla="*/ 0 h 1332"/>
                <a:gd name="T24" fmla="*/ 2147483647 w 3072"/>
                <a:gd name="T25" fmla="*/ 2147483647 h 1332"/>
                <a:gd name="T26" fmla="*/ 2147483647 w 3072"/>
                <a:gd name="T27" fmla="*/ 2147483647 h 1332"/>
                <a:gd name="T28" fmla="*/ 2147483647 w 3072"/>
                <a:gd name="T29" fmla="*/ 2147483647 h 1332"/>
                <a:gd name="T30" fmla="*/ 2147483647 w 3072"/>
                <a:gd name="T31" fmla="*/ 2147483647 h 1332"/>
                <a:gd name="T32" fmla="*/ 2147483647 w 3072"/>
                <a:gd name="T33" fmla="*/ 2147483647 h 1332"/>
                <a:gd name="T34" fmla="*/ 2147483647 w 3072"/>
                <a:gd name="T35" fmla="*/ 2147483647 h 1332"/>
                <a:gd name="T36" fmla="*/ 2147483647 w 3072"/>
                <a:gd name="T37" fmla="*/ 2147483647 h 1332"/>
                <a:gd name="T38" fmla="*/ 2147483647 w 3072"/>
                <a:gd name="T39" fmla="*/ 2147483647 h 1332"/>
                <a:gd name="T40" fmla="*/ 2147483647 w 3072"/>
                <a:gd name="T41" fmla="*/ 2147483647 h 1332"/>
                <a:gd name="T42" fmla="*/ 2147483647 w 3072"/>
                <a:gd name="T43" fmla="*/ 2147483647 h 1332"/>
                <a:gd name="T44" fmla="*/ 2147483647 w 3072"/>
                <a:gd name="T45" fmla="*/ 2147483647 h 1332"/>
                <a:gd name="T46" fmla="*/ 2147483647 w 3072"/>
                <a:gd name="T47" fmla="*/ 2147483647 h 1332"/>
                <a:gd name="T48" fmla="*/ 2147483647 w 3072"/>
                <a:gd name="T49" fmla="*/ 2147483647 h 1332"/>
                <a:gd name="T50" fmla="*/ 2147483647 w 3072"/>
                <a:gd name="T51" fmla="*/ 2147483647 h 1332"/>
                <a:gd name="T52" fmla="*/ 2147483647 w 3072"/>
                <a:gd name="T53" fmla="*/ 2147483647 h 1332"/>
                <a:gd name="T54" fmla="*/ 2147483647 w 3072"/>
                <a:gd name="T55" fmla="*/ 2147483647 h 1332"/>
                <a:gd name="T56" fmla="*/ 2147483647 w 3072"/>
                <a:gd name="T57" fmla="*/ 2147483647 h 1332"/>
                <a:gd name="T58" fmla="*/ 2147483647 w 3072"/>
                <a:gd name="T59" fmla="*/ 2147483647 h 1332"/>
                <a:gd name="T60" fmla="*/ 2147483647 w 3072"/>
                <a:gd name="T61" fmla="*/ 2147483647 h 1332"/>
                <a:gd name="T62" fmla="*/ 2147483647 w 3072"/>
                <a:gd name="T63" fmla="*/ 2147483647 h 1332"/>
                <a:gd name="T64" fmla="*/ 2147483647 w 3072"/>
                <a:gd name="T65" fmla="*/ 2147483647 h 1332"/>
                <a:gd name="T66" fmla="*/ 2147483647 w 3072"/>
                <a:gd name="T67" fmla="*/ 2147483647 h 1332"/>
                <a:gd name="T68" fmla="*/ 2147483647 w 3072"/>
                <a:gd name="T69" fmla="*/ 2147483647 h 1332"/>
                <a:gd name="T70" fmla="*/ 2147483647 w 3072"/>
                <a:gd name="T71" fmla="*/ 2147483647 h 1332"/>
                <a:gd name="T72" fmla="*/ 2147483647 w 3072"/>
                <a:gd name="T73" fmla="*/ 2147483647 h 1332"/>
                <a:gd name="T74" fmla="*/ 2147483647 w 3072"/>
                <a:gd name="T75" fmla="*/ 2147483647 h 1332"/>
                <a:gd name="T76" fmla="*/ 2147483647 w 3072"/>
                <a:gd name="T77" fmla="*/ 2147483647 h 1332"/>
                <a:gd name="T78" fmla="*/ 2147483647 w 3072"/>
                <a:gd name="T79" fmla="*/ 2147483647 h 1332"/>
                <a:gd name="T80" fmla="*/ 2147483647 w 3072"/>
                <a:gd name="T81" fmla="*/ 2147483647 h 1332"/>
                <a:gd name="T82" fmla="*/ 2147483647 w 3072"/>
                <a:gd name="T83" fmla="*/ 2147483647 h 1332"/>
                <a:gd name="T84" fmla="*/ 2147483647 w 3072"/>
                <a:gd name="T85" fmla="*/ 2147483647 h 1332"/>
                <a:gd name="T86" fmla="*/ 2147483647 w 3072"/>
                <a:gd name="T87" fmla="*/ 2147483647 h 1332"/>
                <a:gd name="T88" fmla="*/ 2147483647 w 3072"/>
                <a:gd name="T89" fmla="*/ 2147483647 h 1332"/>
                <a:gd name="T90" fmla="*/ 2147483647 w 3072"/>
                <a:gd name="T91" fmla="*/ 2147483647 h 1332"/>
                <a:gd name="T92" fmla="*/ 2147483647 w 3072"/>
                <a:gd name="T93" fmla="*/ 2147483647 h 1332"/>
                <a:gd name="T94" fmla="*/ 2147483647 w 3072"/>
                <a:gd name="T95" fmla="*/ 2147483647 h 1332"/>
                <a:gd name="T96" fmla="*/ 2147483647 w 3072"/>
                <a:gd name="T97" fmla="*/ 2147483647 h 1332"/>
                <a:gd name="T98" fmla="*/ 2147483647 w 3072"/>
                <a:gd name="T99" fmla="*/ 2147483647 h 1332"/>
                <a:gd name="T100" fmla="*/ 2147483647 w 3072"/>
                <a:gd name="T101" fmla="*/ 2147483647 h 1332"/>
                <a:gd name="T102" fmla="*/ 2147483647 w 3072"/>
                <a:gd name="T103" fmla="*/ 2147483647 h 1332"/>
                <a:gd name="T104" fmla="*/ 2147483647 w 3072"/>
                <a:gd name="T105" fmla="*/ 2147483647 h 1332"/>
                <a:gd name="T106" fmla="*/ 2147483647 w 3072"/>
                <a:gd name="T107" fmla="*/ 2147483647 h 1332"/>
                <a:gd name="T108" fmla="*/ 2147483647 w 3072"/>
                <a:gd name="T109" fmla="*/ 2147483647 h 1332"/>
                <a:gd name="T110" fmla="*/ 2147483647 w 3072"/>
                <a:gd name="T111" fmla="*/ 2147483647 h 1332"/>
                <a:gd name="T112" fmla="*/ 2147483647 w 3072"/>
                <a:gd name="T113" fmla="*/ 2147483647 h 1332"/>
                <a:gd name="T114" fmla="*/ 2147483647 w 3072"/>
                <a:gd name="T115" fmla="*/ 2147483647 h 1332"/>
                <a:gd name="T116" fmla="*/ 2147483647 w 3072"/>
                <a:gd name="T117" fmla="*/ 2147483647 h 1332"/>
                <a:gd name="T118" fmla="*/ 2147483647 w 3072"/>
                <a:gd name="T119" fmla="*/ 2147483647 h 1332"/>
                <a:gd name="T120" fmla="*/ 2147483647 w 3072"/>
                <a:gd name="T121" fmla="*/ 2147483647 h 133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3072"/>
                <a:gd name="T184" fmla="*/ 0 h 1332"/>
                <a:gd name="T185" fmla="*/ 3072 w 3072"/>
                <a:gd name="T186" fmla="*/ 1332 h 1332"/>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3072" h="1332">
                  <a:moveTo>
                    <a:pt x="2454" y="930"/>
                  </a:moveTo>
                  <a:lnTo>
                    <a:pt x="2418" y="966"/>
                  </a:lnTo>
                  <a:lnTo>
                    <a:pt x="2400" y="1002"/>
                  </a:lnTo>
                  <a:lnTo>
                    <a:pt x="2412" y="1002"/>
                  </a:lnTo>
                  <a:lnTo>
                    <a:pt x="2448" y="984"/>
                  </a:lnTo>
                  <a:lnTo>
                    <a:pt x="2460" y="972"/>
                  </a:lnTo>
                  <a:lnTo>
                    <a:pt x="2460" y="954"/>
                  </a:lnTo>
                  <a:lnTo>
                    <a:pt x="2472" y="942"/>
                  </a:lnTo>
                  <a:lnTo>
                    <a:pt x="2460" y="930"/>
                  </a:lnTo>
                  <a:lnTo>
                    <a:pt x="2454" y="930"/>
                  </a:lnTo>
                  <a:close/>
                  <a:moveTo>
                    <a:pt x="2400" y="930"/>
                  </a:moveTo>
                  <a:lnTo>
                    <a:pt x="2388" y="930"/>
                  </a:lnTo>
                  <a:lnTo>
                    <a:pt x="2376" y="936"/>
                  </a:lnTo>
                  <a:lnTo>
                    <a:pt x="2364" y="948"/>
                  </a:lnTo>
                  <a:lnTo>
                    <a:pt x="2364" y="954"/>
                  </a:lnTo>
                  <a:lnTo>
                    <a:pt x="2370" y="966"/>
                  </a:lnTo>
                  <a:lnTo>
                    <a:pt x="2376" y="972"/>
                  </a:lnTo>
                  <a:lnTo>
                    <a:pt x="2406" y="972"/>
                  </a:lnTo>
                  <a:lnTo>
                    <a:pt x="2412" y="960"/>
                  </a:lnTo>
                  <a:lnTo>
                    <a:pt x="2418" y="954"/>
                  </a:lnTo>
                  <a:lnTo>
                    <a:pt x="2418" y="942"/>
                  </a:lnTo>
                  <a:lnTo>
                    <a:pt x="2406" y="936"/>
                  </a:lnTo>
                  <a:lnTo>
                    <a:pt x="2400" y="930"/>
                  </a:lnTo>
                  <a:close/>
                  <a:moveTo>
                    <a:pt x="2316" y="1188"/>
                  </a:moveTo>
                  <a:lnTo>
                    <a:pt x="2328" y="1188"/>
                  </a:lnTo>
                  <a:lnTo>
                    <a:pt x="2340" y="1152"/>
                  </a:lnTo>
                  <a:lnTo>
                    <a:pt x="2322" y="1158"/>
                  </a:lnTo>
                  <a:lnTo>
                    <a:pt x="2316" y="1188"/>
                  </a:lnTo>
                  <a:close/>
                  <a:moveTo>
                    <a:pt x="2388" y="1074"/>
                  </a:moveTo>
                  <a:lnTo>
                    <a:pt x="2370" y="1086"/>
                  </a:lnTo>
                  <a:lnTo>
                    <a:pt x="2382" y="1098"/>
                  </a:lnTo>
                  <a:lnTo>
                    <a:pt x="2388" y="1098"/>
                  </a:lnTo>
                  <a:lnTo>
                    <a:pt x="2382" y="1104"/>
                  </a:lnTo>
                  <a:lnTo>
                    <a:pt x="2376" y="1104"/>
                  </a:lnTo>
                  <a:lnTo>
                    <a:pt x="2364" y="1116"/>
                  </a:lnTo>
                  <a:lnTo>
                    <a:pt x="2358" y="1116"/>
                  </a:lnTo>
                  <a:lnTo>
                    <a:pt x="2352" y="1122"/>
                  </a:lnTo>
                  <a:lnTo>
                    <a:pt x="2352" y="1152"/>
                  </a:lnTo>
                  <a:lnTo>
                    <a:pt x="2358" y="1164"/>
                  </a:lnTo>
                  <a:lnTo>
                    <a:pt x="2358" y="1188"/>
                  </a:lnTo>
                  <a:lnTo>
                    <a:pt x="2370" y="1182"/>
                  </a:lnTo>
                  <a:lnTo>
                    <a:pt x="2376" y="1170"/>
                  </a:lnTo>
                  <a:lnTo>
                    <a:pt x="2388" y="1164"/>
                  </a:lnTo>
                  <a:lnTo>
                    <a:pt x="2394" y="1158"/>
                  </a:lnTo>
                  <a:lnTo>
                    <a:pt x="2394" y="1146"/>
                  </a:lnTo>
                  <a:lnTo>
                    <a:pt x="2382" y="1134"/>
                  </a:lnTo>
                  <a:lnTo>
                    <a:pt x="2394" y="1134"/>
                  </a:lnTo>
                  <a:lnTo>
                    <a:pt x="2412" y="1116"/>
                  </a:lnTo>
                  <a:lnTo>
                    <a:pt x="2412" y="1098"/>
                  </a:lnTo>
                  <a:lnTo>
                    <a:pt x="2388" y="1074"/>
                  </a:lnTo>
                  <a:close/>
                  <a:moveTo>
                    <a:pt x="2562" y="1080"/>
                  </a:moveTo>
                  <a:lnTo>
                    <a:pt x="2550" y="1080"/>
                  </a:lnTo>
                  <a:lnTo>
                    <a:pt x="2550" y="1074"/>
                  </a:lnTo>
                  <a:lnTo>
                    <a:pt x="2544" y="1068"/>
                  </a:lnTo>
                  <a:lnTo>
                    <a:pt x="2538" y="1068"/>
                  </a:lnTo>
                  <a:lnTo>
                    <a:pt x="2532" y="1062"/>
                  </a:lnTo>
                  <a:lnTo>
                    <a:pt x="2520" y="1056"/>
                  </a:lnTo>
                  <a:lnTo>
                    <a:pt x="2514" y="1050"/>
                  </a:lnTo>
                  <a:lnTo>
                    <a:pt x="2514" y="1044"/>
                  </a:lnTo>
                  <a:lnTo>
                    <a:pt x="2520" y="1032"/>
                  </a:lnTo>
                  <a:lnTo>
                    <a:pt x="2520" y="1020"/>
                  </a:lnTo>
                  <a:lnTo>
                    <a:pt x="2526" y="1008"/>
                  </a:lnTo>
                  <a:lnTo>
                    <a:pt x="2532" y="1002"/>
                  </a:lnTo>
                  <a:lnTo>
                    <a:pt x="2532" y="960"/>
                  </a:lnTo>
                  <a:lnTo>
                    <a:pt x="2550" y="924"/>
                  </a:lnTo>
                  <a:lnTo>
                    <a:pt x="2550" y="906"/>
                  </a:lnTo>
                  <a:lnTo>
                    <a:pt x="2544" y="894"/>
                  </a:lnTo>
                  <a:lnTo>
                    <a:pt x="2526" y="876"/>
                  </a:lnTo>
                  <a:lnTo>
                    <a:pt x="2538" y="864"/>
                  </a:lnTo>
                  <a:lnTo>
                    <a:pt x="2538" y="834"/>
                  </a:lnTo>
                  <a:lnTo>
                    <a:pt x="2544" y="828"/>
                  </a:lnTo>
                  <a:lnTo>
                    <a:pt x="2550" y="828"/>
                  </a:lnTo>
                  <a:lnTo>
                    <a:pt x="2556" y="822"/>
                  </a:lnTo>
                  <a:lnTo>
                    <a:pt x="2550" y="816"/>
                  </a:lnTo>
                  <a:lnTo>
                    <a:pt x="2532" y="810"/>
                  </a:lnTo>
                  <a:lnTo>
                    <a:pt x="2520" y="810"/>
                  </a:lnTo>
                  <a:lnTo>
                    <a:pt x="2502" y="816"/>
                  </a:lnTo>
                  <a:lnTo>
                    <a:pt x="2490" y="816"/>
                  </a:lnTo>
                  <a:lnTo>
                    <a:pt x="2484" y="822"/>
                  </a:lnTo>
                  <a:lnTo>
                    <a:pt x="2478" y="822"/>
                  </a:lnTo>
                  <a:lnTo>
                    <a:pt x="2478" y="834"/>
                  </a:lnTo>
                  <a:lnTo>
                    <a:pt x="2460" y="834"/>
                  </a:lnTo>
                  <a:lnTo>
                    <a:pt x="2454" y="840"/>
                  </a:lnTo>
                  <a:lnTo>
                    <a:pt x="2442" y="846"/>
                  </a:lnTo>
                  <a:lnTo>
                    <a:pt x="2430" y="846"/>
                  </a:lnTo>
                  <a:lnTo>
                    <a:pt x="2418" y="852"/>
                  </a:lnTo>
                  <a:lnTo>
                    <a:pt x="2406" y="852"/>
                  </a:lnTo>
                  <a:lnTo>
                    <a:pt x="2400" y="858"/>
                  </a:lnTo>
                  <a:lnTo>
                    <a:pt x="2394" y="858"/>
                  </a:lnTo>
                  <a:lnTo>
                    <a:pt x="2388" y="864"/>
                  </a:lnTo>
                  <a:lnTo>
                    <a:pt x="2376" y="870"/>
                  </a:lnTo>
                  <a:lnTo>
                    <a:pt x="2370" y="876"/>
                  </a:lnTo>
                  <a:lnTo>
                    <a:pt x="2364" y="876"/>
                  </a:lnTo>
                  <a:lnTo>
                    <a:pt x="2364" y="864"/>
                  </a:lnTo>
                  <a:lnTo>
                    <a:pt x="2382" y="846"/>
                  </a:lnTo>
                  <a:lnTo>
                    <a:pt x="2376" y="840"/>
                  </a:lnTo>
                  <a:lnTo>
                    <a:pt x="2364" y="834"/>
                  </a:lnTo>
                  <a:lnTo>
                    <a:pt x="2358" y="828"/>
                  </a:lnTo>
                  <a:lnTo>
                    <a:pt x="2358" y="810"/>
                  </a:lnTo>
                  <a:lnTo>
                    <a:pt x="2352" y="798"/>
                  </a:lnTo>
                  <a:lnTo>
                    <a:pt x="2352" y="792"/>
                  </a:lnTo>
                  <a:lnTo>
                    <a:pt x="2376" y="768"/>
                  </a:lnTo>
                  <a:lnTo>
                    <a:pt x="2340" y="768"/>
                  </a:lnTo>
                  <a:lnTo>
                    <a:pt x="2328" y="780"/>
                  </a:lnTo>
                  <a:lnTo>
                    <a:pt x="2274" y="780"/>
                  </a:lnTo>
                  <a:lnTo>
                    <a:pt x="2274" y="768"/>
                  </a:lnTo>
                  <a:lnTo>
                    <a:pt x="2280" y="756"/>
                  </a:lnTo>
                  <a:lnTo>
                    <a:pt x="2292" y="750"/>
                  </a:lnTo>
                  <a:lnTo>
                    <a:pt x="2298" y="744"/>
                  </a:lnTo>
                  <a:lnTo>
                    <a:pt x="3072" y="108"/>
                  </a:lnTo>
                  <a:lnTo>
                    <a:pt x="3054" y="108"/>
                  </a:lnTo>
                  <a:lnTo>
                    <a:pt x="3054" y="102"/>
                  </a:lnTo>
                  <a:lnTo>
                    <a:pt x="3048" y="90"/>
                  </a:lnTo>
                  <a:lnTo>
                    <a:pt x="3036" y="84"/>
                  </a:lnTo>
                  <a:lnTo>
                    <a:pt x="3030" y="78"/>
                  </a:lnTo>
                  <a:lnTo>
                    <a:pt x="3012" y="78"/>
                  </a:lnTo>
                  <a:lnTo>
                    <a:pt x="2988" y="84"/>
                  </a:lnTo>
                  <a:lnTo>
                    <a:pt x="2964" y="84"/>
                  </a:lnTo>
                  <a:lnTo>
                    <a:pt x="2928" y="96"/>
                  </a:lnTo>
                  <a:lnTo>
                    <a:pt x="2916" y="96"/>
                  </a:lnTo>
                  <a:lnTo>
                    <a:pt x="2892" y="84"/>
                  </a:lnTo>
                  <a:lnTo>
                    <a:pt x="2886" y="78"/>
                  </a:lnTo>
                  <a:lnTo>
                    <a:pt x="2874" y="72"/>
                  </a:lnTo>
                  <a:lnTo>
                    <a:pt x="2784" y="72"/>
                  </a:lnTo>
                  <a:lnTo>
                    <a:pt x="2772" y="66"/>
                  </a:lnTo>
                  <a:lnTo>
                    <a:pt x="2766" y="60"/>
                  </a:lnTo>
                  <a:lnTo>
                    <a:pt x="2748" y="60"/>
                  </a:lnTo>
                  <a:lnTo>
                    <a:pt x="2736" y="54"/>
                  </a:lnTo>
                  <a:lnTo>
                    <a:pt x="2598" y="54"/>
                  </a:lnTo>
                  <a:lnTo>
                    <a:pt x="2598" y="42"/>
                  </a:lnTo>
                  <a:lnTo>
                    <a:pt x="2604" y="36"/>
                  </a:lnTo>
                  <a:lnTo>
                    <a:pt x="2592" y="36"/>
                  </a:lnTo>
                  <a:lnTo>
                    <a:pt x="2574" y="30"/>
                  </a:lnTo>
                  <a:lnTo>
                    <a:pt x="2562" y="30"/>
                  </a:lnTo>
                  <a:lnTo>
                    <a:pt x="2550" y="24"/>
                  </a:lnTo>
                  <a:lnTo>
                    <a:pt x="2532" y="24"/>
                  </a:lnTo>
                  <a:lnTo>
                    <a:pt x="2520" y="30"/>
                  </a:lnTo>
                  <a:lnTo>
                    <a:pt x="2496" y="30"/>
                  </a:lnTo>
                  <a:lnTo>
                    <a:pt x="2490" y="36"/>
                  </a:lnTo>
                  <a:lnTo>
                    <a:pt x="2484" y="36"/>
                  </a:lnTo>
                  <a:lnTo>
                    <a:pt x="2514" y="0"/>
                  </a:lnTo>
                  <a:lnTo>
                    <a:pt x="2430" y="36"/>
                  </a:lnTo>
                  <a:lnTo>
                    <a:pt x="2460" y="0"/>
                  </a:lnTo>
                  <a:lnTo>
                    <a:pt x="2430" y="0"/>
                  </a:lnTo>
                  <a:lnTo>
                    <a:pt x="2418" y="6"/>
                  </a:lnTo>
                  <a:lnTo>
                    <a:pt x="2412" y="12"/>
                  </a:lnTo>
                  <a:lnTo>
                    <a:pt x="2358" y="30"/>
                  </a:lnTo>
                  <a:lnTo>
                    <a:pt x="2232" y="30"/>
                  </a:lnTo>
                  <a:lnTo>
                    <a:pt x="2214" y="36"/>
                  </a:lnTo>
                  <a:lnTo>
                    <a:pt x="2208" y="42"/>
                  </a:lnTo>
                  <a:lnTo>
                    <a:pt x="2184" y="54"/>
                  </a:lnTo>
                  <a:lnTo>
                    <a:pt x="2172" y="54"/>
                  </a:lnTo>
                  <a:lnTo>
                    <a:pt x="2166" y="60"/>
                  </a:lnTo>
                  <a:lnTo>
                    <a:pt x="2046" y="60"/>
                  </a:lnTo>
                  <a:lnTo>
                    <a:pt x="2004" y="72"/>
                  </a:lnTo>
                  <a:lnTo>
                    <a:pt x="1956" y="102"/>
                  </a:lnTo>
                  <a:lnTo>
                    <a:pt x="1902" y="132"/>
                  </a:lnTo>
                  <a:lnTo>
                    <a:pt x="1854" y="144"/>
                  </a:lnTo>
                  <a:lnTo>
                    <a:pt x="1758" y="156"/>
                  </a:lnTo>
                  <a:lnTo>
                    <a:pt x="1722" y="162"/>
                  </a:lnTo>
                  <a:lnTo>
                    <a:pt x="1704" y="162"/>
                  </a:lnTo>
                  <a:lnTo>
                    <a:pt x="1698" y="168"/>
                  </a:lnTo>
                  <a:lnTo>
                    <a:pt x="1644" y="186"/>
                  </a:lnTo>
                  <a:lnTo>
                    <a:pt x="1632" y="192"/>
                  </a:lnTo>
                  <a:lnTo>
                    <a:pt x="1620" y="192"/>
                  </a:lnTo>
                  <a:lnTo>
                    <a:pt x="1620" y="198"/>
                  </a:lnTo>
                  <a:lnTo>
                    <a:pt x="1626" y="204"/>
                  </a:lnTo>
                  <a:lnTo>
                    <a:pt x="1638" y="210"/>
                  </a:lnTo>
                  <a:lnTo>
                    <a:pt x="1650" y="222"/>
                  </a:lnTo>
                  <a:lnTo>
                    <a:pt x="1656" y="222"/>
                  </a:lnTo>
                  <a:lnTo>
                    <a:pt x="1662" y="234"/>
                  </a:lnTo>
                  <a:lnTo>
                    <a:pt x="1662" y="240"/>
                  </a:lnTo>
                  <a:lnTo>
                    <a:pt x="1668" y="252"/>
                  </a:lnTo>
                  <a:lnTo>
                    <a:pt x="1668" y="264"/>
                  </a:lnTo>
                  <a:lnTo>
                    <a:pt x="1662" y="264"/>
                  </a:lnTo>
                  <a:lnTo>
                    <a:pt x="1650" y="270"/>
                  </a:lnTo>
                  <a:lnTo>
                    <a:pt x="1644" y="282"/>
                  </a:lnTo>
                  <a:lnTo>
                    <a:pt x="1734" y="282"/>
                  </a:lnTo>
                  <a:lnTo>
                    <a:pt x="1704" y="318"/>
                  </a:lnTo>
                  <a:lnTo>
                    <a:pt x="1770" y="318"/>
                  </a:lnTo>
                  <a:lnTo>
                    <a:pt x="1764" y="336"/>
                  </a:lnTo>
                  <a:lnTo>
                    <a:pt x="1710" y="336"/>
                  </a:lnTo>
                  <a:lnTo>
                    <a:pt x="1698" y="348"/>
                  </a:lnTo>
                  <a:lnTo>
                    <a:pt x="1632" y="348"/>
                  </a:lnTo>
                  <a:lnTo>
                    <a:pt x="1614" y="354"/>
                  </a:lnTo>
                  <a:lnTo>
                    <a:pt x="1560" y="354"/>
                  </a:lnTo>
                  <a:lnTo>
                    <a:pt x="1554" y="348"/>
                  </a:lnTo>
                  <a:lnTo>
                    <a:pt x="1548" y="348"/>
                  </a:lnTo>
                  <a:lnTo>
                    <a:pt x="1554" y="342"/>
                  </a:lnTo>
                  <a:lnTo>
                    <a:pt x="1560" y="342"/>
                  </a:lnTo>
                  <a:lnTo>
                    <a:pt x="1572" y="330"/>
                  </a:lnTo>
                  <a:lnTo>
                    <a:pt x="1566" y="324"/>
                  </a:lnTo>
                  <a:lnTo>
                    <a:pt x="1458" y="324"/>
                  </a:lnTo>
                  <a:lnTo>
                    <a:pt x="1452" y="330"/>
                  </a:lnTo>
                  <a:lnTo>
                    <a:pt x="1452" y="348"/>
                  </a:lnTo>
                  <a:lnTo>
                    <a:pt x="1434" y="348"/>
                  </a:lnTo>
                  <a:lnTo>
                    <a:pt x="1422" y="354"/>
                  </a:lnTo>
                  <a:lnTo>
                    <a:pt x="1404" y="354"/>
                  </a:lnTo>
                  <a:lnTo>
                    <a:pt x="1386" y="360"/>
                  </a:lnTo>
                  <a:lnTo>
                    <a:pt x="1338" y="360"/>
                  </a:lnTo>
                  <a:lnTo>
                    <a:pt x="1308" y="366"/>
                  </a:lnTo>
                  <a:lnTo>
                    <a:pt x="1254" y="384"/>
                  </a:lnTo>
                  <a:lnTo>
                    <a:pt x="1254" y="390"/>
                  </a:lnTo>
                  <a:lnTo>
                    <a:pt x="1272" y="396"/>
                  </a:lnTo>
                  <a:lnTo>
                    <a:pt x="1284" y="402"/>
                  </a:lnTo>
                  <a:lnTo>
                    <a:pt x="1314" y="402"/>
                  </a:lnTo>
                  <a:lnTo>
                    <a:pt x="1272" y="420"/>
                  </a:lnTo>
                  <a:lnTo>
                    <a:pt x="1260" y="462"/>
                  </a:lnTo>
                  <a:lnTo>
                    <a:pt x="1272" y="462"/>
                  </a:lnTo>
                  <a:lnTo>
                    <a:pt x="1290" y="468"/>
                  </a:lnTo>
                  <a:lnTo>
                    <a:pt x="1338" y="468"/>
                  </a:lnTo>
                  <a:lnTo>
                    <a:pt x="1350" y="462"/>
                  </a:lnTo>
                  <a:lnTo>
                    <a:pt x="1362" y="462"/>
                  </a:lnTo>
                  <a:lnTo>
                    <a:pt x="1410" y="474"/>
                  </a:lnTo>
                  <a:lnTo>
                    <a:pt x="1422" y="456"/>
                  </a:lnTo>
                  <a:lnTo>
                    <a:pt x="1434" y="474"/>
                  </a:lnTo>
                  <a:lnTo>
                    <a:pt x="1446" y="468"/>
                  </a:lnTo>
                  <a:lnTo>
                    <a:pt x="1452" y="462"/>
                  </a:lnTo>
                  <a:lnTo>
                    <a:pt x="1476" y="450"/>
                  </a:lnTo>
                  <a:lnTo>
                    <a:pt x="1482" y="444"/>
                  </a:lnTo>
                  <a:lnTo>
                    <a:pt x="1494" y="444"/>
                  </a:lnTo>
                  <a:lnTo>
                    <a:pt x="1506" y="450"/>
                  </a:lnTo>
                  <a:lnTo>
                    <a:pt x="1524" y="450"/>
                  </a:lnTo>
                  <a:lnTo>
                    <a:pt x="1536" y="444"/>
                  </a:lnTo>
                  <a:lnTo>
                    <a:pt x="1542" y="438"/>
                  </a:lnTo>
                  <a:lnTo>
                    <a:pt x="1554" y="432"/>
                  </a:lnTo>
                  <a:lnTo>
                    <a:pt x="1560" y="432"/>
                  </a:lnTo>
                  <a:lnTo>
                    <a:pt x="1566" y="426"/>
                  </a:lnTo>
                  <a:lnTo>
                    <a:pt x="1566" y="450"/>
                  </a:lnTo>
                  <a:lnTo>
                    <a:pt x="1560" y="462"/>
                  </a:lnTo>
                  <a:lnTo>
                    <a:pt x="1554" y="468"/>
                  </a:lnTo>
                  <a:lnTo>
                    <a:pt x="1500" y="468"/>
                  </a:lnTo>
                  <a:lnTo>
                    <a:pt x="1506" y="498"/>
                  </a:lnTo>
                  <a:lnTo>
                    <a:pt x="1494" y="504"/>
                  </a:lnTo>
                  <a:lnTo>
                    <a:pt x="1488" y="516"/>
                  </a:lnTo>
                  <a:lnTo>
                    <a:pt x="1476" y="522"/>
                  </a:lnTo>
                  <a:lnTo>
                    <a:pt x="1464" y="534"/>
                  </a:lnTo>
                  <a:lnTo>
                    <a:pt x="1446" y="540"/>
                  </a:lnTo>
                  <a:lnTo>
                    <a:pt x="1380" y="540"/>
                  </a:lnTo>
                  <a:lnTo>
                    <a:pt x="1362" y="522"/>
                  </a:lnTo>
                  <a:lnTo>
                    <a:pt x="1344" y="534"/>
                  </a:lnTo>
                  <a:lnTo>
                    <a:pt x="1344" y="546"/>
                  </a:lnTo>
                  <a:lnTo>
                    <a:pt x="1338" y="546"/>
                  </a:lnTo>
                  <a:lnTo>
                    <a:pt x="1332" y="552"/>
                  </a:lnTo>
                  <a:lnTo>
                    <a:pt x="1320" y="558"/>
                  </a:lnTo>
                  <a:lnTo>
                    <a:pt x="1302" y="564"/>
                  </a:lnTo>
                  <a:lnTo>
                    <a:pt x="1290" y="570"/>
                  </a:lnTo>
                  <a:lnTo>
                    <a:pt x="1266" y="570"/>
                  </a:lnTo>
                  <a:lnTo>
                    <a:pt x="1242" y="558"/>
                  </a:lnTo>
                  <a:lnTo>
                    <a:pt x="1236" y="558"/>
                  </a:lnTo>
                  <a:lnTo>
                    <a:pt x="1140" y="606"/>
                  </a:lnTo>
                  <a:lnTo>
                    <a:pt x="1122" y="624"/>
                  </a:lnTo>
                  <a:lnTo>
                    <a:pt x="1116" y="606"/>
                  </a:lnTo>
                  <a:lnTo>
                    <a:pt x="1080" y="624"/>
                  </a:lnTo>
                  <a:lnTo>
                    <a:pt x="1068" y="624"/>
                  </a:lnTo>
                  <a:lnTo>
                    <a:pt x="1044" y="636"/>
                  </a:lnTo>
                  <a:lnTo>
                    <a:pt x="1020" y="660"/>
                  </a:lnTo>
                  <a:lnTo>
                    <a:pt x="990" y="648"/>
                  </a:lnTo>
                  <a:lnTo>
                    <a:pt x="990" y="672"/>
                  </a:lnTo>
                  <a:lnTo>
                    <a:pt x="984" y="666"/>
                  </a:lnTo>
                  <a:lnTo>
                    <a:pt x="972" y="666"/>
                  </a:lnTo>
                  <a:lnTo>
                    <a:pt x="966" y="672"/>
                  </a:lnTo>
                  <a:lnTo>
                    <a:pt x="966" y="690"/>
                  </a:lnTo>
                  <a:lnTo>
                    <a:pt x="954" y="708"/>
                  </a:lnTo>
                  <a:lnTo>
                    <a:pt x="1014" y="684"/>
                  </a:lnTo>
                  <a:lnTo>
                    <a:pt x="990" y="702"/>
                  </a:lnTo>
                  <a:lnTo>
                    <a:pt x="990" y="714"/>
                  </a:lnTo>
                  <a:lnTo>
                    <a:pt x="972" y="726"/>
                  </a:lnTo>
                  <a:lnTo>
                    <a:pt x="1026" y="726"/>
                  </a:lnTo>
                  <a:lnTo>
                    <a:pt x="1032" y="732"/>
                  </a:lnTo>
                  <a:lnTo>
                    <a:pt x="1032" y="738"/>
                  </a:lnTo>
                  <a:lnTo>
                    <a:pt x="1020" y="744"/>
                  </a:lnTo>
                  <a:lnTo>
                    <a:pt x="984" y="744"/>
                  </a:lnTo>
                  <a:lnTo>
                    <a:pt x="960" y="750"/>
                  </a:lnTo>
                  <a:lnTo>
                    <a:pt x="972" y="738"/>
                  </a:lnTo>
                  <a:lnTo>
                    <a:pt x="960" y="732"/>
                  </a:lnTo>
                  <a:lnTo>
                    <a:pt x="954" y="732"/>
                  </a:lnTo>
                  <a:lnTo>
                    <a:pt x="948" y="738"/>
                  </a:lnTo>
                  <a:lnTo>
                    <a:pt x="936" y="744"/>
                  </a:lnTo>
                  <a:lnTo>
                    <a:pt x="930" y="750"/>
                  </a:lnTo>
                  <a:lnTo>
                    <a:pt x="924" y="750"/>
                  </a:lnTo>
                  <a:lnTo>
                    <a:pt x="918" y="756"/>
                  </a:lnTo>
                  <a:lnTo>
                    <a:pt x="924" y="756"/>
                  </a:lnTo>
                  <a:lnTo>
                    <a:pt x="930" y="762"/>
                  </a:lnTo>
                  <a:lnTo>
                    <a:pt x="930" y="768"/>
                  </a:lnTo>
                  <a:lnTo>
                    <a:pt x="924" y="774"/>
                  </a:lnTo>
                  <a:lnTo>
                    <a:pt x="924" y="780"/>
                  </a:lnTo>
                  <a:lnTo>
                    <a:pt x="918" y="792"/>
                  </a:lnTo>
                  <a:lnTo>
                    <a:pt x="918" y="804"/>
                  </a:lnTo>
                  <a:lnTo>
                    <a:pt x="990" y="804"/>
                  </a:lnTo>
                  <a:lnTo>
                    <a:pt x="1038" y="774"/>
                  </a:lnTo>
                  <a:lnTo>
                    <a:pt x="1104" y="750"/>
                  </a:lnTo>
                  <a:lnTo>
                    <a:pt x="1098" y="750"/>
                  </a:lnTo>
                  <a:lnTo>
                    <a:pt x="1092" y="756"/>
                  </a:lnTo>
                  <a:lnTo>
                    <a:pt x="1080" y="762"/>
                  </a:lnTo>
                  <a:lnTo>
                    <a:pt x="1062" y="768"/>
                  </a:lnTo>
                  <a:lnTo>
                    <a:pt x="1050" y="780"/>
                  </a:lnTo>
                  <a:lnTo>
                    <a:pt x="1038" y="786"/>
                  </a:lnTo>
                  <a:lnTo>
                    <a:pt x="1026" y="798"/>
                  </a:lnTo>
                  <a:lnTo>
                    <a:pt x="1026" y="816"/>
                  </a:lnTo>
                  <a:lnTo>
                    <a:pt x="1020" y="828"/>
                  </a:lnTo>
                  <a:lnTo>
                    <a:pt x="990" y="828"/>
                  </a:lnTo>
                  <a:lnTo>
                    <a:pt x="978" y="834"/>
                  </a:lnTo>
                  <a:lnTo>
                    <a:pt x="972" y="852"/>
                  </a:lnTo>
                  <a:lnTo>
                    <a:pt x="966" y="864"/>
                  </a:lnTo>
                  <a:lnTo>
                    <a:pt x="954" y="870"/>
                  </a:lnTo>
                  <a:lnTo>
                    <a:pt x="942" y="882"/>
                  </a:lnTo>
                  <a:lnTo>
                    <a:pt x="930" y="888"/>
                  </a:lnTo>
                  <a:lnTo>
                    <a:pt x="924" y="894"/>
                  </a:lnTo>
                  <a:lnTo>
                    <a:pt x="978" y="888"/>
                  </a:lnTo>
                  <a:lnTo>
                    <a:pt x="972" y="906"/>
                  </a:lnTo>
                  <a:lnTo>
                    <a:pt x="978" y="894"/>
                  </a:lnTo>
                  <a:lnTo>
                    <a:pt x="990" y="888"/>
                  </a:lnTo>
                  <a:lnTo>
                    <a:pt x="1002" y="876"/>
                  </a:lnTo>
                  <a:lnTo>
                    <a:pt x="1026" y="864"/>
                  </a:lnTo>
                  <a:lnTo>
                    <a:pt x="1038" y="864"/>
                  </a:lnTo>
                  <a:lnTo>
                    <a:pt x="1050" y="870"/>
                  </a:lnTo>
                  <a:lnTo>
                    <a:pt x="1056" y="870"/>
                  </a:lnTo>
                  <a:lnTo>
                    <a:pt x="1056" y="876"/>
                  </a:lnTo>
                  <a:lnTo>
                    <a:pt x="1050" y="876"/>
                  </a:lnTo>
                  <a:lnTo>
                    <a:pt x="1074" y="870"/>
                  </a:lnTo>
                  <a:lnTo>
                    <a:pt x="1068" y="876"/>
                  </a:lnTo>
                  <a:lnTo>
                    <a:pt x="1068" y="906"/>
                  </a:lnTo>
                  <a:lnTo>
                    <a:pt x="1074" y="912"/>
                  </a:lnTo>
                  <a:lnTo>
                    <a:pt x="1092" y="912"/>
                  </a:lnTo>
                  <a:lnTo>
                    <a:pt x="1098" y="900"/>
                  </a:lnTo>
                  <a:lnTo>
                    <a:pt x="1110" y="894"/>
                  </a:lnTo>
                  <a:lnTo>
                    <a:pt x="1116" y="888"/>
                  </a:lnTo>
                  <a:lnTo>
                    <a:pt x="1122" y="876"/>
                  </a:lnTo>
                  <a:lnTo>
                    <a:pt x="1164" y="858"/>
                  </a:lnTo>
                  <a:lnTo>
                    <a:pt x="1176" y="870"/>
                  </a:lnTo>
                  <a:lnTo>
                    <a:pt x="1146" y="870"/>
                  </a:lnTo>
                  <a:lnTo>
                    <a:pt x="1140" y="876"/>
                  </a:lnTo>
                  <a:lnTo>
                    <a:pt x="1140" y="882"/>
                  </a:lnTo>
                  <a:lnTo>
                    <a:pt x="1134" y="888"/>
                  </a:lnTo>
                  <a:lnTo>
                    <a:pt x="1134" y="894"/>
                  </a:lnTo>
                  <a:lnTo>
                    <a:pt x="1152" y="894"/>
                  </a:lnTo>
                  <a:lnTo>
                    <a:pt x="1164" y="888"/>
                  </a:lnTo>
                  <a:lnTo>
                    <a:pt x="1182" y="888"/>
                  </a:lnTo>
                  <a:lnTo>
                    <a:pt x="1200" y="882"/>
                  </a:lnTo>
                  <a:lnTo>
                    <a:pt x="1218" y="882"/>
                  </a:lnTo>
                  <a:lnTo>
                    <a:pt x="1224" y="876"/>
                  </a:lnTo>
                  <a:lnTo>
                    <a:pt x="1230" y="876"/>
                  </a:lnTo>
                  <a:lnTo>
                    <a:pt x="1272" y="858"/>
                  </a:lnTo>
                  <a:lnTo>
                    <a:pt x="1224" y="882"/>
                  </a:lnTo>
                  <a:lnTo>
                    <a:pt x="1224" y="894"/>
                  </a:lnTo>
                  <a:lnTo>
                    <a:pt x="1212" y="894"/>
                  </a:lnTo>
                  <a:lnTo>
                    <a:pt x="1200" y="900"/>
                  </a:lnTo>
                  <a:lnTo>
                    <a:pt x="1188" y="900"/>
                  </a:lnTo>
                  <a:lnTo>
                    <a:pt x="1176" y="906"/>
                  </a:lnTo>
                  <a:lnTo>
                    <a:pt x="1170" y="912"/>
                  </a:lnTo>
                  <a:lnTo>
                    <a:pt x="1158" y="918"/>
                  </a:lnTo>
                  <a:lnTo>
                    <a:pt x="1152" y="930"/>
                  </a:lnTo>
                  <a:lnTo>
                    <a:pt x="1122" y="930"/>
                  </a:lnTo>
                  <a:lnTo>
                    <a:pt x="1086" y="960"/>
                  </a:lnTo>
                  <a:lnTo>
                    <a:pt x="1086" y="978"/>
                  </a:lnTo>
                  <a:lnTo>
                    <a:pt x="1038" y="978"/>
                  </a:lnTo>
                  <a:lnTo>
                    <a:pt x="1032" y="984"/>
                  </a:lnTo>
                  <a:lnTo>
                    <a:pt x="1020" y="984"/>
                  </a:lnTo>
                  <a:lnTo>
                    <a:pt x="1002" y="990"/>
                  </a:lnTo>
                  <a:lnTo>
                    <a:pt x="990" y="996"/>
                  </a:lnTo>
                  <a:lnTo>
                    <a:pt x="978" y="996"/>
                  </a:lnTo>
                  <a:lnTo>
                    <a:pt x="966" y="1008"/>
                  </a:lnTo>
                  <a:lnTo>
                    <a:pt x="966" y="1020"/>
                  </a:lnTo>
                  <a:lnTo>
                    <a:pt x="960" y="1026"/>
                  </a:lnTo>
                  <a:lnTo>
                    <a:pt x="960" y="1038"/>
                  </a:lnTo>
                  <a:lnTo>
                    <a:pt x="876" y="1038"/>
                  </a:lnTo>
                  <a:lnTo>
                    <a:pt x="858" y="1044"/>
                  </a:lnTo>
                  <a:lnTo>
                    <a:pt x="828" y="1062"/>
                  </a:lnTo>
                  <a:lnTo>
                    <a:pt x="804" y="1080"/>
                  </a:lnTo>
                  <a:lnTo>
                    <a:pt x="780" y="1092"/>
                  </a:lnTo>
                  <a:lnTo>
                    <a:pt x="774" y="1098"/>
                  </a:lnTo>
                  <a:lnTo>
                    <a:pt x="750" y="1104"/>
                  </a:lnTo>
                  <a:lnTo>
                    <a:pt x="738" y="1122"/>
                  </a:lnTo>
                  <a:lnTo>
                    <a:pt x="732" y="1104"/>
                  </a:lnTo>
                  <a:lnTo>
                    <a:pt x="672" y="1104"/>
                  </a:lnTo>
                  <a:lnTo>
                    <a:pt x="648" y="1116"/>
                  </a:lnTo>
                  <a:lnTo>
                    <a:pt x="630" y="1122"/>
                  </a:lnTo>
                  <a:lnTo>
                    <a:pt x="624" y="1128"/>
                  </a:lnTo>
                  <a:lnTo>
                    <a:pt x="606" y="1128"/>
                  </a:lnTo>
                  <a:lnTo>
                    <a:pt x="606" y="1140"/>
                  </a:lnTo>
                  <a:lnTo>
                    <a:pt x="576" y="1146"/>
                  </a:lnTo>
                  <a:lnTo>
                    <a:pt x="564" y="1152"/>
                  </a:lnTo>
                  <a:lnTo>
                    <a:pt x="540" y="1152"/>
                  </a:lnTo>
                  <a:lnTo>
                    <a:pt x="516" y="1170"/>
                  </a:lnTo>
                  <a:lnTo>
                    <a:pt x="522" y="1182"/>
                  </a:lnTo>
                  <a:lnTo>
                    <a:pt x="540" y="1164"/>
                  </a:lnTo>
                  <a:lnTo>
                    <a:pt x="558" y="1176"/>
                  </a:lnTo>
                  <a:lnTo>
                    <a:pt x="582" y="1158"/>
                  </a:lnTo>
                  <a:lnTo>
                    <a:pt x="582" y="1170"/>
                  </a:lnTo>
                  <a:lnTo>
                    <a:pt x="594" y="1170"/>
                  </a:lnTo>
                  <a:lnTo>
                    <a:pt x="606" y="1164"/>
                  </a:lnTo>
                  <a:lnTo>
                    <a:pt x="618" y="1164"/>
                  </a:lnTo>
                  <a:lnTo>
                    <a:pt x="642" y="1140"/>
                  </a:lnTo>
                  <a:lnTo>
                    <a:pt x="654" y="1134"/>
                  </a:lnTo>
                  <a:lnTo>
                    <a:pt x="666" y="1122"/>
                  </a:lnTo>
                  <a:lnTo>
                    <a:pt x="684" y="1122"/>
                  </a:lnTo>
                  <a:lnTo>
                    <a:pt x="684" y="1134"/>
                  </a:lnTo>
                  <a:lnTo>
                    <a:pt x="690" y="1140"/>
                  </a:lnTo>
                  <a:lnTo>
                    <a:pt x="708" y="1140"/>
                  </a:lnTo>
                  <a:lnTo>
                    <a:pt x="732" y="1128"/>
                  </a:lnTo>
                  <a:lnTo>
                    <a:pt x="744" y="1128"/>
                  </a:lnTo>
                  <a:lnTo>
                    <a:pt x="756" y="1122"/>
                  </a:lnTo>
                  <a:lnTo>
                    <a:pt x="762" y="1116"/>
                  </a:lnTo>
                  <a:lnTo>
                    <a:pt x="768" y="1116"/>
                  </a:lnTo>
                  <a:lnTo>
                    <a:pt x="804" y="1128"/>
                  </a:lnTo>
                  <a:lnTo>
                    <a:pt x="822" y="1110"/>
                  </a:lnTo>
                  <a:lnTo>
                    <a:pt x="834" y="1110"/>
                  </a:lnTo>
                  <a:lnTo>
                    <a:pt x="852" y="1104"/>
                  </a:lnTo>
                  <a:lnTo>
                    <a:pt x="870" y="1104"/>
                  </a:lnTo>
                  <a:lnTo>
                    <a:pt x="894" y="1092"/>
                  </a:lnTo>
                  <a:lnTo>
                    <a:pt x="918" y="1068"/>
                  </a:lnTo>
                  <a:lnTo>
                    <a:pt x="942" y="1056"/>
                  </a:lnTo>
                  <a:lnTo>
                    <a:pt x="972" y="1056"/>
                  </a:lnTo>
                  <a:lnTo>
                    <a:pt x="978" y="1044"/>
                  </a:lnTo>
                  <a:lnTo>
                    <a:pt x="1014" y="1044"/>
                  </a:lnTo>
                  <a:lnTo>
                    <a:pt x="1026" y="1038"/>
                  </a:lnTo>
                  <a:lnTo>
                    <a:pt x="1032" y="1038"/>
                  </a:lnTo>
                  <a:lnTo>
                    <a:pt x="1038" y="1032"/>
                  </a:lnTo>
                  <a:lnTo>
                    <a:pt x="1050" y="1032"/>
                  </a:lnTo>
                  <a:lnTo>
                    <a:pt x="1086" y="1020"/>
                  </a:lnTo>
                  <a:lnTo>
                    <a:pt x="1110" y="1008"/>
                  </a:lnTo>
                  <a:lnTo>
                    <a:pt x="1122" y="996"/>
                  </a:lnTo>
                  <a:lnTo>
                    <a:pt x="1134" y="990"/>
                  </a:lnTo>
                  <a:lnTo>
                    <a:pt x="1140" y="984"/>
                  </a:lnTo>
                  <a:lnTo>
                    <a:pt x="1206" y="972"/>
                  </a:lnTo>
                  <a:lnTo>
                    <a:pt x="1260" y="942"/>
                  </a:lnTo>
                  <a:lnTo>
                    <a:pt x="1296" y="942"/>
                  </a:lnTo>
                  <a:lnTo>
                    <a:pt x="1314" y="936"/>
                  </a:lnTo>
                  <a:lnTo>
                    <a:pt x="1326" y="936"/>
                  </a:lnTo>
                  <a:lnTo>
                    <a:pt x="1338" y="930"/>
                  </a:lnTo>
                  <a:lnTo>
                    <a:pt x="1368" y="900"/>
                  </a:lnTo>
                  <a:lnTo>
                    <a:pt x="1380" y="900"/>
                  </a:lnTo>
                  <a:lnTo>
                    <a:pt x="1404" y="888"/>
                  </a:lnTo>
                  <a:lnTo>
                    <a:pt x="1416" y="888"/>
                  </a:lnTo>
                  <a:lnTo>
                    <a:pt x="1428" y="882"/>
                  </a:lnTo>
                  <a:lnTo>
                    <a:pt x="1434" y="876"/>
                  </a:lnTo>
                  <a:lnTo>
                    <a:pt x="1434" y="864"/>
                  </a:lnTo>
                  <a:lnTo>
                    <a:pt x="1422" y="864"/>
                  </a:lnTo>
                  <a:lnTo>
                    <a:pt x="1428" y="858"/>
                  </a:lnTo>
                  <a:lnTo>
                    <a:pt x="1452" y="846"/>
                  </a:lnTo>
                  <a:lnTo>
                    <a:pt x="1458" y="840"/>
                  </a:lnTo>
                  <a:lnTo>
                    <a:pt x="1470" y="834"/>
                  </a:lnTo>
                  <a:lnTo>
                    <a:pt x="1476" y="828"/>
                  </a:lnTo>
                  <a:lnTo>
                    <a:pt x="1488" y="828"/>
                  </a:lnTo>
                  <a:lnTo>
                    <a:pt x="1500" y="822"/>
                  </a:lnTo>
                  <a:lnTo>
                    <a:pt x="1512" y="822"/>
                  </a:lnTo>
                  <a:lnTo>
                    <a:pt x="1518" y="816"/>
                  </a:lnTo>
                  <a:lnTo>
                    <a:pt x="1524" y="816"/>
                  </a:lnTo>
                  <a:lnTo>
                    <a:pt x="1596" y="786"/>
                  </a:lnTo>
                  <a:lnTo>
                    <a:pt x="1590" y="768"/>
                  </a:lnTo>
                  <a:lnTo>
                    <a:pt x="1602" y="768"/>
                  </a:lnTo>
                  <a:lnTo>
                    <a:pt x="1608" y="774"/>
                  </a:lnTo>
                  <a:lnTo>
                    <a:pt x="1626" y="774"/>
                  </a:lnTo>
                  <a:lnTo>
                    <a:pt x="1638" y="762"/>
                  </a:lnTo>
                  <a:lnTo>
                    <a:pt x="1650" y="762"/>
                  </a:lnTo>
                  <a:lnTo>
                    <a:pt x="1674" y="750"/>
                  </a:lnTo>
                  <a:lnTo>
                    <a:pt x="1680" y="744"/>
                  </a:lnTo>
                  <a:lnTo>
                    <a:pt x="1704" y="732"/>
                  </a:lnTo>
                  <a:lnTo>
                    <a:pt x="1740" y="720"/>
                  </a:lnTo>
                  <a:lnTo>
                    <a:pt x="1770" y="708"/>
                  </a:lnTo>
                  <a:lnTo>
                    <a:pt x="1794" y="702"/>
                  </a:lnTo>
                  <a:lnTo>
                    <a:pt x="1812" y="702"/>
                  </a:lnTo>
                  <a:lnTo>
                    <a:pt x="1818" y="708"/>
                  </a:lnTo>
                  <a:lnTo>
                    <a:pt x="1842" y="720"/>
                  </a:lnTo>
                  <a:lnTo>
                    <a:pt x="1848" y="726"/>
                  </a:lnTo>
                  <a:lnTo>
                    <a:pt x="1812" y="726"/>
                  </a:lnTo>
                  <a:lnTo>
                    <a:pt x="1794" y="714"/>
                  </a:lnTo>
                  <a:lnTo>
                    <a:pt x="1758" y="738"/>
                  </a:lnTo>
                  <a:lnTo>
                    <a:pt x="1728" y="738"/>
                  </a:lnTo>
                  <a:lnTo>
                    <a:pt x="1722" y="744"/>
                  </a:lnTo>
                  <a:lnTo>
                    <a:pt x="1710" y="750"/>
                  </a:lnTo>
                  <a:lnTo>
                    <a:pt x="1704" y="762"/>
                  </a:lnTo>
                  <a:lnTo>
                    <a:pt x="1692" y="768"/>
                  </a:lnTo>
                  <a:lnTo>
                    <a:pt x="1686" y="774"/>
                  </a:lnTo>
                  <a:lnTo>
                    <a:pt x="1680" y="774"/>
                  </a:lnTo>
                  <a:lnTo>
                    <a:pt x="1668" y="780"/>
                  </a:lnTo>
                  <a:lnTo>
                    <a:pt x="1656" y="780"/>
                  </a:lnTo>
                  <a:lnTo>
                    <a:pt x="1638" y="786"/>
                  </a:lnTo>
                  <a:lnTo>
                    <a:pt x="1614" y="798"/>
                  </a:lnTo>
                  <a:lnTo>
                    <a:pt x="1614" y="804"/>
                  </a:lnTo>
                  <a:lnTo>
                    <a:pt x="1620" y="810"/>
                  </a:lnTo>
                  <a:lnTo>
                    <a:pt x="1632" y="816"/>
                  </a:lnTo>
                  <a:lnTo>
                    <a:pt x="1650" y="816"/>
                  </a:lnTo>
                  <a:lnTo>
                    <a:pt x="1644" y="816"/>
                  </a:lnTo>
                  <a:lnTo>
                    <a:pt x="1638" y="822"/>
                  </a:lnTo>
                  <a:lnTo>
                    <a:pt x="1632" y="822"/>
                  </a:lnTo>
                  <a:lnTo>
                    <a:pt x="1620" y="828"/>
                  </a:lnTo>
                  <a:lnTo>
                    <a:pt x="1572" y="828"/>
                  </a:lnTo>
                  <a:lnTo>
                    <a:pt x="1566" y="834"/>
                  </a:lnTo>
                  <a:lnTo>
                    <a:pt x="1560" y="834"/>
                  </a:lnTo>
                  <a:lnTo>
                    <a:pt x="1560" y="846"/>
                  </a:lnTo>
                  <a:lnTo>
                    <a:pt x="1572" y="858"/>
                  </a:lnTo>
                  <a:lnTo>
                    <a:pt x="1584" y="858"/>
                  </a:lnTo>
                  <a:lnTo>
                    <a:pt x="1596" y="852"/>
                  </a:lnTo>
                  <a:lnTo>
                    <a:pt x="1638" y="834"/>
                  </a:lnTo>
                  <a:lnTo>
                    <a:pt x="1680" y="810"/>
                  </a:lnTo>
                  <a:lnTo>
                    <a:pt x="1722" y="798"/>
                  </a:lnTo>
                  <a:lnTo>
                    <a:pt x="1788" y="798"/>
                  </a:lnTo>
                  <a:lnTo>
                    <a:pt x="1818" y="792"/>
                  </a:lnTo>
                  <a:lnTo>
                    <a:pt x="1824" y="786"/>
                  </a:lnTo>
                  <a:lnTo>
                    <a:pt x="1848" y="774"/>
                  </a:lnTo>
                  <a:lnTo>
                    <a:pt x="1854" y="762"/>
                  </a:lnTo>
                  <a:lnTo>
                    <a:pt x="1866" y="756"/>
                  </a:lnTo>
                  <a:lnTo>
                    <a:pt x="1872" y="750"/>
                  </a:lnTo>
                  <a:lnTo>
                    <a:pt x="1866" y="738"/>
                  </a:lnTo>
                  <a:lnTo>
                    <a:pt x="1878" y="732"/>
                  </a:lnTo>
                  <a:lnTo>
                    <a:pt x="1908" y="720"/>
                  </a:lnTo>
                  <a:lnTo>
                    <a:pt x="1944" y="714"/>
                  </a:lnTo>
                  <a:lnTo>
                    <a:pt x="1962" y="708"/>
                  </a:lnTo>
                  <a:lnTo>
                    <a:pt x="1968" y="708"/>
                  </a:lnTo>
                  <a:lnTo>
                    <a:pt x="1980" y="720"/>
                  </a:lnTo>
                  <a:lnTo>
                    <a:pt x="1980" y="726"/>
                  </a:lnTo>
                  <a:lnTo>
                    <a:pt x="2046" y="702"/>
                  </a:lnTo>
                  <a:lnTo>
                    <a:pt x="2004" y="738"/>
                  </a:lnTo>
                  <a:lnTo>
                    <a:pt x="2022" y="744"/>
                  </a:lnTo>
                  <a:lnTo>
                    <a:pt x="2022" y="762"/>
                  </a:lnTo>
                  <a:lnTo>
                    <a:pt x="2028" y="762"/>
                  </a:lnTo>
                  <a:lnTo>
                    <a:pt x="2034" y="756"/>
                  </a:lnTo>
                  <a:lnTo>
                    <a:pt x="2094" y="726"/>
                  </a:lnTo>
                  <a:lnTo>
                    <a:pt x="2082" y="732"/>
                  </a:lnTo>
                  <a:lnTo>
                    <a:pt x="2076" y="744"/>
                  </a:lnTo>
                  <a:lnTo>
                    <a:pt x="2064" y="750"/>
                  </a:lnTo>
                  <a:lnTo>
                    <a:pt x="2058" y="762"/>
                  </a:lnTo>
                  <a:lnTo>
                    <a:pt x="2046" y="774"/>
                  </a:lnTo>
                  <a:lnTo>
                    <a:pt x="2052" y="780"/>
                  </a:lnTo>
                  <a:lnTo>
                    <a:pt x="2064" y="780"/>
                  </a:lnTo>
                  <a:lnTo>
                    <a:pt x="2076" y="786"/>
                  </a:lnTo>
                  <a:lnTo>
                    <a:pt x="2106" y="786"/>
                  </a:lnTo>
                  <a:lnTo>
                    <a:pt x="2208" y="798"/>
                  </a:lnTo>
                  <a:lnTo>
                    <a:pt x="2238" y="780"/>
                  </a:lnTo>
                  <a:lnTo>
                    <a:pt x="2232" y="786"/>
                  </a:lnTo>
                  <a:lnTo>
                    <a:pt x="2232" y="810"/>
                  </a:lnTo>
                  <a:lnTo>
                    <a:pt x="2298" y="810"/>
                  </a:lnTo>
                  <a:lnTo>
                    <a:pt x="2334" y="804"/>
                  </a:lnTo>
                  <a:lnTo>
                    <a:pt x="2328" y="804"/>
                  </a:lnTo>
                  <a:lnTo>
                    <a:pt x="2322" y="810"/>
                  </a:lnTo>
                  <a:lnTo>
                    <a:pt x="2310" y="810"/>
                  </a:lnTo>
                  <a:lnTo>
                    <a:pt x="2286" y="822"/>
                  </a:lnTo>
                  <a:lnTo>
                    <a:pt x="2280" y="828"/>
                  </a:lnTo>
                  <a:lnTo>
                    <a:pt x="2280" y="834"/>
                  </a:lnTo>
                  <a:lnTo>
                    <a:pt x="2292" y="846"/>
                  </a:lnTo>
                  <a:lnTo>
                    <a:pt x="2304" y="852"/>
                  </a:lnTo>
                  <a:lnTo>
                    <a:pt x="2310" y="858"/>
                  </a:lnTo>
                  <a:lnTo>
                    <a:pt x="2310" y="882"/>
                  </a:lnTo>
                  <a:lnTo>
                    <a:pt x="2316" y="888"/>
                  </a:lnTo>
                  <a:lnTo>
                    <a:pt x="2316" y="900"/>
                  </a:lnTo>
                  <a:lnTo>
                    <a:pt x="2322" y="912"/>
                  </a:lnTo>
                  <a:lnTo>
                    <a:pt x="2358" y="912"/>
                  </a:lnTo>
                  <a:lnTo>
                    <a:pt x="2370" y="906"/>
                  </a:lnTo>
                  <a:lnTo>
                    <a:pt x="2388" y="906"/>
                  </a:lnTo>
                  <a:lnTo>
                    <a:pt x="2382" y="876"/>
                  </a:lnTo>
                  <a:lnTo>
                    <a:pt x="2400" y="870"/>
                  </a:lnTo>
                  <a:lnTo>
                    <a:pt x="2412" y="888"/>
                  </a:lnTo>
                  <a:lnTo>
                    <a:pt x="2442" y="876"/>
                  </a:lnTo>
                  <a:lnTo>
                    <a:pt x="2430" y="888"/>
                  </a:lnTo>
                  <a:lnTo>
                    <a:pt x="2430" y="900"/>
                  </a:lnTo>
                  <a:lnTo>
                    <a:pt x="2424" y="906"/>
                  </a:lnTo>
                  <a:lnTo>
                    <a:pt x="2424" y="912"/>
                  </a:lnTo>
                  <a:lnTo>
                    <a:pt x="2430" y="918"/>
                  </a:lnTo>
                  <a:lnTo>
                    <a:pt x="2436" y="918"/>
                  </a:lnTo>
                  <a:lnTo>
                    <a:pt x="2448" y="912"/>
                  </a:lnTo>
                  <a:lnTo>
                    <a:pt x="2454" y="906"/>
                  </a:lnTo>
                  <a:lnTo>
                    <a:pt x="2460" y="894"/>
                  </a:lnTo>
                  <a:lnTo>
                    <a:pt x="2466" y="888"/>
                  </a:lnTo>
                  <a:lnTo>
                    <a:pt x="2472" y="876"/>
                  </a:lnTo>
                  <a:lnTo>
                    <a:pt x="2502" y="834"/>
                  </a:lnTo>
                  <a:lnTo>
                    <a:pt x="2478" y="900"/>
                  </a:lnTo>
                  <a:lnTo>
                    <a:pt x="2484" y="924"/>
                  </a:lnTo>
                  <a:lnTo>
                    <a:pt x="2520" y="912"/>
                  </a:lnTo>
                  <a:lnTo>
                    <a:pt x="2496" y="936"/>
                  </a:lnTo>
                  <a:lnTo>
                    <a:pt x="2520" y="954"/>
                  </a:lnTo>
                  <a:lnTo>
                    <a:pt x="2502" y="954"/>
                  </a:lnTo>
                  <a:lnTo>
                    <a:pt x="2502" y="972"/>
                  </a:lnTo>
                  <a:lnTo>
                    <a:pt x="2472" y="990"/>
                  </a:lnTo>
                  <a:lnTo>
                    <a:pt x="2454" y="1002"/>
                  </a:lnTo>
                  <a:lnTo>
                    <a:pt x="2484" y="1020"/>
                  </a:lnTo>
                  <a:lnTo>
                    <a:pt x="2478" y="1050"/>
                  </a:lnTo>
                  <a:lnTo>
                    <a:pt x="2460" y="1068"/>
                  </a:lnTo>
                  <a:lnTo>
                    <a:pt x="2478" y="1080"/>
                  </a:lnTo>
                  <a:lnTo>
                    <a:pt x="2460" y="1098"/>
                  </a:lnTo>
                  <a:lnTo>
                    <a:pt x="2490" y="1098"/>
                  </a:lnTo>
                  <a:lnTo>
                    <a:pt x="2526" y="1086"/>
                  </a:lnTo>
                  <a:lnTo>
                    <a:pt x="2496" y="1122"/>
                  </a:lnTo>
                  <a:lnTo>
                    <a:pt x="2478" y="1140"/>
                  </a:lnTo>
                  <a:lnTo>
                    <a:pt x="2502" y="1146"/>
                  </a:lnTo>
                  <a:lnTo>
                    <a:pt x="2454" y="1164"/>
                  </a:lnTo>
                  <a:lnTo>
                    <a:pt x="2436" y="1176"/>
                  </a:lnTo>
                  <a:lnTo>
                    <a:pt x="2454" y="1188"/>
                  </a:lnTo>
                  <a:lnTo>
                    <a:pt x="2454" y="1200"/>
                  </a:lnTo>
                  <a:lnTo>
                    <a:pt x="2472" y="1188"/>
                  </a:lnTo>
                  <a:lnTo>
                    <a:pt x="2490" y="1182"/>
                  </a:lnTo>
                  <a:lnTo>
                    <a:pt x="2502" y="1170"/>
                  </a:lnTo>
                  <a:lnTo>
                    <a:pt x="2514" y="1164"/>
                  </a:lnTo>
                  <a:lnTo>
                    <a:pt x="2532" y="1146"/>
                  </a:lnTo>
                  <a:lnTo>
                    <a:pt x="2538" y="1134"/>
                  </a:lnTo>
                  <a:lnTo>
                    <a:pt x="2538" y="1122"/>
                  </a:lnTo>
                  <a:lnTo>
                    <a:pt x="2550" y="1116"/>
                  </a:lnTo>
                  <a:lnTo>
                    <a:pt x="2562" y="1104"/>
                  </a:lnTo>
                  <a:lnTo>
                    <a:pt x="2574" y="1098"/>
                  </a:lnTo>
                  <a:lnTo>
                    <a:pt x="2574" y="1086"/>
                  </a:lnTo>
                  <a:lnTo>
                    <a:pt x="2568" y="1080"/>
                  </a:lnTo>
                  <a:lnTo>
                    <a:pt x="2562" y="1080"/>
                  </a:lnTo>
                  <a:close/>
                  <a:moveTo>
                    <a:pt x="2394" y="1056"/>
                  </a:moveTo>
                  <a:lnTo>
                    <a:pt x="2400" y="1062"/>
                  </a:lnTo>
                  <a:lnTo>
                    <a:pt x="2418" y="1062"/>
                  </a:lnTo>
                  <a:lnTo>
                    <a:pt x="2436" y="1044"/>
                  </a:lnTo>
                  <a:lnTo>
                    <a:pt x="2460" y="1038"/>
                  </a:lnTo>
                  <a:lnTo>
                    <a:pt x="2454" y="1020"/>
                  </a:lnTo>
                  <a:lnTo>
                    <a:pt x="2430" y="1020"/>
                  </a:lnTo>
                  <a:lnTo>
                    <a:pt x="2418" y="1026"/>
                  </a:lnTo>
                  <a:lnTo>
                    <a:pt x="2412" y="1032"/>
                  </a:lnTo>
                  <a:lnTo>
                    <a:pt x="2406" y="1044"/>
                  </a:lnTo>
                  <a:lnTo>
                    <a:pt x="2394" y="1050"/>
                  </a:lnTo>
                  <a:lnTo>
                    <a:pt x="2394" y="1056"/>
                  </a:lnTo>
                  <a:close/>
                  <a:moveTo>
                    <a:pt x="2376" y="984"/>
                  </a:moveTo>
                  <a:lnTo>
                    <a:pt x="2358" y="984"/>
                  </a:lnTo>
                  <a:lnTo>
                    <a:pt x="2346" y="990"/>
                  </a:lnTo>
                  <a:lnTo>
                    <a:pt x="2334" y="1002"/>
                  </a:lnTo>
                  <a:lnTo>
                    <a:pt x="2334" y="1014"/>
                  </a:lnTo>
                  <a:lnTo>
                    <a:pt x="2322" y="1026"/>
                  </a:lnTo>
                  <a:lnTo>
                    <a:pt x="2322" y="1044"/>
                  </a:lnTo>
                  <a:lnTo>
                    <a:pt x="2310" y="1056"/>
                  </a:lnTo>
                  <a:lnTo>
                    <a:pt x="2310" y="1074"/>
                  </a:lnTo>
                  <a:lnTo>
                    <a:pt x="2316" y="1080"/>
                  </a:lnTo>
                  <a:lnTo>
                    <a:pt x="2322" y="1074"/>
                  </a:lnTo>
                  <a:lnTo>
                    <a:pt x="2328" y="1062"/>
                  </a:lnTo>
                  <a:lnTo>
                    <a:pt x="2340" y="1050"/>
                  </a:lnTo>
                  <a:lnTo>
                    <a:pt x="2352" y="1044"/>
                  </a:lnTo>
                  <a:lnTo>
                    <a:pt x="2376" y="1020"/>
                  </a:lnTo>
                  <a:lnTo>
                    <a:pt x="2382" y="1008"/>
                  </a:lnTo>
                  <a:lnTo>
                    <a:pt x="2382" y="990"/>
                  </a:lnTo>
                  <a:lnTo>
                    <a:pt x="2376" y="984"/>
                  </a:lnTo>
                  <a:close/>
                  <a:moveTo>
                    <a:pt x="786" y="810"/>
                  </a:moveTo>
                  <a:lnTo>
                    <a:pt x="798" y="810"/>
                  </a:lnTo>
                  <a:lnTo>
                    <a:pt x="834" y="798"/>
                  </a:lnTo>
                  <a:lnTo>
                    <a:pt x="858" y="786"/>
                  </a:lnTo>
                  <a:lnTo>
                    <a:pt x="864" y="780"/>
                  </a:lnTo>
                  <a:lnTo>
                    <a:pt x="870" y="780"/>
                  </a:lnTo>
                  <a:lnTo>
                    <a:pt x="864" y="774"/>
                  </a:lnTo>
                  <a:lnTo>
                    <a:pt x="828" y="762"/>
                  </a:lnTo>
                  <a:lnTo>
                    <a:pt x="810" y="762"/>
                  </a:lnTo>
                  <a:lnTo>
                    <a:pt x="798" y="768"/>
                  </a:lnTo>
                  <a:lnTo>
                    <a:pt x="792" y="774"/>
                  </a:lnTo>
                  <a:lnTo>
                    <a:pt x="786" y="768"/>
                  </a:lnTo>
                  <a:lnTo>
                    <a:pt x="774" y="768"/>
                  </a:lnTo>
                  <a:lnTo>
                    <a:pt x="768" y="774"/>
                  </a:lnTo>
                  <a:lnTo>
                    <a:pt x="768" y="804"/>
                  </a:lnTo>
                  <a:lnTo>
                    <a:pt x="774" y="810"/>
                  </a:lnTo>
                  <a:lnTo>
                    <a:pt x="786" y="810"/>
                  </a:lnTo>
                  <a:close/>
                  <a:moveTo>
                    <a:pt x="0" y="1332"/>
                  </a:moveTo>
                  <a:lnTo>
                    <a:pt x="60" y="1320"/>
                  </a:lnTo>
                  <a:lnTo>
                    <a:pt x="72" y="1302"/>
                  </a:lnTo>
                  <a:lnTo>
                    <a:pt x="132" y="1296"/>
                  </a:lnTo>
                  <a:lnTo>
                    <a:pt x="114" y="1272"/>
                  </a:lnTo>
                  <a:lnTo>
                    <a:pt x="0" y="1332"/>
                  </a:lnTo>
                  <a:close/>
                  <a:moveTo>
                    <a:pt x="1362" y="954"/>
                  </a:moveTo>
                  <a:lnTo>
                    <a:pt x="1350" y="954"/>
                  </a:lnTo>
                  <a:lnTo>
                    <a:pt x="1338" y="960"/>
                  </a:lnTo>
                  <a:lnTo>
                    <a:pt x="1332" y="954"/>
                  </a:lnTo>
                  <a:lnTo>
                    <a:pt x="1314" y="954"/>
                  </a:lnTo>
                  <a:lnTo>
                    <a:pt x="1314" y="978"/>
                  </a:lnTo>
                  <a:lnTo>
                    <a:pt x="1290" y="996"/>
                  </a:lnTo>
                  <a:lnTo>
                    <a:pt x="1290" y="972"/>
                  </a:lnTo>
                  <a:lnTo>
                    <a:pt x="1278" y="966"/>
                  </a:lnTo>
                  <a:lnTo>
                    <a:pt x="1272" y="966"/>
                  </a:lnTo>
                  <a:lnTo>
                    <a:pt x="1248" y="978"/>
                  </a:lnTo>
                  <a:lnTo>
                    <a:pt x="1242" y="978"/>
                  </a:lnTo>
                  <a:lnTo>
                    <a:pt x="1230" y="990"/>
                  </a:lnTo>
                  <a:lnTo>
                    <a:pt x="1224" y="1002"/>
                  </a:lnTo>
                  <a:lnTo>
                    <a:pt x="1218" y="1008"/>
                  </a:lnTo>
                  <a:lnTo>
                    <a:pt x="1218" y="1014"/>
                  </a:lnTo>
                  <a:lnTo>
                    <a:pt x="1224" y="1014"/>
                  </a:lnTo>
                  <a:lnTo>
                    <a:pt x="1230" y="1020"/>
                  </a:lnTo>
                  <a:lnTo>
                    <a:pt x="1278" y="1020"/>
                  </a:lnTo>
                  <a:lnTo>
                    <a:pt x="1296" y="1014"/>
                  </a:lnTo>
                  <a:lnTo>
                    <a:pt x="1308" y="1014"/>
                  </a:lnTo>
                  <a:lnTo>
                    <a:pt x="1320" y="1008"/>
                  </a:lnTo>
                  <a:lnTo>
                    <a:pt x="1320" y="996"/>
                  </a:lnTo>
                  <a:lnTo>
                    <a:pt x="1350" y="990"/>
                  </a:lnTo>
                  <a:lnTo>
                    <a:pt x="1350" y="984"/>
                  </a:lnTo>
                  <a:lnTo>
                    <a:pt x="1386" y="978"/>
                  </a:lnTo>
                  <a:lnTo>
                    <a:pt x="1398" y="954"/>
                  </a:lnTo>
                  <a:lnTo>
                    <a:pt x="1380" y="960"/>
                  </a:lnTo>
                  <a:lnTo>
                    <a:pt x="1374" y="954"/>
                  </a:lnTo>
                  <a:lnTo>
                    <a:pt x="1362" y="954"/>
                  </a:lnTo>
                  <a:close/>
                  <a:moveTo>
                    <a:pt x="162" y="1290"/>
                  </a:moveTo>
                  <a:lnTo>
                    <a:pt x="204" y="1290"/>
                  </a:lnTo>
                  <a:lnTo>
                    <a:pt x="240" y="1260"/>
                  </a:lnTo>
                  <a:lnTo>
                    <a:pt x="228" y="1242"/>
                  </a:lnTo>
                  <a:lnTo>
                    <a:pt x="162" y="1290"/>
                  </a:lnTo>
                  <a:close/>
                  <a:moveTo>
                    <a:pt x="2466" y="1140"/>
                  </a:moveTo>
                  <a:lnTo>
                    <a:pt x="2472" y="1128"/>
                  </a:lnTo>
                  <a:lnTo>
                    <a:pt x="2454" y="1110"/>
                  </a:lnTo>
                  <a:lnTo>
                    <a:pt x="2448" y="1110"/>
                  </a:lnTo>
                  <a:lnTo>
                    <a:pt x="2436" y="1122"/>
                  </a:lnTo>
                  <a:lnTo>
                    <a:pt x="2430" y="1134"/>
                  </a:lnTo>
                  <a:lnTo>
                    <a:pt x="2424" y="1152"/>
                  </a:lnTo>
                  <a:lnTo>
                    <a:pt x="2418" y="1164"/>
                  </a:lnTo>
                  <a:lnTo>
                    <a:pt x="2418" y="1176"/>
                  </a:lnTo>
                  <a:lnTo>
                    <a:pt x="2436" y="1158"/>
                  </a:lnTo>
                  <a:lnTo>
                    <a:pt x="2454" y="1158"/>
                  </a:lnTo>
                  <a:lnTo>
                    <a:pt x="2460" y="1152"/>
                  </a:lnTo>
                  <a:lnTo>
                    <a:pt x="2466" y="1140"/>
                  </a:lnTo>
                  <a:close/>
                  <a:moveTo>
                    <a:pt x="1428" y="912"/>
                  </a:moveTo>
                  <a:lnTo>
                    <a:pt x="1404" y="924"/>
                  </a:lnTo>
                  <a:lnTo>
                    <a:pt x="1386" y="942"/>
                  </a:lnTo>
                  <a:lnTo>
                    <a:pt x="1386" y="948"/>
                  </a:lnTo>
                  <a:lnTo>
                    <a:pt x="1398" y="954"/>
                  </a:lnTo>
                  <a:lnTo>
                    <a:pt x="1410" y="954"/>
                  </a:lnTo>
                  <a:lnTo>
                    <a:pt x="1422" y="948"/>
                  </a:lnTo>
                  <a:lnTo>
                    <a:pt x="1428" y="948"/>
                  </a:lnTo>
                  <a:lnTo>
                    <a:pt x="1440" y="942"/>
                  </a:lnTo>
                  <a:lnTo>
                    <a:pt x="1446" y="930"/>
                  </a:lnTo>
                  <a:lnTo>
                    <a:pt x="1470" y="930"/>
                  </a:lnTo>
                  <a:lnTo>
                    <a:pt x="1470" y="924"/>
                  </a:lnTo>
                  <a:lnTo>
                    <a:pt x="1458" y="912"/>
                  </a:lnTo>
                  <a:lnTo>
                    <a:pt x="1452" y="912"/>
                  </a:lnTo>
                  <a:lnTo>
                    <a:pt x="1440" y="906"/>
                  </a:lnTo>
                  <a:lnTo>
                    <a:pt x="1428" y="912"/>
                  </a:lnTo>
                  <a:close/>
                  <a:moveTo>
                    <a:pt x="498" y="1164"/>
                  </a:moveTo>
                  <a:lnTo>
                    <a:pt x="486" y="1164"/>
                  </a:lnTo>
                  <a:lnTo>
                    <a:pt x="474" y="1170"/>
                  </a:lnTo>
                  <a:lnTo>
                    <a:pt x="462" y="1170"/>
                  </a:lnTo>
                  <a:lnTo>
                    <a:pt x="450" y="1176"/>
                  </a:lnTo>
                  <a:lnTo>
                    <a:pt x="444" y="1182"/>
                  </a:lnTo>
                  <a:lnTo>
                    <a:pt x="432" y="1182"/>
                  </a:lnTo>
                  <a:lnTo>
                    <a:pt x="426" y="1188"/>
                  </a:lnTo>
                  <a:lnTo>
                    <a:pt x="414" y="1188"/>
                  </a:lnTo>
                  <a:lnTo>
                    <a:pt x="390" y="1200"/>
                  </a:lnTo>
                  <a:lnTo>
                    <a:pt x="384" y="1206"/>
                  </a:lnTo>
                  <a:lnTo>
                    <a:pt x="384" y="1218"/>
                  </a:lnTo>
                  <a:lnTo>
                    <a:pt x="402" y="1218"/>
                  </a:lnTo>
                  <a:lnTo>
                    <a:pt x="420" y="1212"/>
                  </a:lnTo>
                  <a:lnTo>
                    <a:pt x="432" y="1206"/>
                  </a:lnTo>
                  <a:lnTo>
                    <a:pt x="504" y="1206"/>
                  </a:lnTo>
                  <a:lnTo>
                    <a:pt x="510" y="1200"/>
                  </a:lnTo>
                  <a:lnTo>
                    <a:pt x="510" y="1176"/>
                  </a:lnTo>
                  <a:lnTo>
                    <a:pt x="498" y="1164"/>
                  </a:lnTo>
                  <a:close/>
                  <a:moveTo>
                    <a:pt x="330" y="1242"/>
                  </a:moveTo>
                  <a:lnTo>
                    <a:pt x="330" y="1224"/>
                  </a:lnTo>
                  <a:lnTo>
                    <a:pt x="276" y="1242"/>
                  </a:lnTo>
                  <a:lnTo>
                    <a:pt x="330" y="124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3" name="USA" descr="© INSCALE GmbH, 05.05.2010&#10;http://www.presentationload.com/">
              <a:extLst>
                <a:ext uri="{FF2B5EF4-FFF2-40B4-BE49-F238E27FC236}">
                  <a16:creationId xmlns:a16="http://schemas.microsoft.com/office/drawing/2014/main" id="{A69D7B44-A0DD-B12F-18BE-019E1536276D}"/>
                </a:ext>
              </a:extLst>
            </p:cNvPr>
            <p:cNvSpPr>
              <a:spLocks noEditPoints="1"/>
            </p:cNvSpPr>
            <p:nvPr/>
          </p:nvSpPr>
          <p:spPr bwMode="gray">
            <a:xfrm>
              <a:off x="1160950" y="1713865"/>
              <a:ext cx="1485337" cy="736743"/>
            </a:xfrm>
            <a:custGeom>
              <a:avLst/>
              <a:gdLst>
                <a:gd name="T0" fmla="*/ 2147483647 w 3918"/>
                <a:gd name="T1" fmla="*/ 2147483647 h 1944"/>
                <a:gd name="T2" fmla="*/ 2147483647 w 3918"/>
                <a:gd name="T3" fmla="*/ 2147483647 h 1944"/>
                <a:gd name="T4" fmla="*/ 2147483647 w 3918"/>
                <a:gd name="T5" fmla="*/ 2147483647 h 1944"/>
                <a:gd name="T6" fmla="*/ 2147483647 w 3918"/>
                <a:gd name="T7" fmla="*/ 2147483647 h 1944"/>
                <a:gd name="T8" fmla="*/ 2147483647 w 3918"/>
                <a:gd name="T9" fmla="*/ 2147483647 h 1944"/>
                <a:gd name="T10" fmla="*/ 2147483647 w 3918"/>
                <a:gd name="T11" fmla="*/ 2147483647 h 1944"/>
                <a:gd name="T12" fmla="*/ 2147483647 w 3918"/>
                <a:gd name="T13" fmla="*/ 2147483647 h 1944"/>
                <a:gd name="T14" fmla="*/ 2147483647 w 3918"/>
                <a:gd name="T15" fmla="*/ 2147483647 h 1944"/>
                <a:gd name="T16" fmla="*/ 2147483647 w 3918"/>
                <a:gd name="T17" fmla="*/ 2147483647 h 1944"/>
                <a:gd name="T18" fmla="*/ 2147483647 w 3918"/>
                <a:gd name="T19" fmla="*/ 2147483647 h 1944"/>
                <a:gd name="T20" fmla="*/ 2147483647 w 3918"/>
                <a:gd name="T21" fmla="*/ 2147483647 h 1944"/>
                <a:gd name="T22" fmla="*/ 2147483647 w 3918"/>
                <a:gd name="T23" fmla="*/ 2147483647 h 1944"/>
                <a:gd name="T24" fmla="*/ 2147483647 w 3918"/>
                <a:gd name="T25" fmla="*/ 2147483647 h 1944"/>
                <a:gd name="T26" fmla="*/ 2147483647 w 3918"/>
                <a:gd name="T27" fmla="*/ 2147483647 h 1944"/>
                <a:gd name="T28" fmla="*/ 2147483647 w 3918"/>
                <a:gd name="T29" fmla="*/ 2147483647 h 1944"/>
                <a:gd name="T30" fmla="*/ 2147483647 w 3918"/>
                <a:gd name="T31" fmla="*/ 2147483647 h 1944"/>
                <a:gd name="T32" fmla="*/ 2147483647 w 3918"/>
                <a:gd name="T33" fmla="*/ 2147483647 h 1944"/>
                <a:gd name="T34" fmla="*/ 2147483647 w 3918"/>
                <a:gd name="T35" fmla="*/ 2147483647 h 1944"/>
                <a:gd name="T36" fmla="*/ 2147483647 w 3918"/>
                <a:gd name="T37" fmla="*/ 2147483647 h 1944"/>
                <a:gd name="T38" fmla="*/ 2147483647 w 3918"/>
                <a:gd name="T39" fmla="*/ 2147483647 h 1944"/>
                <a:gd name="T40" fmla="*/ 2147483647 w 3918"/>
                <a:gd name="T41" fmla="*/ 2147483647 h 1944"/>
                <a:gd name="T42" fmla="*/ 2147483647 w 3918"/>
                <a:gd name="T43" fmla="*/ 2147483647 h 1944"/>
                <a:gd name="T44" fmla="*/ 2147483647 w 3918"/>
                <a:gd name="T45" fmla="*/ 2147483647 h 1944"/>
                <a:gd name="T46" fmla="*/ 2147483647 w 3918"/>
                <a:gd name="T47" fmla="*/ 2147483647 h 1944"/>
                <a:gd name="T48" fmla="*/ 2147483647 w 3918"/>
                <a:gd name="T49" fmla="*/ 2147483647 h 1944"/>
                <a:gd name="T50" fmla="*/ 2147483647 w 3918"/>
                <a:gd name="T51" fmla="*/ 2147483647 h 1944"/>
                <a:gd name="T52" fmla="*/ 2147483647 w 3918"/>
                <a:gd name="T53" fmla="*/ 2147483647 h 1944"/>
                <a:gd name="T54" fmla="*/ 2147483647 w 3918"/>
                <a:gd name="T55" fmla="*/ 2147483647 h 1944"/>
                <a:gd name="T56" fmla="*/ 2147483647 w 3918"/>
                <a:gd name="T57" fmla="*/ 2147483647 h 1944"/>
                <a:gd name="T58" fmla="*/ 2147483647 w 3918"/>
                <a:gd name="T59" fmla="*/ 2147483647 h 1944"/>
                <a:gd name="T60" fmla="*/ 2147483647 w 3918"/>
                <a:gd name="T61" fmla="*/ 2147483647 h 1944"/>
                <a:gd name="T62" fmla="*/ 2147483647 w 3918"/>
                <a:gd name="T63" fmla="*/ 2147483647 h 1944"/>
                <a:gd name="T64" fmla="*/ 2147483647 w 3918"/>
                <a:gd name="T65" fmla="*/ 2147483647 h 1944"/>
                <a:gd name="T66" fmla="*/ 2147483647 w 3918"/>
                <a:gd name="T67" fmla="*/ 2147483647 h 1944"/>
                <a:gd name="T68" fmla="*/ 2147483647 w 3918"/>
                <a:gd name="T69" fmla="*/ 2147483647 h 1944"/>
                <a:gd name="T70" fmla="*/ 2147483647 w 3918"/>
                <a:gd name="T71" fmla="*/ 2147483647 h 1944"/>
                <a:gd name="T72" fmla="*/ 2147483647 w 3918"/>
                <a:gd name="T73" fmla="*/ 2147483647 h 1944"/>
                <a:gd name="T74" fmla="*/ 2147483647 w 3918"/>
                <a:gd name="T75" fmla="*/ 2147483647 h 1944"/>
                <a:gd name="T76" fmla="*/ 2147483647 w 3918"/>
                <a:gd name="T77" fmla="*/ 2147483647 h 1944"/>
                <a:gd name="T78" fmla="*/ 2147483647 w 3918"/>
                <a:gd name="T79" fmla="*/ 2147483647 h 1944"/>
                <a:gd name="T80" fmla="*/ 2147483647 w 3918"/>
                <a:gd name="T81" fmla="*/ 2147483647 h 1944"/>
                <a:gd name="T82" fmla="*/ 2147483647 w 3918"/>
                <a:gd name="T83" fmla="*/ 2147483647 h 1944"/>
                <a:gd name="T84" fmla="*/ 2147483647 w 3918"/>
                <a:gd name="T85" fmla="*/ 2147483647 h 1944"/>
                <a:gd name="T86" fmla="*/ 2147483647 w 3918"/>
                <a:gd name="T87" fmla="*/ 2147483647 h 1944"/>
                <a:gd name="T88" fmla="*/ 2147483647 w 3918"/>
                <a:gd name="T89" fmla="*/ 2147483647 h 1944"/>
                <a:gd name="T90" fmla="*/ 2147483647 w 3918"/>
                <a:gd name="T91" fmla="*/ 2147483647 h 1944"/>
                <a:gd name="T92" fmla="*/ 2147483647 w 3918"/>
                <a:gd name="T93" fmla="*/ 2147483647 h 1944"/>
                <a:gd name="T94" fmla="*/ 2147483647 w 3918"/>
                <a:gd name="T95" fmla="*/ 2147483647 h 1944"/>
                <a:gd name="T96" fmla="*/ 2147483647 w 3918"/>
                <a:gd name="T97" fmla="*/ 2147483647 h 1944"/>
                <a:gd name="T98" fmla="*/ 2147483647 w 3918"/>
                <a:gd name="T99" fmla="*/ 2147483647 h 1944"/>
                <a:gd name="T100" fmla="*/ 2147483647 w 3918"/>
                <a:gd name="T101" fmla="*/ 2147483647 h 1944"/>
                <a:gd name="T102" fmla="*/ 2147483647 w 3918"/>
                <a:gd name="T103" fmla="*/ 2147483647 h 1944"/>
                <a:gd name="T104" fmla="*/ 2147483647 w 3918"/>
                <a:gd name="T105" fmla="*/ 2147483647 h 1944"/>
                <a:gd name="T106" fmla="*/ 2147483647 w 3918"/>
                <a:gd name="T107" fmla="*/ 2147483647 h 1944"/>
                <a:gd name="T108" fmla="*/ 2147483647 w 3918"/>
                <a:gd name="T109" fmla="*/ 2147483647 h 1944"/>
                <a:gd name="T110" fmla="*/ 2147483647 w 3918"/>
                <a:gd name="T111" fmla="*/ 2147483647 h 1944"/>
                <a:gd name="T112" fmla="*/ 2147483647 w 3918"/>
                <a:gd name="T113" fmla="*/ 2147483647 h 1944"/>
                <a:gd name="T114" fmla="*/ 2147483647 w 3918"/>
                <a:gd name="T115" fmla="*/ 2147483647 h 1944"/>
                <a:gd name="T116" fmla="*/ 2147483647 w 3918"/>
                <a:gd name="T117" fmla="*/ 2147483647 h 1944"/>
                <a:gd name="T118" fmla="*/ 2147483647 w 3918"/>
                <a:gd name="T119" fmla="*/ 2147483647 h 1944"/>
                <a:gd name="T120" fmla="*/ 2147483647 w 3918"/>
                <a:gd name="T121" fmla="*/ 2147483647 h 1944"/>
                <a:gd name="T122" fmla="*/ 2147483647 w 3918"/>
                <a:gd name="T123" fmla="*/ 2147483647 h 1944"/>
                <a:gd name="T124" fmla="*/ 2147483647 w 3918"/>
                <a:gd name="T125" fmla="*/ 2147483647 h 194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918"/>
                <a:gd name="T190" fmla="*/ 0 h 1944"/>
                <a:gd name="T191" fmla="*/ 3918 w 3918"/>
                <a:gd name="T192" fmla="*/ 1944 h 1944"/>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918" h="1944">
                  <a:moveTo>
                    <a:pt x="3858" y="168"/>
                  </a:moveTo>
                  <a:lnTo>
                    <a:pt x="3852" y="168"/>
                  </a:lnTo>
                  <a:lnTo>
                    <a:pt x="3846" y="162"/>
                  </a:lnTo>
                  <a:lnTo>
                    <a:pt x="3846" y="156"/>
                  </a:lnTo>
                  <a:lnTo>
                    <a:pt x="3840" y="150"/>
                  </a:lnTo>
                  <a:lnTo>
                    <a:pt x="3828" y="150"/>
                  </a:lnTo>
                  <a:lnTo>
                    <a:pt x="3804" y="174"/>
                  </a:lnTo>
                  <a:lnTo>
                    <a:pt x="3798" y="186"/>
                  </a:lnTo>
                  <a:lnTo>
                    <a:pt x="3756" y="210"/>
                  </a:lnTo>
                  <a:lnTo>
                    <a:pt x="3756" y="234"/>
                  </a:lnTo>
                  <a:lnTo>
                    <a:pt x="3744" y="246"/>
                  </a:lnTo>
                  <a:lnTo>
                    <a:pt x="3738" y="246"/>
                  </a:lnTo>
                  <a:lnTo>
                    <a:pt x="3726" y="258"/>
                  </a:lnTo>
                  <a:lnTo>
                    <a:pt x="3720" y="270"/>
                  </a:lnTo>
                  <a:lnTo>
                    <a:pt x="3720" y="294"/>
                  </a:lnTo>
                  <a:lnTo>
                    <a:pt x="3714" y="294"/>
                  </a:lnTo>
                  <a:lnTo>
                    <a:pt x="3708" y="288"/>
                  </a:lnTo>
                  <a:lnTo>
                    <a:pt x="3696" y="288"/>
                  </a:lnTo>
                  <a:lnTo>
                    <a:pt x="3690" y="294"/>
                  </a:lnTo>
                  <a:lnTo>
                    <a:pt x="3678" y="300"/>
                  </a:lnTo>
                  <a:lnTo>
                    <a:pt x="3666" y="312"/>
                  </a:lnTo>
                  <a:lnTo>
                    <a:pt x="3666" y="318"/>
                  </a:lnTo>
                  <a:lnTo>
                    <a:pt x="3660" y="318"/>
                  </a:lnTo>
                  <a:lnTo>
                    <a:pt x="3648" y="324"/>
                  </a:lnTo>
                  <a:lnTo>
                    <a:pt x="3630" y="324"/>
                  </a:lnTo>
                  <a:lnTo>
                    <a:pt x="3618" y="336"/>
                  </a:lnTo>
                  <a:lnTo>
                    <a:pt x="3618" y="342"/>
                  </a:lnTo>
                  <a:lnTo>
                    <a:pt x="3384" y="342"/>
                  </a:lnTo>
                  <a:lnTo>
                    <a:pt x="3372" y="354"/>
                  </a:lnTo>
                  <a:lnTo>
                    <a:pt x="3360" y="360"/>
                  </a:lnTo>
                  <a:lnTo>
                    <a:pt x="3336" y="384"/>
                  </a:lnTo>
                  <a:lnTo>
                    <a:pt x="3324" y="390"/>
                  </a:lnTo>
                  <a:lnTo>
                    <a:pt x="3312" y="402"/>
                  </a:lnTo>
                  <a:lnTo>
                    <a:pt x="3282" y="402"/>
                  </a:lnTo>
                  <a:lnTo>
                    <a:pt x="3282" y="408"/>
                  </a:lnTo>
                  <a:lnTo>
                    <a:pt x="3276" y="408"/>
                  </a:lnTo>
                  <a:lnTo>
                    <a:pt x="3282" y="414"/>
                  </a:lnTo>
                  <a:lnTo>
                    <a:pt x="3282" y="420"/>
                  </a:lnTo>
                  <a:lnTo>
                    <a:pt x="3288" y="426"/>
                  </a:lnTo>
                  <a:lnTo>
                    <a:pt x="3282" y="432"/>
                  </a:lnTo>
                  <a:lnTo>
                    <a:pt x="3282" y="438"/>
                  </a:lnTo>
                  <a:lnTo>
                    <a:pt x="3276" y="444"/>
                  </a:lnTo>
                  <a:lnTo>
                    <a:pt x="3270" y="456"/>
                  </a:lnTo>
                  <a:lnTo>
                    <a:pt x="3264" y="462"/>
                  </a:lnTo>
                  <a:lnTo>
                    <a:pt x="3264" y="468"/>
                  </a:lnTo>
                  <a:lnTo>
                    <a:pt x="3246" y="468"/>
                  </a:lnTo>
                  <a:lnTo>
                    <a:pt x="3246" y="474"/>
                  </a:lnTo>
                  <a:lnTo>
                    <a:pt x="3240" y="474"/>
                  </a:lnTo>
                  <a:lnTo>
                    <a:pt x="3228" y="480"/>
                  </a:lnTo>
                  <a:lnTo>
                    <a:pt x="3204" y="480"/>
                  </a:lnTo>
                  <a:lnTo>
                    <a:pt x="3198" y="474"/>
                  </a:lnTo>
                  <a:lnTo>
                    <a:pt x="3186" y="486"/>
                  </a:lnTo>
                  <a:lnTo>
                    <a:pt x="3162" y="486"/>
                  </a:lnTo>
                  <a:lnTo>
                    <a:pt x="3150" y="480"/>
                  </a:lnTo>
                  <a:lnTo>
                    <a:pt x="3144" y="474"/>
                  </a:lnTo>
                  <a:lnTo>
                    <a:pt x="3114" y="474"/>
                  </a:lnTo>
                  <a:lnTo>
                    <a:pt x="3096" y="486"/>
                  </a:lnTo>
                  <a:lnTo>
                    <a:pt x="3078" y="492"/>
                  </a:lnTo>
                  <a:lnTo>
                    <a:pt x="3072" y="492"/>
                  </a:lnTo>
                  <a:lnTo>
                    <a:pt x="3072" y="516"/>
                  </a:lnTo>
                  <a:lnTo>
                    <a:pt x="3066" y="522"/>
                  </a:lnTo>
                  <a:lnTo>
                    <a:pt x="3078" y="522"/>
                  </a:lnTo>
                  <a:lnTo>
                    <a:pt x="3066" y="528"/>
                  </a:lnTo>
                  <a:lnTo>
                    <a:pt x="3036" y="546"/>
                  </a:lnTo>
                  <a:lnTo>
                    <a:pt x="3000" y="564"/>
                  </a:lnTo>
                  <a:lnTo>
                    <a:pt x="2964" y="576"/>
                  </a:lnTo>
                  <a:lnTo>
                    <a:pt x="2946" y="588"/>
                  </a:lnTo>
                  <a:lnTo>
                    <a:pt x="2934" y="594"/>
                  </a:lnTo>
                  <a:lnTo>
                    <a:pt x="2928" y="594"/>
                  </a:lnTo>
                  <a:lnTo>
                    <a:pt x="2856" y="618"/>
                  </a:lnTo>
                  <a:lnTo>
                    <a:pt x="2850" y="624"/>
                  </a:lnTo>
                  <a:lnTo>
                    <a:pt x="2838" y="624"/>
                  </a:lnTo>
                  <a:lnTo>
                    <a:pt x="2826" y="630"/>
                  </a:lnTo>
                  <a:lnTo>
                    <a:pt x="2808" y="630"/>
                  </a:lnTo>
                  <a:lnTo>
                    <a:pt x="2802" y="636"/>
                  </a:lnTo>
                  <a:lnTo>
                    <a:pt x="2778" y="636"/>
                  </a:lnTo>
                  <a:lnTo>
                    <a:pt x="2772" y="630"/>
                  </a:lnTo>
                  <a:lnTo>
                    <a:pt x="2772" y="624"/>
                  </a:lnTo>
                  <a:lnTo>
                    <a:pt x="2760" y="624"/>
                  </a:lnTo>
                  <a:lnTo>
                    <a:pt x="2748" y="618"/>
                  </a:lnTo>
                  <a:lnTo>
                    <a:pt x="2736" y="606"/>
                  </a:lnTo>
                  <a:lnTo>
                    <a:pt x="2742" y="606"/>
                  </a:lnTo>
                  <a:lnTo>
                    <a:pt x="2748" y="600"/>
                  </a:lnTo>
                  <a:lnTo>
                    <a:pt x="2772" y="588"/>
                  </a:lnTo>
                  <a:lnTo>
                    <a:pt x="2772" y="582"/>
                  </a:lnTo>
                  <a:lnTo>
                    <a:pt x="2796" y="558"/>
                  </a:lnTo>
                  <a:lnTo>
                    <a:pt x="2832" y="540"/>
                  </a:lnTo>
                  <a:lnTo>
                    <a:pt x="2838" y="540"/>
                  </a:lnTo>
                  <a:lnTo>
                    <a:pt x="2844" y="534"/>
                  </a:lnTo>
                  <a:lnTo>
                    <a:pt x="2844" y="510"/>
                  </a:lnTo>
                  <a:lnTo>
                    <a:pt x="2850" y="504"/>
                  </a:lnTo>
                  <a:lnTo>
                    <a:pt x="2856" y="492"/>
                  </a:lnTo>
                  <a:lnTo>
                    <a:pt x="2850" y="486"/>
                  </a:lnTo>
                  <a:lnTo>
                    <a:pt x="2850" y="480"/>
                  </a:lnTo>
                  <a:lnTo>
                    <a:pt x="2856" y="468"/>
                  </a:lnTo>
                  <a:lnTo>
                    <a:pt x="2856" y="444"/>
                  </a:lnTo>
                  <a:lnTo>
                    <a:pt x="2862" y="432"/>
                  </a:lnTo>
                  <a:lnTo>
                    <a:pt x="2862" y="426"/>
                  </a:lnTo>
                  <a:lnTo>
                    <a:pt x="2856" y="420"/>
                  </a:lnTo>
                  <a:lnTo>
                    <a:pt x="2850" y="420"/>
                  </a:lnTo>
                  <a:lnTo>
                    <a:pt x="2844" y="426"/>
                  </a:lnTo>
                  <a:lnTo>
                    <a:pt x="2832" y="426"/>
                  </a:lnTo>
                  <a:lnTo>
                    <a:pt x="2814" y="444"/>
                  </a:lnTo>
                  <a:lnTo>
                    <a:pt x="2802" y="450"/>
                  </a:lnTo>
                  <a:lnTo>
                    <a:pt x="2796" y="456"/>
                  </a:lnTo>
                  <a:lnTo>
                    <a:pt x="2778" y="456"/>
                  </a:lnTo>
                  <a:lnTo>
                    <a:pt x="2772" y="450"/>
                  </a:lnTo>
                  <a:lnTo>
                    <a:pt x="2778" y="444"/>
                  </a:lnTo>
                  <a:lnTo>
                    <a:pt x="2784" y="432"/>
                  </a:lnTo>
                  <a:lnTo>
                    <a:pt x="2808" y="420"/>
                  </a:lnTo>
                  <a:lnTo>
                    <a:pt x="2826" y="402"/>
                  </a:lnTo>
                  <a:lnTo>
                    <a:pt x="2850" y="390"/>
                  </a:lnTo>
                  <a:lnTo>
                    <a:pt x="2856" y="384"/>
                  </a:lnTo>
                  <a:lnTo>
                    <a:pt x="2856" y="366"/>
                  </a:lnTo>
                  <a:lnTo>
                    <a:pt x="2850" y="360"/>
                  </a:lnTo>
                  <a:lnTo>
                    <a:pt x="2850" y="348"/>
                  </a:lnTo>
                  <a:lnTo>
                    <a:pt x="2856" y="348"/>
                  </a:lnTo>
                  <a:lnTo>
                    <a:pt x="2862" y="342"/>
                  </a:lnTo>
                  <a:lnTo>
                    <a:pt x="2868" y="330"/>
                  </a:lnTo>
                  <a:lnTo>
                    <a:pt x="2868" y="318"/>
                  </a:lnTo>
                  <a:lnTo>
                    <a:pt x="2862" y="312"/>
                  </a:lnTo>
                  <a:lnTo>
                    <a:pt x="2850" y="312"/>
                  </a:lnTo>
                  <a:lnTo>
                    <a:pt x="2838" y="306"/>
                  </a:lnTo>
                  <a:lnTo>
                    <a:pt x="2832" y="306"/>
                  </a:lnTo>
                  <a:lnTo>
                    <a:pt x="2826" y="294"/>
                  </a:lnTo>
                  <a:lnTo>
                    <a:pt x="2820" y="288"/>
                  </a:lnTo>
                  <a:lnTo>
                    <a:pt x="2820" y="282"/>
                  </a:lnTo>
                  <a:lnTo>
                    <a:pt x="2814" y="288"/>
                  </a:lnTo>
                  <a:lnTo>
                    <a:pt x="2808" y="288"/>
                  </a:lnTo>
                  <a:lnTo>
                    <a:pt x="2808" y="264"/>
                  </a:lnTo>
                  <a:lnTo>
                    <a:pt x="2844" y="270"/>
                  </a:lnTo>
                  <a:lnTo>
                    <a:pt x="2850" y="264"/>
                  </a:lnTo>
                  <a:lnTo>
                    <a:pt x="2850" y="246"/>
                  </a:lnTo>
                  <a:lnTo>
                    <a:pt x="2862" y="246"/>
                  </a:lnTo>
                  <a:lnTo>
                    <a:pt x="2868" y="228"/>
                  </a:lnTo>
                  <a:lnTo>
                    <a:pt x="2850" y="228"/>
                  </a:lnTo>
                  <a:lnTo>
                    <a:pt x="2844" y="240"/>
                  </a:lnTo>
                  <a:lnTo>
                    <a:pt x="2820" y="228"/>
                  </a:lnTo>
                  <a:lnTo>
                    <a:pt x="2820" y="210"/>
                  </a:lnTo>
                  <a:lnTo>
                    <a:pt x="2802" y="210"/>
                  </a:lnTo>
                  <a:lnTo>
                    <a:pt x="2790" y="216"/>
                  </a:lnTo>
                  <a:lnTo>
                    <a:pt x="2736" y="216"/>
                  </a:lnTo>
                  <a:lnTo>
                    <a:pt x="2724" y="222"/>
                  </a:lnTo>
                  <a:lnTo>
                    <a:pt x="2712" y="222"/>
                  </a:lnTo>
                  <a:lnTo>
                    <a:pt x="2700" y="228"/>
                  </a:lnTo>
                  <a:lnTo>
                    <a:pt x="2682" y="228"/>
                  </a:lnTo>
                  <a:lnTo>
                    <a:pt x="2658" y="216"/>
                  </a:lnTo>
                  <a:lnTo>
                    <a:pt x="2658" y="210"/>
                  </a:lnTo>
                  <a:lnTo>
                    <a:pt x="2652" y="204"/>
                  </a:lnTo>
                  <a:lnTo>
                    <a:pt x="2652" y="198"/>
                  </a:lnTo>
                  <a:lnTo>
                    <a:pt x="2646" y="192"/>
                  </a:lnTo>
                  <a:lnTo>
                    <a:pt x="2628" y="192"/>
                  </a:lnTo>
                  <a:lnTo>
                    <a:pt x="2622" y="198"/>
                  </a:lnTo>
                  <a:lnTo>
                    <a:pt x="2616" y="198"/>
                  </a:lnTo>
                  <a:lnTo>
                    <a:pt x="2610" y="192"/>
                  </a:lnTo>
                  <a:lnTo>
                    <a:pt x="2670" y="162"/>
                  </a:lnTo>
                  <a:lnTo>
                    <a:pt x="2658" y="150"/>
                  </a:lnTo>
                  <a:lnTo>
                    <a:pt x="2640" y="150"/>
                  </a:lnTo>
                  <a:lnTo>
                    <a:pt x="2628" y="162"/>
                  </a:lnTo>
                  <a:lnTo>
                    <a:pt x="2616" y="168"/>
                  </a:lnTo>
                  <a:lnTo>
                    <a:pt x="2610" y="174"/>
                  </a:lnTo>
                  <a:lnTo>
                    <a:pt x="2604" y="174"/>
                  </a:lnTo>
                  <a:lnTo>
                    <a:pt x="2580" y="186"/>
                  </a:lnTo>
                  <a:lnTo>
                    <a:pt x="2562" y="192"/>
                  </a:lnTo>
                  <a:lnTo>
                    <a:pt x="2538" y="204"/>
                  </a:lnTo>
                  <a:lnTo>
                    <a:pt x="2508" y="204"/>
                  </a:lnTo>
                  <a:lnTo>
                    <a:pt x="2496" y="216"/>
                  </a:lnTo>
                  <a:lnTo>
                    <a:pt x="2448" y="216"/>
                  </a:lnTo>
                  <a:lnTo>
                    <a:pt x="2448" y="210"/>
                  </a:lnTo>
                  <a:lnTo>
                    <a:pt x="2454" y="204"/>
                  </a:lnTo>
                  <a:lnTo>
                    <a:pt x="2460" y="204"/>
                  </a:lnTo>
                  <a:lnTo>
                    <a:pt x="2472" y="192"/>
                  </a:lnTo>
                  <a:lnTo>
                    <a:pt x="2460" y="192"/>
                  </a:lnTo>
                  <a:lnTo>
                    <a:pt x="2448" y="198"/>
                  </a:lnTo>
                  <a:lnTo>
                    <a:pt x="2412" y="198"/>
                  </a:lnTo>
                  <a:lnTo>
                    <a:pt x="2400" y="204"/>
                  </a:lnTo>
                  <a:lnTo>
                    <a:pt x="2394" y="210"/>
                  </a:lnTo>
                  <a:lnTo>
                    <a:pt x="2370" y="210"/>
                  </a:lnTo>
                  <a:lnTo>
                    <a:pt x="2370" y="198"/>
                  </a:lnTo>
                  <a:lnTo>
                    <a:pt x="2400" y="180"/>
                  </a:lnTo>
                  <a:lnTo>
                    <a:pt x="2442" y="168"/>
                  </a:lnTo>
                  <a:lnTo>
                    <a:pt x="2502" y="138"/>
                  </a:lnTo>
                  <a:lnTo>
                    <a:pt x="2520" y="126"/>
                  </a:lnTo>
                  <a:lnTo>
                    <a:pt x="2544" y="120"/>
                  </a:lnTo>
                  <a:lnTo>
                    <a:pt x="2574" y="114"/>
                  </a:lnTo>
                  <a:lnTo>
                    <a:pt x="2580" y="114"/>
                  </a:lnTo>
                  <a:lnTo>
                    <a:pt x="2592" y="108"/>
                  </a:lnTo>
                  <a:lnTo>
                    <a:pt x="2574" y="108"/>
                  </a:lnTo>
                  <a:lnTo>
                    <a:pt x="2562" y="102"/>
                  </a:lnTo>
                  <a:lnTo>
                    <a:pt x="2556" y="102"/>
                  </a:lnTo>
                  <a:lnTo>
                    <a:pt x="2556" y="96"/>
                  </a:lnTo>
                  <a:lnTo>
                    <a:pt x="2508" y="102"/>
                  </a:lnTo>
                  <a:lnTo>
                    <a:pt x="2508" y="84"/>
                  </a:lnTo>
                  <a:lnTo>
                    <a:pt x="2502" y="90"/>
                  </a:lnTo>
                  <a:lnTo>
                    <a:pt x="2490" y="96"/>
                  </a:lnTo>
                  <a:lnTo>
                    <a:pt x="2478" y="108"/>
                  </a:lnTo>
                  <a:lnTo>
                    <a:pt x="2466" y="108"/>
                  </a:lnTo>
                  <a:lnTo>
                    <a:pt x="2448" y="90"/>
                  </a:lnTo>
                  <a:lnTo>
                    <a:pt x="2418" y="90"/>
                  </a:lnTo>
                  <a:lnTo>
                    <a:pt x="2412" y="84"/>
                  </a:lnTo>
                  <a:lnTo>
                    <a:pt x="2412" y="78"/>
                  </a:lnTo>
                  <a:lnTo>
                    <a:pt x="2400" y="66"/>
                  </a:lnTo>
                  <a:lnTo>
                    <a:pt x="2388" y="60"/>
                  </a:lnTo>
                  <a:lnTo>
                    <a:pt x="2376" y="60"/>
                  </a:lnTo>
                  <a:lnTo>
                    <a:pt x="2364" y="72"/>
                  </a:lnTo>
                  <a:lnTo>
                    <a:pt x="2364" y="78"/>
                  </a:lnTo>
                  <a:lnTo>
                    <a:pt x="2352" y="78"/>
                  </a:lnTo>
                  <a:lnTo>
                    <a:pt x="2334" y="60"/>
                  </a:lnTo>
                  <a:lnTo>
                    <a:pt x="2322" y="60"/>
                  </a:lnTo>
                  <a:lnTo>
                    <a:pt x="2304" y="54"/>
                  </a:lnTo>
                  <a:lnTo>
                    <a:pt x="2292" y="48"/>
                  </a:lnTo>
                  <a:lnTo>
                    <a:pt x="2292" y="36"/>
                  </a:lnTo>
                  <a:lnTo>
                    <a:pt x="2298" y="24"/>
                  </a:lnTo>
                  <a:lnTo>
                    <a:pt x="2310" y="12"/>
                  </a:lnTo>
                  <a:lnTo>
                    <a:pt x="2298" y="0"/>
                  </a:lnTo>
                  <a:lnTo>
                    <a:pt x="2286" y="6"/>
                  </a:lnTo>
                  <a:lnTo>
                    <a:pt x="2280" y="12"/>
                  </a:lnTo>
                  <a:lnTo>
                    <a:pt x="2274" y="24"/>
                  </a:lnTo>
                  <a:lnTo>
                    <a:pt x="2274" y="30"/>
                  </a:lnTo>
                  <a:lnTo>
                    <a:pt x="2268" y="42"/>
                  </a:lnTo>
                  <a:lnTo>
                    <a:pt x="558" y="42"/>
                  </a:lnTo>
                  <a:lnTo>
                    <a:pt x="552" y="54"/>
                  </a:lnTo>
                  <a:lnTo>
                    <a:pt x="552" y="60"/>
                  </a:lnTo>
                  <a:lnTo>
                    <a:pt x="546" y="60"/>
                  </a:lnTo>
                  <a:lnTo>
                    <a:pt x="546" y="72"/>
                  </a:lnTo>
                  <a:lnTo>
                    <a:pt x="540" y="84"/>
                  </a:lnTo>
                  <a:lnTo>
                    <a:pt x="540" y="108"/>
                  </a:lnTo>
                  <a:lnTo>
                    <a:pt x="510" y="126"/>
                  </a:lnTo>
                  <a:lnTo>
                    <a:pt x="504" y="144"/>
                  </a:lnTo>
                  <a:lnTo>
                    <a:pt x="486" y="168"/>
                  </a:lnTo>
                  <a:lnTo>
                    <a:pt x="438" y="180"/>
                  </a:lnTo>
                  <a:lnTo>
                    <a:pt x="474" y="162"/>
                  </a:lnTo>
                  <a:lnTo>
                    <a:pt x="450" y="162"/>
                  </a:lnTo>
                  <a:lnTo>
                    <a:pt x="456" y="156"/>
                  </a:lnTo>
                  <a:lnTo>
                    <a:pt x="462" y="144"/>
                  </a:lnTo>
                  <a:lnTo>
                    <a:pt x="486" y="120"/>
                  </a:lnTo>
                  <a:lnTo>
                    <a:pt x="492" y="120"/>
                  </a:lnTo>
                  <a:lnTo>
                    <a:pt x="504" y="108"/>
                  </a:lnTo>
                  <a:lnTo>
                    <a:pt x="504" y="102"/>
                  </a:lnTo>
                  <a:lnTo>
                    <a:pt x="456" y="102"/>
                  </a:lnTo>
                  <a:lnTo>
                    <a:pt x="450" y="96"/>
                  </a:lnTo>
                  <a:lnTo>
                    <a:pt x="438" y="90"/>
                  </a:lnTo>
                  <a:lnTo>
                    <a:pt x="432" y="84"/>
                  </a:lnTo>
                  <a:lnTo>
                    <a:pt x="420" y="78"/>
                  </a:lnTo>
                  <a:lnTo>
                    <a:pt x="402" y="78"/>
                  </a:lnTo>
                  <a:lnTo>
                    <a:pt x="390" y="90"/>
                  </a:lnTo>
                  <a:lnTo>
                    <a:pt x="384" y="102"/>
                  </a:lnTo>
                  <a:lnTo>
                    <a:pt x="384" y="150"/>
                  </a:lnTo>
                  <a:lnTo>
                    <a:pt x="378" y="156"/>
                  </a:lnTo>
                  <a:lnTo>
                    <a:pt x="378" y="162"/>
                  </a:lnTo>
                  <a:lnTo>
                    <a:pt x="360" y="180"/>
                  </a:lnTo>
                  <a:lnTo>
                    <a:pt x="390" y="186"/>
                  </a:lnTo>
                  <a:lnTo>
                    <a:pt x="360" y="192"/>
                  </a:lnTo>
                  <a:lnTo>
                    <a:pt x="366" y="210"/>
                  </a:lnTo>
                  <a:lnTo>
                    <a:pt x="348" y="234"/>
                  </a:lnTo>
                  <a:lnTo>
                    <a:pt x="354" y="234"/>
                  </a:lnTo>
                  <a:lnTo>
                    <a:pt x="366" y="246"/>
                  </a:lnTo>
                  <a:lnTo>
                    <a:pt x="372" y="246"/>
                  </a:lnTo>
                  <a:lnTo>
                    <a:pt x="378" y="252"/>
                  </a:lnTo>
                  <a:lnTo>
                    <a:pt x="330" y="252"/>
                  </a:lnTo>
                  <a:lnTo>
                    <a:pt x="324" y="264"/>
                  </a:lnTo>
                  <a:lnTo>
                    <a:pt x="306" y="282"/>
                  </a:lnTo>
                  <a:lnTo>
                    <a:pt x="270" y="342"/>
                  </a:lnTo>
                  <a:lnTo>
                    <a:pt x="258" y="360"/>
                  </a:lnTo>
                  <a:lnTo>
                    <a:pt x="216" y="402"/>
                  </a:lnTo>
                  <a:lnTo>
                    <a:pt x="192" y="432"/>
                  </a:lnTo>
                  <a:lnTo>
                    <a:pt x="174" y="456"/>
                  </a:lnTo>
                  <a:lnTo>
                    <a:pt x="168" y="462"/>
                  </a:lnTo>
                  <a:lnTo>
                    <a:pt x="174" y="480"/>
                  </a:lnTo>
                  <a:lnTo>
                    <a:pt x="168" y="480"/>
                  </a:lnTo>
                  <a:lnTo>
                    <a:pt x="162" y="486"/>
                  </a:lnTo>
                  <a:lnTo>
                    <a:pt x="150" y="492"/>
                  </a:lnTo>
                  <a:lnTo>
                    <a:pt x="126" y="516"/>
                  </a:lnTo>
                  <a:lnTo>
                    <a:pt x="120" y="534"/>
                  </a:lnTo>
                  <a:lnTo>
                    <a:pt x="120" y="546"/>
                  </a:lnTo>
                  <a:lnTo>
                    <a:pt x="102" y="570"/>
                  </a:lnTo>
                  <a:lnTo>
                    <a:pt x="96" y="618"/>
                  </a:lnTo>
                  <a:lnTo>
                    <a:pt x="90" y="630"/>
                  </a:lnTo>
                  <a:lnTo>
                    <a:pt x="72" y="648"/>
                  </a:lnTo>
                  <a:lnTo>
                    <a:pt x="60" y="672"/>
                  </a:lnTo>
                  <a:lnTo>
                    <a:pt x="54" y="678"/>
                  </a:lnTo>
                  <a:lnTo>
                    <a:pt x="42" y="684"/>
                  </a:lnTo>
                  <a:lnTo>
                    <a:pt x="18" y="708"/>
                  </a:lnTo>
                  <a:lnTo>
                    <a:pt x="12" y="720"/>
                  </a:lnTo>
                  <a:lnTo>
                    <a:pt x="18" y="732"/>
                  </a:lnTo>
                  <a:lnTo>
                    <a:pt x="36" y="750"/>
                  </a:lnTo>
                  <a:lnTo>
                    <a:pt x="36" y="762"/>
                  </a:lnTo>
                  <a:lnTo>
                    <a:pt x="30" y="774"/>
                  </a:lnTo>
                  <a:lnTo>
                    <a:pt x="18" y="786"/>
                  </a:lnTo>
                  <a:lnTo>
                    <a:pt x="12" y="798"/>
                  </a:lnTo>
                  <a:lnTo>
                    <a:pt x="6" y="816"/>
                  </a:lnTo>
                  <a:lnTo>
                    <a:pt x="0" y="828"/>
                  </a:lnTo>
                  <a:lnTo>
                    <a:pt x="0" y="840"/>
                  </a:lnTo>
                  <a:lnTo>
                    <a:pt x="6" y="852"/>
                  </a:lnTo>
                  <a:lnTo>
                    <a:pt x="12" y="870"/>
                  </a:lnTo>
                  <a:lnTo>
                    <a:pt x="12" y="882"/>
                  </a:lnTo>
                  <a:lnTo>
                    <a:pt x="18" y="900"/>
                  </a:lnTo>
                  <a:lnTo>
                    <a:pt x="24" y="906"/>
                  </a:lnTo>
                  <a:lnTo>
                    <a:pt x="24" y="912"/>
                  </a:lnTo>
                  <a:lnTo>
                    <a:pt x="48" y="894"/>
                  </a:lnTo>
                  <a:lnTo>
                    <a:pt x="114" y="900"/>
                  </a:lnTo>
                  <a:lnTo>
                    <a:pt x="78" y="900"/>
                  </a:lnTo>
                  <a:lnTo>
                    <a:pt x="66" y="906"/>
                  </a:lnTo>
                  <a:lnTo>
                    <a:pt x="60" y="906"/>
                  </a:lnTo>
                  <a:lnTo>
                    <a:pt x="48" y="918"/>
                  </a:lnTo>
                  <a:lnTo>
                    <a:pt x="48" y="942"/>
                  </a:lnTo>
                  <a:lnTo>
                    <a:pt x="30" y="924"/>
                  </a:lnTo>
                  <a:lnTo>
                    <a:pt x="24" y="924"/>
                  </a:lnTo>
                  <a:lnTo>
                    <a:pt x="18" y="936"/>
                  </a:lnTo>
                  <a:lnTo>
                    <a:pt x="18" y="942"/>
                  </a:lnTo>
                  <a:lnTo>
                    <a:pt x="12" y="960"/>
                  </a:lnTo>
                  <a:lnTo>
                    <a:pt x="12" y="978"/>
                  </a:lnTo>
                  <a:lnTo>
                    <a:pt x="18" y="984"/>
                  </a:lnTo>
                  <a:lnTo>
                    <a:pt x="30" y="990"/>
                  </a:lnTo>
                  <a:lnTo>
                    <a:pt x="42" y="990"/>
                  </a:lnTo>
                  <a:lnTo>
                    <a:pt x="42" y="1002"/>
                  </a:lnTo>
                  <a:lnTo>
                    <a:pt x="36" y="1008"/>
                  </a:lnTo>
                  <a:lnTo>
                    <a:pt x="36" y="1014"/>
                  </a:lnTo>
                  <a:lnTo>
                    <a:pt x="18" y="1032"/>
                  </a:lnTo>
                  <a:lnTo>
                    <a:pt x="12" y="1044"/>
                  </a:lnTo>
                  <a:lnTo>
                    <a:pt x="12" y="1056"/>
                  </a:lnTo>
                  <a:lnTo>
                    <a:pt x="18" y="1068"/>
                  </a:lnTo>
                  <a:lnTo>
                    <a:pt x="24" y="1074"/>
                  </a:lnTo>
                  <a:lnTo>
                    <a:pt x="36" y="1098"/>
                  </a:lnTo>
                  <a:lnTo>
                    <a:pt x="42" y="1104"/>
                  </a:lnTo>
                  <a:lnTo>
                    <a:pt x="54" y="1128"/>
                  </a:lnTo>
                  <a:lnTo>
                    <a:pt x="60" y="1134"/>
                  </a:lnTo>
                  <a:lnTo>
                    <a:pt x="60" y="1146"/>
                  </a:lnTo>
                  <a:lnTo>
                    <a:pt x="54" y="1152"/>
                  </a:lnTo>
                  <a:lnTo>
                    <a:pt x="42" y="1176"/>
                  </a:lnTo>
                  <a:lnTo>
                    <a:pt x="36" y="1182"/>
                  </a:lnTo>
                  <a:lnTo>
                    <a:pt x="36" y="1188"/>
                  </a:lnTo>
                  <a:lnTo>
                    <a:pt x="42" y="1194"/>
                  </a:lnTo>
                  <a:lnTo>
                    <a:pt x="54" y="1194"/>
                  </a:lnTo>
                  <a:lnTo>
                    <a:pt x="72" y="1200"/>
                  </a:lnTo>
                  <a:lnTo>
                    <a:pt x="102" y="1200"/>
                  </a:lnTo>
                  <a:lnTo>
                    <a:pt x="102" y="1212"/>
                  </a:lnTo>
                  <a:lnTo>
                    <a:pt x="120" y="1230"/>
                  </a:lnTo>
                  <a:lnTo>
                    <a:pt x="132" y="1230"/>
                  </a:lnTo>
                  <a:lnTo>
                    <a:pt x="144" y="1224"/>
                  </a:lnTo>
                  <a:lnTo>
                    <a:pt x="150" y="1224"/>
                  </a:lnTo>
                  <a:lnTo>
                    <a:pt x="162" y="1218"/>
                  </a:lnTo>
                  <a:lnTo>
                    <a:pt x="168" y="1248"/>
                  </a:lnTo>
                  <a:lnTo>
                    <a:pt x="174" y="1248"/>
                  </a:lnTo>
                  <a:lnTo>
                    <a:pt x="180" y="1254"/>
                  </a:lnTo>
                  <a:lnTo>
                    <a:pt x="204" y="1266"/>
                  </a:lnTo>
                  <a:lnTo>
                    <a:pt x="216" y="1290"/>
                  </a:lnTo>
                  <a:lnTo>
                    <a:pt x="216" y="1314"/>
                  </a:lnTo>
                  <a:lnTo>
                    <a:pt x="210" y="1338"/>
                  </a:lnTo>
                  <a:lnTo>
                    <a:pt x="216" y="1344"/>
                  </a:lnTo>
                  <a:lnTo>
                    <a:pt x="360" y="1338"/>
                  </a:lnTo>
                  <a:lnTo>
                    <a:pt x="354" y="1344"/>
                  </a:lnTo>
                  <a:lnTo>
                    <a:pt x="354" y="1350"/>
                  </a:lnTo>
                  <a:lnTo>
                    <a:pt x="360" y="1350"/>
                  </a:lnTo>
                  <a:lnTo>
                    <a:pt x="570" y="1446"/>
                  </a:lnTo>
                  <a:lnTo>
                    <a:pt x="774" y="1446"/>
                  </a:lnTo>
                  <a:lnTo>
                    <a:pt x="774" y="1440"/>
                  </a:lnTo>
                  <a:lnTo>
                    <a:pt x="780" y="1428"/>
                  </a:lnTo>
                  <a:lnTo>
                    <a:pt x="780" y="1410"/>
                  </a:lnTo>
                  <a:lnTo>
                    <a:pt x="786" y="1404"/>
                  </a:lnTo>
                  <a:lnTo>
                    <a:pt x="900" y="1404"/>
                  </a:lnTo>
                  <a:lnTo>
                    <a:pt x="912" y="1416"/>
                  </a:lnTo>
                  <a:lnTo>
                    <a:pt x="912" y="1440"/>
                  </a:lnTo>
                  <a:lnTo>
                    <a:pt x="942" y="1452"/>
                  </a:lnTo>
                  <a:lnTo>
                    <a:pt x="948" y="1482"/>
                  </a:lnTo>
                  <a:lnTo>
                    <a:pt x="960" y="1482"/>
                  </a:lnTo>
                  <a:lnTo>
                    <a:pt x="972" y="1488"/>
                  </a:lnTo>
                  <a:lnTo>
                    <a:pt x="984" y="1500"/>
                  </a:lnTo>
                  <a:lnTo>
                    <a:pt x="990" y="1512"/>
                  </a:lnTo>
                  <a:lnTo>
                    <a:pt x="990" y="1554"/>
                  </a:lnTo>
                  <a:lnTo>
                    <a:pt x="984" y="1566"/>
                  </a:lnTo>
                  <a:lnTo>
                    <a:pt x="984" y="1578"/>
                  </a:lnTo>
                  <a:lnTo>
                    <a:pt x="1014" y="1608"/>
                  </a:lnTo>
                  <a:lnTo>
                    <a:pt x="1026" y="1614"/>
                  </a:lnTo>
                  <a:lnTo>
                    <a:pt x="1044" y="1626"/>
                  </a:lnTo>
                  <a:lnTo>
                    <a:pt x="1056" y="1626"/>
                  </a:lnTo>
                  <a:lnTo>
                    <a:pt x="1080" y="1614"/>
                  </a:lnTo>
                  <a:lnTo>
                    <a:pt x="1092" y="1602"/>
                  </a:lnTo>
                  <a:lnTo>
                    <a:pt x="1104" y="1578"/>
                  </a:lnTo>
                  <a:lnTo>
                    <a:pt x="1116" y="1566"/>
                  </a:lnTo>
                  <a:lnTo>
                    <a:pt x="1134" y="1566"/>
                  </a:lnTo>
                  <a:lnTo>
                    <a:pt x="1134" y="1560"/>
                  </a:lnTo>
                  <a:lnTo>
                    <a:pt x="1152" y="1566"/>
                  </a:lnTo>
                  <a:lnTo>
                    <a:pt x="1194" y="1566"/>
                  </a:lnTo>
                  <a:lnTo>
                    <a:pt x="1200" y="1578"/>
                  </a:lnTo>
                  <a:lnTo>
                    <a:pt x="1206" y="1584"/>
                  </a:lnTo>
                  <a:lnTo>
                    <a:pt x="1212" y="1596"/>
                  </a:lnTo>
                  <a:lnTo>
                    <a:pt x="1224" y="1608"/>
                  </a:lnTo>
                  <a:lnTo>
                    <a:pt x="1230" y="1620"/>
                  </a:lnTo>
                  <a:lnTo>
                    <a:pt x="1242" y="1632"/>
                  </a:lnTo>
                  <a:lnTo>
                    <a:pt x="1242" y="1656"/>
                  </a:lnTo>
                  <a:lnTo>
                    <a:pt x="1236" y="1668"/>
                  </a:lnTo>
                  <a:lnTo>
                    <a:pt x="1236" y="1680"/>
                  </a:lnTo>
                  <a:lnTo>
                    <a:pt x="1242" y="1692"/>
                  </a:lnTo>
                  <a:lnTo>
                    <a:pt x="1254" y="1698"/>
                  </a:lnTo>
                  <a:lnTo>
                    <a:pt x="1254" y="1722"/>
                  </a:lnTo>
                  <a:lnTo>
                    <a:pt x="1260" y="1728"/>
                  </a:lnTo>
                  <a:lnTo>
                    <a:pt x="1272" y="1734"/>
                  </a:lnTo>
                  <a:lnTo>
                    <a:pt x="1284" y="1746"/>
                  </a:lnTo>
                  <a:lnTo>
                    <a:pt x="1284" y="1752"/>
                  </a:lnTo>
                  <a:lnTo>
                    <a:pt x="1278" y="1758"/>
                  </a:lnTo>
                  <a:lnTo>
                    <a:pt x="1272" y="1758"/>
                  </a:lnTo>
                  <a:lnTo>
                    <a:pt x="1272" y="1794"/>
                  </a:lnTo>
                  <a:lnTo>
                    <a:pt x="1284" y="1806"/>
                  </a:lnTo>
                  <a:lnTo>
                    <a:pt x="1284" y="1836"/>
                  </a:lnTo>
                  <a:lnTo>
                    <a:pt x="1296" y="1848"/>
                  </a:lnTo>
                  <a:lnTo>
                    <a:pt x="1314" y="1854"/>
                  </a:lnTo>
                  <a:lnTo>
                    <a:pt x="1326" y="1854"/>
                  </a:lnTo>
                  <a:lnTo>
                    <a:pt x="1338" y="1866"/>
                  </a:lnTo>
                  <a:lnTo>
                    <a:pt x="1380" y="1866"/>
                  </a:lnTo>
                  <a:lnTo>
                    <a:pt x="1380" y="1872"/>
                  </a:lnTo>
                  <a:lnTo>
                    <a:pt x="1386" y="1884"/>
                  </a:lnTo>
                  <a:lnTo>
                    <a:pt x="1410" y="1884"/>
                  </a:lnTo>
                  <a:lnTo>
                    <a:pt x="1410" y="1878"/>
                  </a:lnTo>
                  <a:lnTo>
                    <a:pt x="1398" y="1806"/>
                  </a:lnTo>
                  <a:lnTo>
                    <a:pt x="1416" y="1788"/>
                  </a:lnTo>
                  <a:lnTo>
                    <a:pt x="1398" y="1776"/>
                  </a:lnTo>
                  <a:lnTo>
                    <a:pt x="1398" y="1758"/>
                  </a:lnTo>
                  <a:lnTo>
                    <a:pt x="1404" y="1764"/>
                  </a:lnTo>
                  <a:lnTo>
                    <a:pt x="1422" y="1764"/>
                  </a:lnTo>
                  <a:lnTo>
                    <a:pt x="1428" y="1758"/>
                  </a:lnTo>
                  <a:lnTo>
                    <a:pt x="1428" y="1728"/>
                  </a:lnTo>
                  <a:lnTo>
                    <a:pt x="1452" y="1722"/>
                  </a:lnTo>
                  <a:lnTo>
                    <a:pt x="1458" y="1698"/>
                  </a:lnTo>
                  <a:lnTo>
                    <a:pt x="1476" y="1704"/>
                  </a:lnTo>
                  <a:lnTo>
                    <a:pt x="1494" y="1692"/>
                  </a:lnTo>
                  <a:lnTo>
                    <a:pt x="1488" y="1668"/>
                  </a:lnTo>
                  <a:lnTo>
                    <a:pt x="1500" y="1680"/>
                  </a:lnTo>
                  <a:lnTo>
                    <a:pt x="1500" y="1668"/>
                  </a:lnTo>
                  <a:lnTo>
                    <a:pt x="1506" y="1656"/>
                  </a:lnTo>
                  <a:lnTo>
                    <a:pt x="1512" y="1650"/>
                  </a:lnTo>
                  <a:lnTo>
                    <a:pt x="1518" y="1650"/>
                  </a:lnTo>
                  <a:lnTo>
                    <a:pt x="1524" y="1656"/>
                  </a:lnTo>
                  <a:lnTo>
                    <a:pt x="1524" y="1668"/>
                  </a:lnTo>
                  <a:lnTo>
                    <a:pt x="1542" y="1668"/>
                  </a:lnTo>
                  <a:lnTo>
                    <a:pt x="1554" y="1662"/>
                  </a:lnTo>
                  <a:lnTo>
                    <a:pt x="1572" y="1656"/>
                  </a:lnTo>
                  <a:lnTo>
                    <a:pt x="1596" y="1644"/>
                  </a:lnTo>
                  <a:lnTo>
                    <a:pt x="1602" y="1638"/>
                  </a:lnTo>
                  <a:lnTo>
                    <a:pt x="1608" y="1626"/>
                  </a:lnTo>
                  <a:lnTo>
                    <a:pt x="1620" y="1620"/>
                  </a:lnTo>
                  <a:lnTo>
                    <a:pt x="1626" y="1608"/>
                  </a:lnTo>
                  <a:lnTo>
                    <a:pt x="1632" y="1602"/>
                  </a:lnTo>
                  <a:lnTo>
                    <a:pt x="1632" y="1590"/>
                  </a:lnTo>
                  <a:lnTo>
                    <a:pt x="1626" y="1584"/>
                  </a:lnTo>
                  <a:lnTo>
                    <a:pt x="1626" y="1566"/>
                  </a:lnTo>
                  <a:lnTo>
                    <a:pt x="1632" y="1566"/>
                  </a:lnTo>
                  <a:lnTo>
                    <a:pt x="1656" y="1578"/>
                  </a:lnTo>
                  <a:lnTo>
                    <a:pt x="1662" y="1584"/>
                  </a:lnTo>
                  <a:lnTo>
                    <a:pt x="1674" y="1590"/>
                  </a:lnTo>
                  <a:lnTo>
                    <a:pt x="1686" y="1590"/>
                  </a:lnTo>
                  <a:lnTo>
                    <a:pt x="1692" y="1584"/>
                  </a:lnTo>
                  <a:lnTo>
                    <a:pt x="1710" y="1548"/>
                  </a:lnTo>
                  <a:lnTo>
                    <a:pt x="1716" y="1548"/>
                  </a:lnTo>
                  <a:lnTo>
                    <a:pt x="1734" y="1566"/>
                  </a:lnTo>
                  <a:lnTo>
                    <a:pt x="1746" y="1566"/>
                  </a:lnTo>
                  <a:lnTo>
                    <a:pt x="1752" y="1560"/>
                  </a:lnTo>
                  <a:lnTo>
                    <a:pt x="1758" y="1548"/>
                  </a:lnTo>
                  <a:lnTo>
                    <a:pt x="1764" y="1542"/>
                  </a:lnTo>
                  <a:lnTo>
                    <a:pt x="1770" y="1554"/>
                  </a:lnTo>
                  <a:lnTo>
                    <a:pt x="1776" y="1560"/>
                  </a:lnTo>
                  <a:lnTo>
                    <a:pt x="1782" y="1572"/>
                  </a:lnTo>
                  <a:lnTo>
                    <a:pt x="1794" y="1578"/>
                  </a:lnTo>
                  <a:lnTo>
                    <a:pt x="1800" y="1584"/>
                  </a:lnTo>
                  <a:lnTo>
                    <a:pt x="1818" y="1584"/>
                  </a:lnTo>
                  <a:lnTo>
                    <a:pt x="1824" y="1578"/>
                  </a:lnTo>
                  <a:lnTo>
                    <a:pt x="1830" y="1566"/>
                  </a:lnTo>
                  <a:lnTo>
                    <a:pt x="1842" y="1554"/>
                  </a:lnTo>
                  <a:lnTo>
                    <a:pt x="1848" y="1554"/>
                  </a:lnTo>
                  <a:lnTo>
                    <a:pt x="1860" y="1560"/>
                  </a:lnTo>
                  <a:lnTo>
                    <a:pt x="1872" y="1572"/>
                  </a:lnTo>
                  <a:lnTo>
                    <a:pt x="1872" y="1584"/>
                  </a:lnTo>
                  <a:lnTo>
                    <a:pt x="1878" y="1596"/>
                  </a:lnTo>
                  <a:lnTo>
                    <a:pt x="1878" y="1614"/>
                  </a:lnTo>
                  <a:lnTo>
                    <a:pt x="1914" y="1614"/>
                  </a:lnTo>
                  <a:lnTo>
                    <a:pt x="1920" y="1620"/>
                  </a:lnTo>
                  <a:lnTo>
                    <a:pt x="1926" y="1620"/>
                  </a:lnTo>
                  <a:lnTo>
                    <a:pt x="1926" y="1608"/>
                  </a:lnTo>
                  <a:lnTo>
                    <a:pt x="1932" y="1602"/>
                  </a:lnTo>
                  <a:lnTo>
                    <a:pt x="1932" y="1608"/>
                  </a:lnTo>
                  <a:lnTo>
                    <a:pt x="1956" y="1632"/>
                  </a:lnTo>
                  <a:lnTo>
                    <a:pt x="1962" y="1626"/>
                  </a:lnTo>
                  <a:lnTo>
                    <a:pt x="1968" y="1614"/>
                  </a:lnTo>
                  <a:lnTo>
                    <a:pt x="1968" y="1596"/>
                  </a:lnTo>
                  <a:lnTo>
                    <a:pt x="1962" y="1584"/>
                  </a:lnTo>
                  <a:lnTo>
                    <a:pt x="1980" y="1590"/>
                  </a:lnTo>
                  <a:lnTo>
                    <a:pt x="1992" y="1608"/>
                  </a:lnTo>
                  <a:lnTo>
                    <a:pt x="2004" y="1614"/>
                  </a:lnTo>
                  <a:lnTo>
                    <a:pt x="2004" y="1626"/>
                  </a:lnTo>
                  <a:lnTo>
                    <a:pt x="2010" y="1626"/>
                  </a:lnTo>
                  <a:lnTo>
                    <a:pt x="2016" y="1632"/>
                  </a:lnTo>
                  <a:lnTo>
                    <a:pt x="2028" y="1632"/>
                  </a:lnTo>
                  <a:lnTo>
                    <a:pt x="2034" y="1626"/>
                  </a:lnTo>
                  <a:lnTo>
                    <a:pt x="2034" y="1620"/>
                  </a:lnTo>
                  <a:lnTo>
                    <a:pt x="2028" y="1608"/>
                  </a:lnTo>
                  <a:lnTo>
                    <a:pt x="2022" y="1602"/>
                  </a:lnTo>
                  <a:lnTo>
                    <a:pt x="2010" y="1596"/>
                  </a:lnTo>
                  <a:lnTo>
                    <a:pt x="2004" y="1590"/>
                  </a:lnTo>
                  <a:lnTo>
                    <a:pt x="1998" y="1578"/>
                  </a:lnTo>
                  <a:lnTo>
                    <a:pt x="2010" y="1578"/>
                  </a:lnTo>
                  <a:lnTo>
                    <a:pt x="2022" y="1566"/>
                  </a:lnTo>
                  <a:lnTo>
                    <a:pt x="2022" y="1554"/>
                  </a:lnTo>
                  <a:lnTo>
                    <a:pt x="2016" y="1548"/>
                  </a:lnTo>
                  <a:lnTo>
                    <a:pt x="1968" y="1548"/>
                  </a:lnTo>
                  <a:lnTo>
                    <a:pt x="1962" y="1542"/>
                  </a:lnTo>
                  <a:lnTo>
                    <a:pt x="1962" y="1530"/>
                  </a:lnTo>
                  <a:lnTo>
                    <a:pt x="1968" y="1524"/>
                  </a:lnTo>
                  <a:lnTo>
                    <a:pt x="1986" y="1524"/>
                  </a:lnTo>
                  <a:lnTo>
                    <a:pt x="1998" y="1530"/>
                  </a:lnTo>
                  <a:lnTo>
                    <a:pt x="2004" y="1530"/>
                  </a:lnTo>
                  <a:lnTo>
                    <a:pt x="2016" y="1536"/>
                  </a:lnTo>
                  <a:lnTo>
                    <a:pt x="2028" y="1536"/>
                  </a:lnTo>
                  <a:lnTo>
                    <a:pt x="2064" y="1518"/>
                  </a:lnTo>
                  <a:lnTo>
                    <a:pt x="2070" y="1512"/>
                  </a:lnTo>
                  <a:lnTo>
                    <a:pt x="2082" y="1512"/>
                  </a:lnTo>
                  <a:lnTo>
                    <a:pt x="2082" y="1518"/>
                  </a:lnTo>
                  <a:lnTo>
                    <a:pt x="2106" y="1518"/>
                  </a:lnTo>
                  <a:lnTo>
                    <a:pt x="2118" y="1512"/>
                  </a:lnTo>
                  <a:lnTo>
                    <a:pt x="2124" y="1512"/>
                  </a:lnTo>
                  <a:lnTo>
                    <a:pt x="2130" y="1506"/>
                  </a:lnTo>
                  <a:lnTo>
                    <a:pt x="2130" y="1500"/>
                  </a:lnTo>
                  <a:lnTo>
                    <a:pt x="2136" y="1488"/>
                  </a:lnTo>
                  <a:lnTo>
                    <a:pt x="2136" y="1482"/>
                  </a:lnTo>
                  <a:lnTo>
                    <a:pt x="2142" y="1482"/>
                  </a:lnTo>
                  <a:lnTo>
                    <a:pt x="2142" y="1488"/>
                  </a:lnTo>
                  <a:lnTo>
                    <a:pt x="2148" y="1500"/>
                  </a:lnTo>
                  <a:lnTo>
                    <a:pt x="2148" y="1524"/>
                  </a:lnTo>
                  <a:lnTo>
                    <a:pt x="2154" y="1524"/>
                  </a:lnTo>
                  <a:lnTo>
                    <a:pt x="2160" y="1518"/>
                  </a:lnTo>
                  <a:lnTo>
                    <a:pt x="2172" y="1512"/>
                  </a:lnTo>
                  <a:lnTo>
                    <a:pt x="2190" y="1512"/>
                  </a:lnTo>
                  <a:lnTo>
                    <a:pt x="2202" y="1506"/>
                  </a:lnTo>
                  <a:lnTo>
                    <a:pt x="2214" y="1506"/>
                  </a:lnTo>
                  <a:lnTo>
                    <a:pt x="2226" y="1512"/>
                  </a:lnTo>
                  <a:lnTo>
                    <a:pt x="2232" y="1524"/>
                  </a:lnTo>
                  <a:lnTo>
                    <a:pt x="2232" y="1506"/>
                  </a:lnTo>
                  <a:lnTo>
                    <a:pt x="2244" y="1506"/>
                  </a:lnTo>
                  <a:lnTo>
                    <a:pt x="2256" y="1518"/>
                  </a:lnTo>
                  <a:lnTo>
                    <a:pt x="2256" y="1530"/>
                  </a:lnTo>
                  <a:lnTo>
                    <a:pt x="2286" y="1524"/>
                  </a:lnTo>
                  <a:lnTo>
                    <a:pt x="2280" y="1536"/>
                  </a:lnTo>
                  <a:lnTo>
                    <a:pt x="2280" y="1548"/>
                  </a:lnTo>
                  <a:lnTo>
                    <a:pt x="2286" y="1554"/>
                  </a:lnTo>
                  <a:lnTo>
                    <a:pt x="2286" y="1566"/>
                  </a:lnTo>
                  <a:lnTo>
                    <a:pt x="2298" y="1578"/>
                  </a:lnTo>
                  <a:lnTo>
                    <a:pt x="2310" y="1578"/>
                  </a:lnTo>
                  <a:lnTo>
                    <a:pt x="2328" y="1572"/>
                  </a:lnTo>
                  <a:lnTo>
                    <a:pt x="2352" y="1548"/>
                  </a:lnTo>
                  <a:lnTo>
                    <a:pt x="2370" y="1542"/>
                  </a:lnTo>
                  <a:lnTo>
                    <a:pt x="2382" y="1542"/>
                  </a:lnTo>
                  <a:lnTo>
                    <a:pt x="2394" y="1548"/>
                  </a:lnTo>
                  <a:lnTo>
                    <a:pt x="2400" y="1554"/>
                  </a:lnTo>
                  <a:lnTo>
                    <a:pt x="2418" y="1590"/>
                  </a:lnTo>
                  <a:lnTo>
                    <a:pt x="2418" y="1602"/>
                  </a:lnTo>
                  <a:lnTo>
                    <a:pt x="2424" y="1608"/>
                  </a:lnTo>
                  <a:lnTo>
                    <a:pt x="2436" y="1614"/>
                  </a:lnTo>
                  <a:lnTo>
                    <a:pt x="2466" y="1614"/>
                  </a:lnTo>
                  <a:lnTo>
                    <a:pt x="2460" y="1656"/>
                  </a:lnTo>
                  <a:lnTo>
                    <a:pt x="2460" y="1662"/>
                  </a:lnTo>
                  <a:lnTo>
                    <a:pt x="2454" y="1668"/>
                  </a:lnTo>
                  <a:lnTo>
                    <a:pt x="2436" y="1704"/>
                  </a:lnTo>
                  <a:lnTo>
                    <a:pt x="2436" y="1710"/>
                  </a:lnTo>
                  <a:lnTo>
                    <a:pt x="2448" y="1722"/>
                  </a:lnTo>
                  <a:lnTo>
                    <a:pt x="2454" y="1722"/>
                  </a:lnTo>
                  <a:lnTo>
                    <a:pt x="2460" y="1734"/>
                  </a:lnTo>
                  <a:lnTo>
                    <a:pt x="2436" y="1758"/>
                  </a:lnTo>
                  <a:lnTo>
                    <a:pt x="2454" y="1806"/>
                  </a:lnTo>
                  <a:lnTo>
                    <a:pt x="2472" y="1788"/>
                  </a:lnTo>
                  <a:lnTo>
                    <a:pt x="2478" y="1788"/>
                  </a:lnTo>
                  <a:lnTo>
                    <a:pt x="2478" y="1794"/>
                  </a:lnTo>
                  <a:lnTo>
                    <a:pt x="2472" y="1800"/>
                  </a:lnTo>
                  <a:lnTo>
                    <a:pt x="2466" y="1812"/>
                  </a:lnTo>
                  <a:lnTo>
                    <a:pt x="2466" y="1818"/>
                  </a:lnTo>
                  <a:lnTo>
                    <a:pt x="2460" y="1830"/>
                  </a:lnTo>
                  <a:lnTo>
                    <a:pt x="2478" y="1830"/>
                  </a:lnTo>
                  <a:lnTo>
                    <a:pt x="2478" y="1878"/>
                  </a:lnTo>
                  <a:lnTo>
                    <a:pt x="2496" y="1878"/>
                  </a:lnTo>
                  <a:lnTo>
                    <a:pt x="2502" y="1884"/>
                  </a:lnTo>
                  <a:lnTo>
                    <a:pt x="2508" y="1884"/>
                  </a:lnTo>
                  <a:lnTo>
                    <a:pt x="2508" y="1896"/>
                  </a:lnTo>
                  <a:lnTo>
                    <a:pt x="2502" y="1908"/>
                  </a:lnTo>
                  <a:lnTo>
                    <a:pt x="2502" y="1920"/>
                  </a:lnTo>
                  <a:lnTo>
                    <a:pt x="2526" y="1944"/>
                  </a:lnTo>
                  <a:lnTo>
                    <a:pt x="2532" y="1944"/>
                  </a:lnTo>
                  <a:lnTo>
                    <a:pt x="2538" y="1938"/>
                  </a:lnTo>
                  <a:lnTo>
                    <a:pt x="2550" y="1932"/>
                  </a:lnTo>
                  <a:lnTo>
                    <a:pt x="2556" y="1932"/>
                  </a:lnTo>
                  <a:lnTo>
                    <a:pt x="2562" y="1926"/>
                  </a:lnTo>
                  <a:lnTo>
                    <a:pt x="2568" y="1914"/>
                  </a:lnTo>
                  <a:lnTo>
                    <a:pt x="2568" y="1896"/>
                  </a:lnTo>
                  <a:lnTo>
                    <a:pt x="2586" y="1896"/>
                  </a:lnTo>
                  <a:lnTo>
                    <a:pt x="2586" y="1872"/>
                  </a:lnTo>
                  <a:lnTo>
                    <a:pt x="2604" y="1836"/>
                  </a:lnTo>
                  <a:lnTo>
                    <a:pt x="2604" y="1818"/>
                  </a:lnTo>
                  <a:lnTo>
                    <a:pt x="2610" y="1806"/>
                  </a:lnTo>
                  <a:lnTo>
                    <a:pt x="2610" y="1794"/>
                  </a:lnTo>
                  <a:lnTo>
                    <a:pt x="2604" y="1782"/>
                  </a:lnTo>
                  <a:lnTo>
                    <a:pt x="2604" y="1770"/>
                  </a:lnTo>
                  <a:lnTo>
                    <a:pt x="2598" y="1752"/>
                  </a:lnTo>
                  <a:lnTo>
                    <a:pt x="2592" y="1740"/>
                  </a:lnTo>
                  <a:lnTo>
                    <a:pt x="2586" y="1722"/>
                  </a:lnTo>
                  <a:lnTo>
                    <a:pt x="2586" y="1704"/>
                  </a:lnTo>
                  <a:lnTo>
                    <a:pt x="2592" y="1686"/>
                  </a:lnTo>
                  <a:lnTo>
                    <a:pt x="2598" y="1674"/>
                  </a:lnTo>
                  <a:lnTo>
                    <a:pt x="2598" y="1644"/>
                  </a:lnTo>
                  <a:lnTo>
                    <a:pt x="2592" y="1626"/>
                  </a:lnTo>
                  <a:lnTo>
                    <a:pt x="2586" y="1614"/>
                  </a:lnTo>
                  <a:lnTo>
                    <a:pt x="2580" y="1596"/>
                  </a:lnTo>
                  <a:lnTo>
                    <a:pt x="2574" y="1584"/>
                  </a:lnTo>
                  <a:lnTo>
                    <a:pt x="2574" y="1518"/>
                  </a:lnTo>
                  <a:lnTo>
                    <a:pt x="2580" y="1488"/>
                  </a:lnTo>
                  <a:lnTo>
                    <a:pt x="2586" y="1470"/>
                  </a:lnTo>
                  <a:lnTo>
                    <a:pt x="2598" y="1452"/>
                  </a:lnTo>
                  <a:lnTo>
                    <a:pt x="2604" y="1440"/>
                  </a:lnTo>
                  <a:lnTo>
                    <a:pt x="2610" y="1422"/>
                  </a:lnTo>
                  <a:lnTo>
                    <a:pt x="2616" y="1416"/>
                  </a:lnTo>
                  <a:lnTo>
                    <a:pt x="2616" y="1410"/>
                  </a:lnTo>
                  <a:lnTo>
                    <a:pt x="2628" y="1398"/>
                  </a:lnTo>
                  <a:lnTo>
                    <a:pt x="2652" y="1380"/>
                  </a:lnTo>
                  <a:lnTo>
                    <a:pt x="2658" y="1356"/>
                  </a:lnTo>
                  <a:lnTo>
                    <a:pt x="2670" y="1368"/>
                  </a:lnTo>
                  <a:lnTo>
                    <a:pt x="2676" y="1344"/>
                  </a:lnTo>
                  <a:lnTo>
                    <a:pt x="2730" y="1344"/>
                  </a:lnTo>
                  <a:lnTo>
                    <a:pt x="2730" y="1314"/>
                  </a:lnTo>
                  <a:lnTo>
                    <a:pt x="2748" y="1320"/>
                  </a:lnTo>
                  <a:lnTo>
                    <a:pt x="2754" y="1308"/>
                  </a:lnTo>
                  <a:lnTo>
                    <a:pt x="2772" y="1308"/>
                  </a:lnTo>
                  <a:lnTo>
                    <a:pt x="2796" y="1278"/>
                  </a:lnTo>
                  <a:lnTo>
                    <a:pt x="2796" y="1272"/>
                  </a:lnTo>
                  <a:lnTo>
                    <a:pt x="2802" y="1266"/>
                  </a:lnTo>
                  <a:lnTo>
                    <a:pt x="2814" y="1242"/>
                  </a:lnTo>
                  <a:lnTo>
                    <a:pt x="2832" y="1236"/>
                  </a:lnTo>
                  <a:lnTo>
                    <a:pt x="2862" y="1236"/>
                  </a:lnTo>
                  <a:lnTo>
                    <a:pt x="2874" y="1242"/>
                  </a:lnTo>
                  <a:lnTo>
                    <a:pt x="2886" y="1242"/>
                  </a:lnTo>
                  <a:lnTo>
                    <a:pt x="2892" y="1236"/>
                  </a:lnTo>
                  <a:lnTo>
                    <a:pt x="2904" y="1212"/>
                  </a:lnTo>
                  <a:lnTo>
                    <a:pt x="2910" y="1206"/>
                  </a:lnTo>
                  <a:lnTo>
                    <a:pt x="2916" y="1194"/>
                  </a:lnTo>
                  <a:lnTo>
                    <a:pt x="2928" y="1200"/>
                  </a:lnTo>
                  <a:lnTo>
                    <a:pt x="2934" y="1176"/>
                  </a:lnTo>
                  <a:lnTo>
                    <a:pt x="3018" y="1170"/>
                  </a:lnTo>
                  <a:lnTo>
                    <a:pt x="3024" y="1146"/>
                  </a:lnTo>
                  <a:lnTo>
                    <a:pt x="2982" y="1152"/>
                  </a:lnTo>
                  <a:lnTo>
                    <a:pt x="2988" y="1146"/>
                  </a:lnTo>
                  <a:lnTo>
                    <a:pt x="3000" y="1140"/>
                  </a:lnTo>
                  <a:lnTo>
                    <a:pt x="3006" y="1140"/>
                  </a:lnTo>
                  <a:lnTo>
                    <a:pt x="3006" y="1134"/>
                  </a:lnTo>
                  <a:lnTo>
                    <a:pt x="3000" y="1128"/>
                  </a:lnTo>
                  <a:lnTo>
                    <a:pt x="2994" y="1116"/>
                  </a:lnTo>
                  <a:lnTo>
                    <a:pt x="2988" y="1110"/>
                  </a:lnTo>
                  <a:lnTo>
                    <a:pt x="3024" y="1104"/>
                  </a:lnTo>
                  <a:lnTo>
                    <a:pt x="3048" y="1116"/>
                  </a:lnTo>
                  <a:lnTo>
                    <a:pt x="3078" y="1080"/>
                  </a:lnTo>
                  <a:lnTo>
                    <a:pt x="3024" y="1074"/>
                  </a:lnTo>
                  <a:lnTo>
                    <a:pt x="3024" y="1050"/>
                  </a:lnTo>
                  <a:lnTo>
                    <a:pt x="3036" y="1062"/>
                  </a:lnTo>
                  <a:lnTo>
                    <a:pt x="3078" y="1050"/>
                  </a:lnTo>
                  <a:lnTo>
                    <a:pt x="3084" y="990"/>
                  </a:lnTo>
                  <a:lnTo>
                    <a:pt x="3054" y="1002"/>
                  </a:lnTo>
                  <a:lnTo>
                    <a:pt x="3048" y="972"/>
                  </a:lnTo>
                  <a:lnTo>
                    <a:pt x="3024" y="960"/>
                  </a:lnTo>
                  <a:lnTo>
                    <a:pt x="3072" y="978"/>
                  </a:lnTo>
                  <a:lnTo>
                    <a:pt x="3078" y="972"/>
                  </a:lnTo>
                  <a:lnTo>
                    <a:pt x="3060" y="954"/>
                  </a:lnTo>
                  <a:lnTo>
                    <a:pt x="3090" y="954"/>
                  </a:lnTo>
                  <a:lnTo>
                    <a:pt x="3084" y="948"/>
                  </a:lnTo>
                  <a:lnTo>
                    <a:pt x="3078" y="936"/>
                  </a:lnTo>
                  <a:lnTo>
                    <a:pt x="3060" y="918"/>
                  </a:lnTo>
                  <a:lnTo>
                    <a:pt x="3054" y="906"/>
                  </a:lnTo>
                  <a:lnTo>
                    <a:pt x="3054" y="894"/>
                  </a:lnTo>
                  <a:lnTo>
                    <a:pt x="3060" y="888"/>
                  </a:lnTo>
                  <a:lnTo>
                    <a:pt x="3042" y="870"/>
                  </a:lnTo>
                  <a:lnTo>
                    <a:pt x="3042" y="864"/>
                  </a:lnTo>
                  <a:lnTo>
                    <a:pt x="3048" y="864"/>
                  </a:lnTo>
                  <a:lnTo>
                    <a:pt x="3066" y="846"/>
                  </a:lnTo>
                  <a:lnTo>
                    <a:pt x="3072" y="846"/>
                  </a:lnTo>
                  <a:lnTo>
                    <a:pt x="3066" y="870"/>
                  </a:lnTo>
                  <a:lnTo>
                    <a:pt x="3096" y="894"/>
                  </a:lnTo>
                  <a:lnTo>
                    <a:pt x="3096" y="888"/>
                  </a:lnTo>
                  <a:lnTo>
                    <a:pt x="3102" y="882"/>
                  </a:lnTo>
                  <a:lnTo>
                    <a:pt x="3102" y="864"/>
                  </a:lnTo>
                  <a:lnTo>
                    <a:pt x="3108" y="852"/>
                  </a:lnTo>
                  <a:lnTo>
                    <a:pt x="3108" y="834"/>
                  </a:lnTo>
                  <a:lnTo>
                    <a:pt x="3114" y="822"/>
                  </a:lnTo>
                  <a:lnTo>
                    <a:pt x="3144" y="792"/>
                  </a:lnTo>
                  <a:lnTo>
                    <a:pt x="3156" y="786"/>
                  </a:lnTo>
                  <a:lnTo>
                    <a:pt x="3162" y="786"/>
                  </a:lnTo>
                  <a:lnTo>
                    <a:pt x="3162" y="792"/>
                  </a:lnTo>
                  <a:lnTo>
                    <a:pt x="3150" y="816"/>
                  </a:lnTo>
                  <a:lnTo>
                    <a:pt x="3132" y="834"/>
                  </a:lnTo>
                  <a:lnTo>
                    <a:pt x="3126" y="846"/>
                  </a:lnTo>
                  <a:lnTo>
                    <a:pt x="3120" y="882"/>
                  </a:lnTo>
                  <a:lnTo>
                    <a:pt x="3138" y="882"/>
                  </a:lnTo>
                  <a:lnTo>
                    <a:pt x="3138" y="894"/>
                  </a:lnTo>
                  <a:lnTo>
                    <a:pt x="3132" y="906"/>
                  </a:lnTo>
                  <a:lnTo>
                    <a:pt x="3132" y="918"/>
                  </a:lnTo>
                  <a:lnTo>
                    <a:pt x="3114" y="936"/>
                  </a:lnTo>
                  <a:lnTo>
                    <a:pt x="3102" y="960"/>
                  </a:lnTo>
                  <a:lnTo>
                    <a:pt x="3102" y="978"/>
                  </a:lnTo>
                  <a:lnTo>
                    <a:pt x="3126" y="954"/>
                  </a:lnTo>
                  <a:lnTo>
                    <a:pt x="3132" y="942"/>
                  </a:lnTo>
                  <a:lnTo>
                    <a:pt x="3144" y="930"/>
                  </a:lnTo>
                  <a:lnTo>
                    <a:pt x="3168" y="918"/>
                  </a:lnTo>
                  <a:lnTo>
                    <a:pt x="3180" y="906"/>
                  </a:lnTo>
                  <a:lnTo>
                    <a:pt x="3192" y="882"/>
                  </a:lnTo>
                  <a:lnTo>
                    <a:pt x="3192" y="798"/>
                  </a:lnTo>
                  <a:lnTo>
                    <a:pt x="3198" y="780"/>
                  </a:lnTo>
                  <a:lnTo>
                    <a:pt x="3198" y="768"/>
                  </a:lnTo>
                  <a:lnTo>
                    <a:pt x="3204" y="756"/>
                  </a:lnTo>
                  <a:lnTo>
                    <a:pt x="3210" y="756"/>
                  </a:lnTo>
                  <a:lnTo>
                    <a:pt x="3210" y="768"/>
                  </a:lnTo>
                  <a:lnTo>
                    <a:pt x="3204" y="780"/>
                  </a:lnTo>
                  <a:lnTo>
                    <a:pt x="3204" y="798"/>
                  </a:lnTo>
                  <a:lnTo>
                    <a:pt x="3210" y="798"/>
                  </a:lnTo>
                  <a:lnTo>
                    <a:pt x="3216" y="804"/>
                  </a:lnTo>
                  <a:lnTo>
                    <a:pt x="3216" y="840"/>
                  </a:lnTo>
                  <a:lnTo>
                    <a:pt x="3234" y="822"/>
                  </a:lnTo>
                  <a:lnTo>
                    <a:pt x="3240" y="810"/>
                  </a:lnTo>
                  <a:lnTo>
                    <a:pt x="3288" y="762"/>
                  </a:lnTo>
                  <a:lnTo>
                    <a:pt x="3300" y="756"/>
                  </a:lnTo>
                  <a:lnTo>
                    <a:pt x="3324" y="732"/>
                  </a:lnTo>
                  <a:lnTo>
                    <a:pt x="3324" y="726"/>
                  </a:lnTo>
                  <a:lnTo>
                    <a:pt x="3318" y="720"/>
                  </a:lnTo>
                  <a:lnTo>
                    <a:pt x="3312" y="720"/>
                  </a:lnTo>
                  <a:lnTo>
                    <a:pt x="3306" y="714"/>
                  </a:lnTo>
                  <a:lnTo>
                    <a:pt x="3306" y="702"/>
                  </a:lnTo>
                  <a:lnTo>
                    <a:pt x="3312" y="696"/>
                  </a:lnTo>
                  <a:lnTo>
                    <a:pt x="3324" y="696"/>
                  </a:lnTo>
                  <a:lnTo>
                    <a:pt x="3330" y="702"/>
                  </a:lnTo>
                  <a:lnTo>
                    <a:pt x="3360" y="702"/>
                  </a:lnTo>
                  <a:lnTo>
                    <a:pt x="3390" y="696"/>
                  </a:lnTo>
                  <a:lnTo>
                    <a:pt x="3450" y="672"/>
                  </a:lnTo>
                  <a:lnTo>
                    <a:pt x="3462" y="666"/>
                  </a:lnTo>
                  <a:lnTo>
                    <a:pt x="3444" y="660"/>
                  </a:lnTo>
                  <a:lnTo>
                    <a:pt x="3438" y="660"/>
                  </a:lnTo>
                  <a:lnTo>
                    <a:pt x="3432" y="666"/>
                  </a:lnTo>
                  <a:lnTo>
                    <a:pt x="3414" y="672"/>
                  </a:lnTo>
                  <a:lnTo>
                    <a:pt x="3402" y="672"/>
                  </a:lnTo>
                  <a:lnTo>
                    <a:pt x="3390" y="678"/>
                  </a:lnTo>
                  <a:lnTo>
                    <a:pt x="3372" y="678"/>
                  </a:lnTo>
                  <a:lnTo>
                    <a:pt x="3360" y="684"/>
                  </a:lnTo>
                  <a:lnTo>
                    <a:pt x="3348" y="684"/>
                  </a:lnTo>
                  <a:lnTo>
                    <a:pt x="3342" y="678"/>
                  </a:lnTo>
                  <a:lnTo>
                    <a:pt x="3342" y="672"/>
                  </a:lnTo>
                  <a:lnTo>
                    <a:pt x="3348" y="666"/>
                  </a:lnTo>
                  <a:lnTo>
                    <a:pt x="3354" y="654"/>
                  </a:lnTo>
                  <a:lnTo>
                    <a:pt x="3366" y="654"/>
                  </a:lnTo>
                  <a:lnTo>
                    <a:pt x="3378" y="648"/>
                  </a:lnTo>
                  <a:lnTo>
                    <a:pt x="3402" y="648"/>
                  </a:lnTo>
                  <a:lnTo>
                    <a:pt x="3492" y="642"/>
                  </a:lnTo>
                  <a:lnTo>
                    <a:pt x="3534" y="606"/>
                  </a:lnTo>
                  <a:lnTo>
                    <a:pt x="3546" y="618"/>
                  </a:lnTo>
                  <a:lnTo>
                    <a:pt x="3570" y="606"/>
                  </a:lnTo>
                  <a:lnTo>
                    <a:pt x="3570" y="642"/>
                  </a:lnTo>
                  <a:lnTo>
                    <a:pt x="3600" y="618"/>
                  </a:lnTo>
                  <a:lnTo>
                    <a:pt x="3624" y="612"/>
                  </a:lnTo>
                  <a:lnTo>
                    <a:pt x="3630" y="582"/>
                  </a:lnTo>
                  <a:lnTo>
                    <a:pt x="3618" y="570"/>
                  </a:lnTo>
                  <a:lnTo>
                    <a:pt x="3612" y="600"/>
                  </a:lnTo>
                  <a:lnTo>
                    <a:pt x="3588" y="600"/>
                  </a:lnTo>
                  <a:lnTo>
                    <a:pt x="3588" y="576"/>
                  </a:lnTo>
                  <a:lnTo>
                    <a:pt x="3570" y="552"/>
                  </a:lnTo>
                  <a:lnTo>
                    <a:pt x="3594" y="540"/>
                  </a:lnTo>
                  <a:lnTo>
                    <a:pt x="3600" y="504"/>
                  </a:lnTo>
                  <a:lnTo>
                    <a:pt x="3612" y="498"/>
                  </a:lnTo>
                  <a:lnTo>
                    <a:pt x="3618" y="486"/>
                  </a:lnTo>
                  <a:lnTo>
                    <a:pt x="3630" y="480"/>
                  </a:lnTo>
                  <a:lnTo>
                    <a:pt x="3636" y="474"/>
                  </a:lnTo>
                  <a:lnTo>
                    <a:pt x="3648" y="468"/>
                  </a:lnTo>
                  <a:lnTo>
                    <a:pt x="3654" y="456"/>
                  </a:lnTo>
                  <a:lnTo>
                    <a:pt x="3654" y="450"/>
                  </a:lnTo>
                  <a:lnTo>
                    <a:pt x="3660" y="444"/>
                  </a:lnTo>
                  <a:lnTo>
                    <a:pt x="3660" y="438"/>
                  </a:lnTo>
                  <a:lnTo>
                    <a:pt x="3690" y="444"/>
                  </a:lnTo>
                  <a:lnTo>
                    <a:pt x="3702" y="426"/>
                  </a:lnTo>
                  <a:lnTo>
                    <a:pt x="3708" y="432"/>
                  </a:lnTo>
                  <a:lnTo>
                    <a:pt x="3720" y="432"/>
                  </a:lnTo>
                  <a:lnTo>
                    <a:pt x="3726" y="426"/>
                  </a:lnTo>
                  <a:lnTo>
                    <a:pt x="3738" y="420"/>
                  </a:lnTo>
                  <a:lnTo>
                    <a:pt x="3744" y="408"/>
                  </a:lnTo>
                  <a:lnTo>
                    <a:pt x="3756" y="402"/>
                  </a:lnTo>
                  <a:lnTo>
                    <a:pt x="3774" y="384"/>
                  </a:lnTo>
                  <a:lnTo>
                    <a:pt x="3774" y="414"/>
                  </a:lnTo>
                  <a:lnTo>
                    <a:pt x="3786" y="408"/>
                  </a:lnTo>
                  <a:lnTo>
                    <a:pt x="3792" y="402"/>
                  </a:lnTo>
                  <a:lnTo>
                    <a:pt x="3828" y="384"/>
                  </a:lnTo>
                  <a:lnTo>
                    <a:pt x="3834" y="378"/>
                  </a:lnTo>
                  <a:lnTo>
                    <a:pt x="3846" y="378"/>
                  </a:lnTo>
                  <a:lnTo>
                    <a:pt x="3858" y="372"/>
                  </a:lnTo>
                  <a:lnTo>
                    <a:pt x="3876" y="372"/>
                  </a:lnTo>
                  <a:lnTo>
                    <a:pt x="3888" y="366"/>
                  </a:lnTo>
                  <a:lnTo>
                    <a:pt x="3900" y="366"/>
                  </a:lnTo>
                  <a:lnTo>
                    <a:pt x="3900" y="330"/>
                  </a:lnTo>
                  <a:lnTo>
                    <a:pt x="3876" y="330"/>
                  </a:lnTo>
                  <a:lnTo>
                    <a:pt x="3876" y="324"/>
                  </a:lnTo>
                  <a:lnTo>
                    <a:pt x="3882" y="312"/>
                  </a:lnTo>
                  <a:lnTo>
                    <a:pt x="3894" y="300"/>
                  </a:lnTo>
                  <a:lnTo>
                    <a:pt x="3888" y="294"/>
                  </a:lnTo>
                  <a:lnTo>
                    <a:pt x="3882" y="294"/>
                  </a:lnTo>
                  <a:lnTo>
                    <a:pt x="3876" y="288"/>
                  </a:lnTo>
                  <a:lnTo>
                    <a:pt x="3876" y="276"/>
                  </a:lnTo>
                  <a:lnTo>
                    <a:pt x="3888" y="252"/>
                  </a:lnTo>
                  <a:lnTo>
                    <a:pt x="3900" y="222"/>
                  </a:lnTo>
                  <a:lnTo>
                    <a:pt x="3912" y="198"/>
                  </a:lnTo>
                  <a:lnTo>
                    <a:pt x="3918" y="174"/>
                  </a:lnTo>
                  <a:lnTo>
                    <a:pt x="3918" y="168"/>
                  </a:lnTo>
                  <a:lnTo>
                    <a:pt x="3912" y="162"/>
                  </a:lnTo>
                  <a:lnTo>
                    <a:pt x="3876" y="162"/>
                  </a:lnTo>
                  <a:lnTo>
                    <a:pt x="3864" y="168"/>
                  </a:lnTo>
                  <a:lnTo>
                    <a:pt x="3858" y="168"/>
                  </a:lnTo>
                  <a:close/>
                  <a:moveTo>
                    <a:pt x="2718" y="366"/>
                  </a:moveTo>
                  <a:lnTo>
                    <a:pt x="2712" y="366"/>
                  </a:lnTo>
                  <a:lnTo>
                    <a:pt x="2712" y="354"/>
                  </a:lnTo>
                  <a:lnTo>
                    <a:pt x="2718" y="348"/>
                  </a:lnTo>
                  <a:lnTo>
                    <a:pt x="2718" y="336"/>
                  </a:lnTo>
                  <a:lnTo>
                    <a:pt x="2712" y="336"/>
                  </a:lnTo>
                  <a:lnTo>
                    <a:pt x="2700" y="342"/>
                  </a:lnTo>
                  <a:lnTo>
                    <a:pt x="2694" y="348"/>
                  </a:lnTo>
                  <a:lnTo>
                    <a:pt x="2682" y="354"/>
                  </a:lnTo>
                  <a:lnTo>
                    <a:pt x="2676" y="372"/>
                  </a:lnTo>
                  <a:lnTo>
                    <a:pt x="2664" y="366"/>
                  </a:lnTo>
                  <a:lnTo>
                    <a:pt x="2664" y="378"/>
                  </a:lnTo>
                  <a:lnTo>
                    <a:pt x="2652" y="402"/>
                  </a:lnTo>
                  <a:lnTo>
                    <a:pt x="2628" y="414"/>
                  </a:lnTo>
                  <a:lnTo>
                    <a:pt x="2628" y="426"/>
                  </a:lnTo>
                  <a:lnTo>
                    <a:pt x="2634" y="432"/>
                  </a:lnTo>
                  <a:lnTo>
                    <a:pt x="2628" y="432"/>
                  </a:lnTo>
                  <a:lnTo>
                    <a:pt x="2598" y="462"/>
                  </a:lnTo>
                  <a:lnTo>
                    <a:pt x="2598" y="468"/>
                  </a:lnTo>
                  <a:lnTo>
                    <a:pt x="2604" y="474"/>
                  </a:lnTo>
                  <a:lnTo>
                    <a:pt x="2610" y="474"/>
                  </a:lnTo>
                  <a:lnTo>
                    <a:pt x="2616" y="480"/>
                  </a:lnTo>
                  <a:lnTo>
                    <a:pt x="2616" y="492"/>
                  </a:lnTo>
                  <a:lnTo>
                    <a:pt x="2610" y="498"/>
                  </a:lnTo>
                  <a:lnTo>
                    <a:pt x="2604" y="498"/>
                  </a:lnTo>
                  <a:lnTo>
                    <a:pt x="2604" y="510"/>
                  </a:lnTo>
                  <a:lnTo>
                    <a:pt x="2592" y="534"/>
                  </a:lnTo>
                  <a:lnTo>
                    <a:pt x="2580" y="552"/>
                  </a:lnTo>
                  <a:lnTo>
                    <a:pt x="2550" y="582"/>
                  </a:lnTo>
                  <a:lnTo>
                    <a:pt x="2478" y="618"/>
                  </a:lnTo>
                  <a:lnTo>
                    <a:pt x="2484" y="588"/>
                  </a:lnTo>
                  <a:lnTo>
                    <a:pt x="2478" y="582"/>
                  </a:lnTo>
                  <a:lnTo>
                    <a:pt x="2478" y="576"/>
                  </a:lnTo>
                  <a:lnTo>
                    <a:pt x="2472" y="570"/>
                  </a:lnTo>
                  <a:lnTo>
                    <a:pt x="2472" y="564"/>
                  </a:lnTo>
                  <a:lnTo>
                    <a:pt x="2478" y="552"/>
                  </a:lnTo>
                  <a:lnTo>
                    <a:pt x="2496" y="534"/>
                  </a:lnTo>
                  <a:lnTo>
                    <a:pt x="2502" y="522"/>
                  </a:lnTo>
                  <a:lnTo>
                    <a:pt x="2502" y="516"/>
                  </a:lnTo>
                  <a:lnTo>
                    <a:pt x="2496" y="510"/>
                  </a:lnTo>
                  <a:lnTo>
                    <a:pt x="2496" y="492"/>
                  </a:lnTo>
                  <a:lnTo>
                    <a:pt x="2502" y="480"/>
                  </a:lnTo>
                  <a:lnTo>
                    <a:pt x="2508" y="474"/>
                  </a:lnTo>
                  <a:lnTo>
                    <a:pt x="2514" y="462"/>
                  </a:lnTo>
                  <a:lnTo>
                    <a:pt x="2526" y="456"/>
                  </a:lnTo>
                  <a:lnTo>
                    <a:pt x="2532" y="450"/>
                  </a:lnTo>
                  <a:lnTo>
                    <a:pt x="2532" y="432"/>
                  </a:lnTo>
                  <a:lnTo>
                    <a:pt x="2538" y="432"/>
                  </a:lnTo>
                  <a:lnTo>
                    <a:pt x="2622" y="348"/>
                  </a:lnTo>
                  <a:lnTo>
                    <a:pt x="2592" y="354"/>
                  </a:lnTo>
                  <a:lnTo>
                    <a:pt x="2580" y="360"/>
                  </a:lnTo>
                  <a:lnTo>
                    <a:pt x="2574" y="366"/>
                  </a:lnTo>
                  <a:lnTo>
                    <a:pt x="2562" y="372"/>
                  </a:lnTo>
                  <a:lnTo>
                    <a:pt x="2556" y="378"/>
                  </a:lnTo>
                  <a:lnTo>
                    <a:pt x="2550" y="378"/>
                  </a:lnTo>
                  <a:lnTo>
                    <a:pt x="2550" y="372"/>
                  </a:lnTo>
                  <a:lnTo>
                    <a:pt x="2556" y="366"/>
                  </a:lnTo>
                  <a:lnTo>
                    <a:pt x="2568" y="360"/>
                  </a:lnTo>
                  <a:lnTo>
                    <a:pt x="2592" y="336"/>
                  </a:lnTo>
                  <a:lnTo>
                    <a:pt x="2604" y="330"/>
                  </a:lnTo>
                  <a:lnTo>
                    <a:pt x="2658" y="276"/>
                  </a:lnTo>
                  <a:lnTo>
                    <a:pt x="2670" y="288"/>
                  </a:lnTo>
                  <a:lnTo>
                    <a:pt x="2682" y="276"/>
                  </a:lnTo>
                  <a:lnTo>
                    <a:pt x="2682" y="288"/>
                  </a:lnTo>
                  <a:lnTo>
                    <a:pt x="2694" y="288"/>
                  </a:lnTo>
                  <a:lnTo>
                    <a:pt x="2700" y="282"/>
                  </a:lnTo>
                  <a:lnTo>
                    <a:pt x="2700" y="270"/>
                  </a:lnTo>
                  <a:lnTo>
                    <a:pt x="2724" y="276"/>
                  </a:lnTo>
                  <a:lnTo>
                    <a:pt x="2736" y="270"/>
                  </a:lnTo>
                  <a:lnTo>
                    <a:pt x="2742" y="270"/>
                  </a:lnTo>
                  <a:lnTo>
                    <a:pt x="2754" y="264"/>
                  </a:lnTo>
                  <a:lnTo>
                    <a:pt x="2772" y="264"/>
                  </a:lnTo>
                  <a:lnTo>
                    <a:pt x="2784" y="270"/>
                  </a:lnTo>
                  <a:lnTo>
                    <a:pt x="2790" y="276"/>
                  </a:lnTo>
                  <a:lnTo>
                    <a:pt x="2796" y="288"/>
                  </a:lnTo>
                  <a:lnTo>
                    <a:pt x="2772" y="294"/>
                  </a:lnTo>
                  <a:lnTo>
                    <a:pt x="2772" y="318"/>
                  </a:lnTo>
                  <a:lnTo>
                    <a:pt x="2742" y="318"/>
                  </a:lnTo>
                  <a:lnTo>
                    <a:pt x="2736" y="324"/>
                  </a:lnTo>
                  <a:lnTo>
                    <a:pt x="2736" y="360"/>
                  </a:lnTo>
                  <a:lnTo>
                    <a:pt x="2730" y="366"/>
                  </a:lnTo>
                  <a:lnTo>
                    <a:pt x="2718" y="36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4" name="Uruguay" descr="© INSCALE GmbH, 05.05.2010&#10;http://www.presentationload.com/">
              <a:extLst>
                <a:ext uri="{FF2B5EF4-FFF2-40B4-BE49-F238E27FC236}">
                  <a16:creationId xmlns:a16="http://schemas.microsoft.com/office/drawing/2014/main" id="{296E71DF-869E-864F-BA73-05695E8AD2FF}"/>
                </a:ext>
              </a:extLst>
            </p:cNvPr>
            <p:cNvSpPr>
              <a:spLocks/>
            </p:cNvSpPr>
            <p:nvPr/>
          </p:nvSpPr>
          <p:spPr bwMode="gray">
            <a:xfrm>
              <a:off x="2745607" y="4139036"/>
              <a:ext cx="139343" cy="145273"/>
            </a:xfrm>
            <a:custGeom>
              <a:avLst/>
              <a:gdLst>
                <a:gd name="T0" fmla="*/ 2147483647 w 366"/>
                <a:gd name="T1" fmla="*/ 2147483647 h 384"/>
                <a:gd name="T2" fmla="*/ 2147483647 w 366"/>
                <a:gd name="T3" fmla="*/ 2147483647 h 384"/>
                <a:gd name="T4" fmla="*/ 2147483647 w 366"/>
                <a:gd name="T5" fmla="*/ 2147483647 h 384"/>
                <a:gd name="T6" fmla="*/ 2147483647 w 366"/>
                <a:gd name="T7" fmla="*/ 2147483647 h 384"/>
                <a:gd name="T8" fmla="*/ 2147483647 w 366"/>
                <a:gd name="T9" fmla="*/ 2147483647 h 384"/>
                <a:gd name="T10" fmla="*/ 2147483647 w 366"/>
                <a:gd name="T11" fmla="*/ 2147483647 h 384"/>
                <a:gd name="T12" fmla="*/ 2147483647 w 366"/>
                <a:gd name="T13" fmla="*/ 2147483647 h 384"/>
                <a:gd name="T14" fmla="*/ 2147483647 w 366"/>
                <a:gd name="T15" fmla="*/ 2147483647 h 384"/>
                <a:gd name="T16" fmla="*/ 2147483647 w 366"/>
                <a:gd name="T17" fmla="*/ 2147483647 h 384"/>
                <a:gd name="T18" fmla="*/ 2147483647 w 366"/>
                <a:gd name="T19" fmla="*/ 2147483647 h 384"/>
                <a:gd name="T20" fmla="*/ 2147483647 w 366"/>
                <a:gd name="T21" fmla="*/ 2147483647 h 384"/>
                <a:gd name="T22" fmla="*/ 2147483647 w 366"/>
                <a:gd name="T23" fmla="*/ 2147483647 h 384"/>
                <a:gd name="T24" fmla="*/ 2147483647 w 366"/>
                <a:gd name="T25" fmla="*/ 2147483647 h 384"/>
                <a:gd name="T26" fmla="*/ 2147483647 w 366"/>
                <a:gd name="T27" fmla="*/ 2147483647 h 384"/>
                <a:gd name="T28" fmla="*/ 2147483647 w 366"/>
                <a:gd name="T29" fmla="*/ 2147483647 h 384"/>
                <a:gd name="T30" fmla="*/ 2147483647 w 366"/>
                <a:gd name="T31" fmla="*/ 2147483647 h 384"/>
                <a:gd name="T32" fmla="*/ 2147483647 w 366"/>
                <a:gd name="T33" fmla="*/ 2147483647 h 384"/>
                <a:gd name="T34" fmla="*/ 2147483647 w 366"/>
                <a:gd name="T35" fmla="*/ 2147483647 h 384"/>
                <a:gd name="T36" fmla="*/ 2147483647 w 366"/>
                <a:gd name="T37" fmla="*/ 2147483647 h 384"/>
                <a:gd name="T38" fmla="*/ 2147483647 w 366"/>
                <a:gd name="T39" fmla="*/ 2147483647 h 384"/>
                <a:gd name="T40" fmla="*/ 2147483647 w 366"/>
                <a:gd name="T41" fmla="*/ 2147483647 h 384"/>
                <a:gd name="T42" fmla="*/ 2147483647 w 366"/>
                <a:gd name="T43" fmla="*/ 2147483647 h 384"/>
                <a:gd name="T44" fmla="*/ 2147483647 w 366"/>
                <a:gd name="T45" fmla="*/ 0 h 384"/>
                <a:gd name="T46" fmla="*/ 2147483647 w 366"/>
                <a:gd name="T47" fmla="*/ 2147483647 h 384"/>
                <a:gd name="T48" fmla="*/ 2147483647 w 366"/>
                <a:gd name="T49" fmla="*/ 2147483647 h 384"/>
                <a:gd name="T50" fmla="*/ 0 w 366"/>
                <a:gd name="T51" fmla="*/ 2147483647 h 384"/>
                <a:gd name="T52" fmla="*/ 2147483647 w 366"/>
                <a:gd name="T53" fmla="*/ 2147483647 h 384"/>
                <a:gd name="T54" fmla="*/ 2147483647 w 366"/>
                <a:gd name="T55" fmla="*/ 2147483647 h 384"/>
                <a:gd name="T56" fmla="*/ 2147483647 w 366"/>
                <a:gd name="T57" fmla="*/ 2147483647 h 384"/>
                <a:gd name="T58" fmla="*/ 2147483647 w 366"/>
                <a:gd name="T59" fmla="*/ 2147483647 h 384"/>
                <a:gd name="T60" fmla="*/ 2147483647 w 366"/>
                <a:gd name="T61" fmla="*/ 2147483647 h 384"/>
                <a:gd name="T62" fmla="*/ 2147483647 w 366"/>
                <a:gd name="T63" fmla="*/ 2147483647 h 384"/>
                <a:gd name="T64" fmla="*/ 2147483647 w 366"/>
                <a:gd name="T65" fmla="*/ 2147483647 h 384"/>
                <a:gd name="T66" fmla="*/ 2147483647 w 366"/>
                <a:gd name="T67" fmla="*/ 2147483647 h 384"/>
                <a:gd name="T68" fmla="*/ 2147483647 w 366"/>
                <a:gd name="T69" fmla="*/ 2147483647 h 384"/>
                <a:gd name="T70" fmla="*/ 2147483647 w 366"/>
                <a:gd name="T71" fmla="*/ 2147483647 h 384"/>
                <a:gd name="T72" fmla="*/ 2147483647 w 366"/>
                <a:gd name="T73" fmla="*/ 2147483647 h 384"/>
                <a:gd name="T74" fmla="*/ 2147483647 w 366"/>
                <a:gd name="T75" fmla="*/ 2147483647 h 384"/>
                <a:gd name="T76" fmla="*/ 2147483647 w 366"/>
                <a:gd name="T77" fmla="*/ 2147483647 h 384"/>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366"/>
                <a:gd name="T118" fmla="*/ 0 h 384"/>
                <a:gd name="T119" fmla="*/ 366 w 366"/>
                <a:gd name="T120" fmla="*/ 384 h 384"/>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366" h="384">
                  <a:moveTo>
                    <a:pt x="138" y="372"/>
                  </a:moveTo>
                  <a:lnTo>
                    <a:pt x="174" y="372"/>
                  </a:lnTo>
                  <a:lnTo>
                    <a:pt x="198" y="378"/>
                  </a:lnTo>
                  <a:lnTo>
                    <a:pt x="228" y="378"/>
                  </a:lnTo>
                  <a:lnTo>
                    <a:pt x="288" y="384"/>
                  </a:lnTo>
                  <a:lnTo>
                    <a:pt x="330" y="366"/>
                  </a:lnTo>
                  <a:lnTo>
                    <a:pt x="342" y="354"/>
                  </a:lnTo>
                  <a:lnTo>
                    <a:pt x="360" y="300"/>
                  </a:lnTo>
                  <a:lnTo>
                    <a:pt x="366" y="294"/>
                  </a:lnTo>
                  <a:lnTo>
                    <a:pt x="348" y="294"/>
                  </a:lnTo>
                  <a:lnTo>
                    <a:pt x="348" y="264"/>
                  </a:lnTo>
                  <a:lnTo>
                    <a:pt x="342" y="264"/>
                  </a:lnTo>
                  <a:lnTo>
                    <a:pt x="342" y="240"/>
                  </a:lnTo>
                  <a:lnTo>
                    <a:pt x="348" y="234"/>
                  </a:lnTo>
                  <a:lnTo>
                    <a:pt x="360" y="210"/>
                  </a:lnTo>
                  <a:lnTo>
                    <a:pt x="360" y="198"/>
                  </a:lnTo>
                  <a:lnTo>
                    <a:pt x="354" y="198"/>
                  </a:lnTo>
                  <a:lnTo>
                    <a:pt x="342" y="192"/>
                  </a:lnTo>
                  <a:lnTo>
                    <a:pt x="336" y="192"/>
                  </a:lnTo>
                  <a:lnTo>
                    <a:pt x="318" y="174"/>
                  </a:lnTo>
                  <a:lnTo>
                    <a:pt x="312" y="162"/>
                  </a:lnTo>
                  <a:lnTo>
                    <a:pt x="306" y="156"/>
                  </a:lnTo>
                  <a:lnTo>
                    <a:pt x="300" y="144"/>
                  </a:lnTo>
                  <a:lnTo>
                    <a:pt x="288" y="144"/>
                  </a:lnTo>
                  <a:lnTo>
                    <a:pt x="270" y="138"/>
                  </a:lnTo>
                  <a:lnTo>
                    <a:pt x="258" y="132"/>
                  </a:lnTo>
                  <a:lnTo>
                    <a:pt x="252" y="126"/>
                  </a:lnTo>
                  <a:lnTo>
                    <a:pt x="252" y="114"/>
                  </a:lnTo>
                  <a:lnTo>
                    <a:pt x="246" y="114"/>
                  </a:lnTo>
                  <a:lnTo>
                    <a:pt x="228" y="96"/>
                  </a:lnTo>
                  <a:lnTo>
                    <a:pt x="210" y="96"/>
                  </a:lnTo>
                  <a:lnTo>
                    <a:pt x="192" y="78"/>
                  </a:lnTo>
                  <a:lnTo>
                    <a:pt x="186" y="66"/>
                  </a:lnTo>
                  <a:lnTo>
                    <a:pt x="174" y="60"/>
                  </a:lnTo>
                  <a:lnTo>
                    <a:pt x="168" y="60"/>
                  </a:lnTo>
                  <a:lnTo>
                    <a:pt x="156" y="72"/>
                  </a:lnTo>
                  <a:lnTo>
                    <a:pt x="156" y="78"/>
                  </a:lnTo>
                  <a:lnTo>
                    <a:pt x="144" y="78"/>
                  </a:lnTo>
                  <a:lnTo>
                    <a:pt x="144" y="66"/>
                  </a:lnTo>
                  <a:lnTo>
                    <a:pt x="132" y="54"/>
                  </a:lnTo>
                  <a:lnTo>
                    <a:pt x="126" y="42"/>
                  </a:lnTo>
                  <a:lnTo>
                    <a:pt x="120" y="36"/>
                  </a:lnTo>
                  <a:lnTo>
                    <a:pt x="108" y="30"/>
                  </a:lnTo>
                  <a:lnTo>
                    <a:pt x="102" y="18"/>
                  </a:lnTo>
                  <a:lnTo>
                    <a:pt x="78" y="6"/>
                  </a:lnTo>
                  <a:lnTo>
                    <a:pt x="72" y="0"/>
                  </a:lnTo>
                  <a:lnTo>
                    <a:pt x="60" y="0"/>
                  </a:lnTo>
                  <a:lnTo>
                    <a:pt x="48" y="6"/>
                  </a:lnTo>
                  <a:lnTo>
                    <a:pt x="42" y="12"/>
                  </a:lnTo>
                  <a:lnTo>
                    <a:pt x="18" y="12"/>
                  </a:lnTo>
                  <a:lnTo>
                    <a:pt x="0" y="30"/>
                  </a:lnTo>
                  <a:lnTo>
                    <a:pt x="0" y="36"/>
                  </a:lnTo>
                  <a:lnTo>
                    <a:pt x="24" y="60"/>
                  </a:lnTo>
                  <a:lnTo>
                    <a:pt x="30" y="60"/>
                  </a:lnTo>
                  <a:lnTo>
                    <a:pt x="6" y="72"/>
                  </a:lnTo>
                  <a:lnTo>
                    <a:pt x="6" y="108"/>
                  </a:lnTo>
                  <a:lnTo>
                    <a:pt x="30" y="126"/>
                  </a:lnTo>
                  <a:lnTo>
                    <a:pt x="12" y="126"/>
                  </a:lnTo>
                  <a:lnTo>
                    <a:pt x="0" y="138"/>
                  </a:lnTo>
                  <a:lnTo>
                    <a:pt x="6" y="144"/>
                  </a:lnTo>
                  <a:lnTo>
                    <a:pt x="12" y="156"/>
                  </a:lnTo>
                  <a:lnTo>
                    <a:pt x="24" y="168"/>
                  </a:lnTo>
                  <a:lnTo>
                    <a:pt x="12" y="186"/>
                  </a:lnTo>
                  <a:lnTo>
                    <a:pt x="18" y="192"/>
                  </a:lnTo>
                  <a:lnTo>
                    <a:pt x="24" y="204"/>
                  </a:lnTo>
                  <a:lnTo>
                    <a:pt x="36" y="210"/>
                  </a:lnTo>
                  <a:lnTo>
                    <a:pt x="42" y="222"/>
                  </a:lnTo>
                  <a:lnTo>
                    <a:pt x="42" y="228"/>
                  </a:lnTo>
                  <a:lnTo>
                    <a:pt x="36" y="228"/>
                  </a:lnTo>
                  <a:lnTo>
                    <a:pt x="30" y="234"/>
                  </a:lnTo>
                  <a:lnTo>
                    <a:pt x="6" y="234"/>
                  </a:lnTo>
                  <a:lnTo>
                    <a:pt x="6" y="282"/>
                  </a:lnTo>
                  <a:lnTo>
                    <a:pt x="36" y="318"/>
                  </a:lnTo>
                  <a:lnTo>
                    <a:pt x="42" y="318"/>
                  </a:lnTo>
                  <a:lnTo>
                    <a:pt x="54" y="324"/>
                  </a:lnTo>
                  <a:lnTo>
                    <a:pt x="78" y="348"/>
                  </a:lnTo>
                  <a:lnTo>
                    <a:pt x="90" y="354"/>
                  </a:lnTo>
                  <a:lnTo>
                    <a:pt x="126" y="354"/>
                  </a:lnTo>
                  <a:lnTo>
                    <a:pt x="138" y="37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5" name="United Kingdom" descr="© INSCALE GmbH, 05.05.2010&#10;http://www.presentationload.com/">
              <a:extLst>
                <a:ext uri="{FF2B5EF4-FFF2-40B4-BE49-F238E27FC236}">
                  <a16:creationId xmlns:a16="http://schemas.microsoft.com/office/drawing/2014/main" id="{C1A69AD5-7C8C-0D1A-A7B4-7DD8AC1C1803}"/>
                </a:ext>
              </a:extLst>
            </p:cNvPr>
            <p:cNvSpPr>
              <a:spLocks noEditPoints="1"/>
            </p:cNvSpPr>
            <p:nvPr/>
          </p:nvSpPr>
          <p:spPr bwMode="gray">
            <a:xfrm>
              <a:off x="4094566" y="1386258"/>
              <a:ext cx="219391" cy="312783"/>
            </a:xfrm>
            <a:custGeom>
              <a:avLst/>
              <a:gdLst>
                <a:gd name="T0" fmla="*/ 2147483647 w 576"/>
                <a:gd name="T1" fmla="*/ 2147483647 h 822"/>
                <a:gd name="T2" fmla="*/ 2147483647 w 576"/>
                <a:gd name="T3" fmla="*/ 2147483647 h 822"/>
                <a:gd name="T4" fmla="*/ 2147483647 w 576"/>
                <a:gd name="T5" fmla="*/ 2147483647 h 822"/>
                <a:gd name="T6" fmla="*/ 2147483647 w 576"/>
                <a:gd name="T7" fmla="*/ 2147483647 h 822"/>
                <a:gd name="T8" fmla="*/ 2147483647 w 576"/>
                <a:gd name="T9" fmla="*/ 2147483647 h 822"/>
                <a:gd name="T10" fmla="*/ 2147483647 w 576"/>
                <a:gd name="T11" fmla="*/ 2147483647 h 822"/>
                <a:gd name="T12" fmla="*/ 2147483647 w 576"/>
                <a:gd name="T13" fmla="*/ 2147483647 h 822"/>
                <a:gd name="T14" fmla="*/ 2147483647 w 576"/>
                <a:gd name="T15" fmla="*/ 0 h 822"/>
                <a:gd name="T16" fmla="*/ 2147483647 w 576"/>
                <a:gd name="T17" fmla="*/ 0 h 822"/>
                <a:gd name="T18" fmla="*/ 2147483647 w 576"/>
                <a:gd name="T19" fmla="*/ 2147483647 h 822"/>
                <a:gd name="T20" fmla="*/ 2147483647 w 576"/>
                <a:gd name="T21" fmla="*/ 2147483647 h 822"/>
                <a:gd name="T22" fmla="*/ 2147483647 w 576"/>
                <a:gd name="T23" fmla="*/ 2147483647 h 822"/>
                <a:gd name="T24" fmla="*/ 2147483647 w 576"/>
                <a:gd name="T25" fmla="*/ 2147483647 h 822"/>
                <a:gd name="T26" fmla="*/ 2147483647 w 576"/>
                <a:gd name="T27" fmla="*/ 2147483647 h 822"/>
                <a:gd name="T28" fmla="*/ 2147483647 w 576"/>
                <a:gd name="T29" fmla="*/ 2147483647 h 822"/>
                <a:gd name="T30" fmla="*/ 2147483647 w 576"/>
                <a:gd name="T31" fmla="*/ 2147483647 h 822"/>
                <a:gd name="T32" fmla="*/ 2147483647 w 576"/>
                <a:gd name="T33" fmla="*/ 2147483647 h 822"/>
                <a:gd name="T34" fmla="*/ 2147483647 w 576"/>
                <a:gd name="T35" fmla="*/ 2147483647 h 822"/>
                <a:gd name="T36" fmla="*/ 2147483647 w 576"/>
                <a:gd name="T37" fmla="*/ 2147483647 h 822"/>
                <a:gd name="T38" fmla="*/ 2147483647 w 576"/>
                <a:gd name="T39" fmla="*/ 2147483647 h 822"/>
                <a:gd name="T40" fmla="*/ 2147483647 w 576"/>
                <a:gd name="T41" fmla="*/ 2147483647 h 822"/>
                <a:gd name="T42" fmla="*/ 2147483647 w 576"/>
                <a:gd name="T43" fmla="*/ 2147483647 h 822"/>
                <a:gd name="T44" fmla="*/ 2147483647 w 576"/>
                <a:gd name="T45" fmla="*/ 2147483647 h 822"/>
                <a:gd name="T46" fmla="*/ 2147483647 w 576"/>
                <a:gd name="T47" fmla="*/ 2147483647 h 822"/>
                <a:gd name="T48" fmla="*/ 2147483647 w 576"/>
                <a:gd name="T49" fmla="*/ 2147483647 h 822"/>
                <a:gd name="T50" fmla="*/ 2147483647 w 576"/>
                <a:gd name="T51" fmla="*/ 2147483647 h 822"/>
                <a:gd name="T52" fmla="*/ 2147483647 w 576"/>
                <a:gd name="T53" fmla="*/ 2147483647 h 822"/>
                <a:gd name="T54" fmla="*/ 2147483647 w 576"/>
                <a:gd name="T55" fmla="*/ 2147483647 h 822"/>
                <a:gd name="T56" fmla="*/ 2147483647 w 576"/>
                <a:gd name="T57" fmla="*/ 2147483647 h 822"/>
                <a:gd name="T58" fmla="*/ 2147483647 w 576"/>
                <a:gd name="T59" fmla="*/ 2147483647 h 822"/>
                <a:gd name="T60" fmla="*/ 2147483647 w 576"/>
                <a:gd name="T61" fmla="*/ 2147483647 h 822"/>
                <a:gd name="T62" fmla="*/ 2147483647 w 576"/>
                <a:gd name="T63" fmla="*/ 2147483647 h 822"/>
                <a:gd name="T64" fmla="*/ 2147483647 w 576"/>
                <a:gd name="T65" fmla="*/ 2147483647 h 822"/>
                <a:gd name="T66" fmla="*/ 2147483647 w 576"/>
                <a:gd name="T67" fmla="*/ 2147483647 h 822"/>
                <a:gd name="T68" fmla="*/ 2147483647 w 576"/>
                <a:gd name="T69" fmla="*/ 2147483647 h 822"/>
                <a:gd name="T70" fmla="*/ 2147483647 w 576"/>
                <a:gd name="T71" fmla="*/ 2147483647 h 822"/>
                <a:gd name="T72" fmla="*/ 2147483647 w 576"/>
                <a:gd name="T73" fmla="*/ 2147483647 h 822"/>
                <a:gd name="T74" fmla="*/ 2147483647 w 576"/>
                <a:gd name="T75" fmla="*/ 2147483647 h 822"/>
                <a:gd name="T76" fmla="*/ 2147483647 w 576"/>
                <a:gd name="T77" fmla="*/ 2147483647 h 822"/>
                <a:gd name="T78" fmla="*/ 2147483647 w 576"/>
                <a:gd name="T79" fmla="*/ 2147483647 h 822"/>
                <a:gd name="T80" fmla="*/ 2147483647 w 576"/>
                <a:gd name="T81" fmla="*/ 2147483647 h 822"/>
                <a:gd name="T82" fmla="*/ 2147483647 w 576"/>
                <a:gd name="T83" fmla="*/ 2147483647 h 822"/>
                <a:gd name="T84" fmla="*/ 2147483647 w 576"/>
                <a:gd name="T85" fmla="*/ 2147483647 h 822"/>
                <a:gd name="T86" fmla="*/ 2147483647 w 576"/>
                <a:gd name="T87" fmla="*/ 2147483647 h 822"/>
                <a:gd name="T88" fmla="*/ 2147483647 w 576"/>
                <a:gd name="T89" fmla="*/ 2147483647 h 822"/>
                <a:gd name="T90" fmla="*/ 2147483647 w 576"/>
                <a:gd name="T91" fmla="*/ 2147483647 h 822"/>
                <a:gd name="T92" fmla="*/ 2147483647 w 576"/>
                <a:gd name="T93" fmla="*/ 2147483647 h 822"/>
                <a:gd name="T94" fmla="*/ 2147483647 w 576"/>
                <a:gd name="T95" fmla="*/ 2147483647 h 822"/>
                <a:gd name="T96" fmla="*/ 2147483647 w 576"/>
                <a:gd name="T97" fmla="*/ 2147483647 h 822"/>
                <a:gd name="T98" fmla="*/ 2147483647 w 576"/>
                <a:gd name="T99" fmla="*/ 2147483647 h 822"/>
                <a:gd name="T100" fmla="*/ 2147483647 w 576"/>
                <a:gd name="T101" fmla="*/ 2147483647 h 822"/>
                <a:gd name="T102" fmla="*/ 2147483647 w 576"/>
                <a:gd name="T103" fmla="*/ 2147483647 h 822"/>
                <a:gd name="T104" fmla="*/ 2147483647 w 576"/>
                <a:gd name="T105" fmla="*/ 2147483647 h 822"/>
                <a:gd name="T106" fmla="*/ 2147483647 w 576"/>
                <a:gd name="T107" fmla="*/ 2147483647 h 822"/>
                <a:gd name="T108" fmla="*/ 2147483647 w 576"/>
                <a:gd name="T109" fmla="*/ 2147483647 h 822"/>
                <a:gd name="T110" fmla="*/ 2147483647 w 576"/>
                <a:gd name="T111" fmla="*/ 2147483647 h 822"/>
                <a:gd name="T112" fmla="*/ 2147483647 w 576"/>
                <a:gd name="T113" fmla="*/ 2147483647 h 822"/>
                <a:gd name="T114" fmla="*/ 2147483647 w 576"/>
                <a:gd name="T115" fmla="*/ 2147483647 h 822"/>
                <a:gd name="T116" fmla="*/ 2147483647 w 576"/>
                <a:gd name="T117" fmla="*/ 2147483647 h 822"/>
                <a:gd name="T118" fmla="*/ 2147483647 w 576"/>
                <a:gd name="T119" fmla="*/ 2147483647 h 822"/>
                <a:gd name="T120" fmla="*/ 2147483647 w 576"/>
                <a:gd name="T121" fmla="*/ 2147483647 h 822"/>
                <a:gd name="T122" fmla="*/ 2147483647 w 576"/>
                <a:gd name="T123" fmla="*/ 2147483647 h 82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576"/>
                <a:gd name="T187" fmla="*/ 0 h 822"/>
                <a:gd name="T188" fmla="*/ 576 w 576"/>
                <a:gd name="T189" fmla="*/ 822 h 82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576" h="822">
                  <a:moveTo>
                    <a:pt x="162" y="378"/>
                  </a:moveTo>
                  <a:lnTo>
                    <a:pt x="156" y="378"/>
                  </a:lnTo>
                  <a:lnTo>
                    <a:pt x="150" y="384"/>
                  </a:lnTo>
                  <a:lnTo>
                    <a:pt x="150" y="396"/>
                  </a:lnTo>
                  <a:lnTo>
                    <a:pt x="144" y="414"/>
                  </a:lnTo>
                  <a:lnTo>
                    <a:pt x="156" y="402"/>
                  </a:lnTo>
                  <a:lnTo>
                    <a:pt x="162" y="390"/>
                  </a:lnTo>
                  <a:lnTo>
                    <a:pt x="162" y="378"/>
                  </a:lnTo>
                  <a:close/>
                  <a:moveTo>
                    <a:pt x="132" y="312"/>
                  </a:moveTo>
                  <a:lnTo>
                    <a:pt x="126" y="312"/>
                  </a:lnTo>
                  <a:lnTo>
                    <a:pt x="126" y="336"/>
                  </a:lnTo>
                  <a:lnTo>
                    <a:pt x="132" y="336"/>
                  </a:lnTo>
                  <a:lnTo>
                    <a:pt x="138" y="330"/>
                  </a:lnTo>
                  <a:lnTo>
                    <a:pt x="150" y="330"/>
                  </a:lnTo>
                  <a:lnTo>
                    <a:pt x="144" y="318"/>
                  </a:lnTo>
                  <a:lnTo>
                    <a:pt x="138" y="312"/>
                  </a:lnTo>
                  <a:lnTo>
                    <a:pt x="132" y="312"/>
                  </a:lnTo>
                  <a:close/>
                  <a:moveTo>
                    <a:pt x="114" y="390"/>
                  </a:moveTo>
                  <a:lnTo>
                    <a:pt x="126" y="390"/>
                  </a:lnTo>
                  <a:lnTo>
                    <a:pt x="138" y="384"/>
                  </a:lnTo>
                  <a:lnTo>
                    <a:pt x="138" y="372"/>
                  </a:lnTo>
                  <a:lnTo>
                    <a:pt x="132" y="366"/>
                  </a:lnTo>
                  <a:lnTo>
                    <a:pt x="120" y="366"/>
                  </a:lnTo>
                  <a:lnTo>
                    <a:pt x="114" y="372"/>
                  </a:lnTo>
                  <a:lnTo>
                    <a:pt x="108" y="384"/>
                  </a:lnTo>
                  <a:lnTo>
                    <a:pt x="108" y="390"/>
                  </a:lnTo>
                  <a:lnTo>
                    <a:pt x="114" y="390"/>
                  </a:lnTo>
                  <a:close/>
                  <a:moveTo>
                    <a:pt x="330" y="120"/>
                  </a:moveTo>
                  <a:lnTo>
                    <a:pt x="324" y="120"/>
                  </a:lnTo>
                  <a:lnTo>
                    <a:pt x="318" y="126"/>
                  </a:lnTo>
                  <a:lnTo>
                    <a:pt x="318" y="138"/>
                  </a:lnTo>
                  <a:lnTo>
                    <a:pt x="330" y="138"/>
                  </a:lnTo>
                  <a:lnTo>
                    <a:pt x="336" y="126"/>
                  </a:lnTo>
                  <a:lnTo>
                    <a:pt x="330" y="120"/>
                  </a:lnTo>
                  <a:close/>
                  <a:moveTo>
                    <a:pt x="138" y="258"/>
                  </a:moveTo>
                  <a:lnTo>
                    <a:pt x="138" y="234"/>
                  </a:lnTo>
                  <a:lnTo>
                    <a:pt x="126" y="234"/>
                  </a:lnTo>
                  <a:lnTo>
                    <a:pt x="120" y="240"/>
                  </a:lnTo>
                  <a:lnTo>
                    <a:pt x="120" y="246"/>
                  </a:lnTo>
                  <a:lnTo>
                    <a:pt x="126" y="252"/>
                  </a:lnTo>
                  <a:lnTo>
                    <a:pt x="108" y="252"/>
                  </a:lnTo>
                  <a:lnTo>
                    <a:pt x="108" y="258"/>
                  </a:lnTo>
                  <a:lnTo>
                    <a:pt x="114" y="264"/>
                  </a:lnTo>
                  <a:lnTo>
                    <a:pt x="120" y="264"/>
                  </a:lnTo>
                  <a:lnTo>
                    <a:pt x="126" y="270"/>
                  </a:lnTo>
                  <a:lnTo>
                    <a:pt x="150" y="270"/>
                  </a:lnTo>
                  <a:lnTo>
                    <a:pt x="138" y="258"/>
                  </a:lnTo>
                  <a:close/>
                  <a:moveTo>
                    <a:pt x="474" y="0"/>
                  </a:moveTo>
                  <a:lnTo>
                    <a:pt x="468" y="0"/>
                  </a:lnTo>
                  <a:lnTo>
                    <a:pt x="456" y="12"/>
                  </a:lnTo>
                  <a:lnTo>
                    <a:pt x="474" y="12"/>
                  </a:lnTo>
                  <a:lnTo>
                    <a:pt x="474" y="6"/>
                  </a:lnTo>
                  <a:lnTo>
                    <a:pt x="480" y="0"/>
                  </a:lnTo>
                  <a:lnTo>
                    <a:pt x="474" y="0"/>
                  </a:lnTo>
                  <a:close/>
                  <a:moveTo>
                    <a:pt x="432" y="48"/>
                  </a:moveTo>
                  <a:lnTo>
                    <a:pt x="432" y="66"/>
                  </a:lnTo>
                  <a:lnTo>
                    <a:pt x="438" y="66"/>
                  </a:lnTo>
                  <a:lnTo>
                    <a:pt x="444" y="60"/>
                  </a:lnTo>
                  <a:lnTo>
                    <a:pt x="450" y="48"/>
                  </a:lnTo>
                  <a:lnTo>
                    <a:pt x="450" y="24"/>
                  </a:lnTo>
                  <a:lnTo>
                    <a:pt x="438" y="12"/>
                  </a:lnTo>
                  <a:lnTo>
                    <a:pt x="432" y="24"/>
                  </a:lnTo>
                  <a:lnTo>
                    <a:pt x="426" y="30"/>
                  </a:lnTo>
                  <a:lnTo>
                    <a:pt x="420" y="30"/>
                  </a:lnTo>
                  <a:lnTo>
                    <a:pt x="420" y="42"/>
                  </a:lnTo>
                  <a:lnTo>
                    <a:pt x="426" y="42"/>
                  </a:lnTo>
                  <a:lnTo>
                    <a:pt x="432" y="48"/>
                  </a:lnTo>
                  <a:close/>
                  <a:moveTo>
                    <a:pt x="342" y="138"/>
                  </a:moveTo>
                  <a:lnTo>
                    <a:pt x="342" y="150"/>
                  </a:lnTo>
                  <a:lnTo>
                    <a:pt x="354" y="138"/>
                  </a:lnTo>
                  <a:lnTo>
                    <a:pt x="342" y="138"/>
                  </a:lnTo>
                  <a:close/>
                  <a:moveTo>
                    <a:pt x="192" y="402"/>
                  </a:moveTo>
                  <a:lnTo>
                    <a:pt x="192" y="390"/>
                  </a:lnTo>
                  <a:lnTo>
                    <a:pt x="186" y="384"/>
                  </a:lnTo>
                  <a:lnTo>
                    <a:pt x="186" y="378"/>
                  </a:lnTo>
                  <a:lnTo>
                    <a:pt x="174" y="390"/>
                  </a:lnTo>
                  <a:lnTo>
                    <a:pt x="174" y="396"/>
                  </a:lnTo>
                  <a:lnTo>
                    <a:pt x="180" y="402"/>
                  </a:lnTo>
                  <a:lnTo>
                    <a:pt x="192" y="402"/>
                  </a:lnTo>
                  <a:close/>
                  <a:moveTo>
                    <a:pt x="504" y="588"/>
                  </a:moveTo>
                  <a:lnTo>
                    <a:pt x="498" y="594"/>
                  </a:lnTo>
                  <a:lnTo>
                    <a:pt x="498" y="600"/>
                  </a:lnTo>
                  <a:lnTo>
                    <a:pt x="480" y="600"/>
                  </a:lnTo>
                  <a:lnTo>
                    <a:pt x="480" y="588"/>
                  </a:lnTo>
                  <a:lnTo>
                    <a:pt x="486" y="576"/>
                  </a:lnTo>
                  <a:lnTo>
                    <a:pt x="498" y="564"/>
                  </a:lnTo>
                  <a:lnTo>
                    <a:pt x="492" y="558"/>
                  </a:lnTo>
                  <a:lnTo>
                    <a:pt x="456" y="540"/>
                  </a:lnTo>
                  <a:lnTo>
                    <a:pt x="450" y="540"/>
                  </a:lnTo>
                  <a:lnTo>
                    <a:pt x="444" y="534"/>
                  </a:lnTo>
                  <a:lnTo>
                    <a:pt x="450" y="534"/>
                  </a:lnTo>
                  <a:lnTo>
                    <a:pt x="456" y="528"/>
                  </a:lnTo>
                  <a:lnTo>
                    <a:pt x="480" y="528"/>
                  </a:lnTo>
                  <a:lnTo>
                    <a:pt x="468" y="516"/>
                  </a:lnTo>
                  <a:lnTo>
                    <a:pt x="468" y="510"/>
                  </a:lnTo>
                  <a:lnTo>
                    <a:pt x="456" y="498"/>
                  </a:lnTo>
                  <a:lnTo>
                    <a:pt x="450" y="486"/>
                  </a:lnTo>
                  <a:lnTo>
                    <a:pt x="432" y="468"/>
                  </a:lnTo>
                  <a:lnTo>
                    <a:pt x="420" y="468"/>
                  </a:lnTo>
                  <a:lnTo>
                    <a:pt x="414" y="456"/>
                  </a:lnTo>
                  <a:lnTo>
                    <a:pt x="402" y="450"/>
                  </a:lnTo>
                  <a:lnTo>
                    <a:pt x="390" y="438"/>
                  </a:lnTo>
                  <a:lnTo>
                    <a:pt x="390" y="414"/>
                  </a:lnTo>
                  <a:lnTo>
                    <a:pt x="396" y="402"/>
                  </a:lnTo>
                  <a:lnTo>
                    <a:pt x="396" y="390"/>
                  </a:lnTo>
                  <a:lnTo>
                    <a:pt x="384" y="390"/>
                  </a:lnTo>
                  <a:lnTo>
                    <a:pt x="378" y="384"/>
                  </a:lnTo>
                  <a:lnTo>
                    <a:pt x="372" y="372"/>
                  </a:lnTo>
                  <a:lnTo>
                    <a:pt x="360" y="360"/>
                  </a:lnTo>
                  <a:lnTo>
                    <a:pt x="342" y="354"/>
                  </a:lnTo>
                  <a:lnTo>
                    <a:pt x="324" y="354"/>
                  </a:lnTo>
                  <a:lnTo>
                    <a:pt x="306" y="360"/>
                  </a:lnTo>
                  <a:lnTo>
                    <a:pt x="294" y="366"/>
                  </a:lnTo>
                  <a:lnTo>
                    <a:pt x="288" y="366"/>
                  </a:lnTo>
                  <a:lnTo>
                    <a:pt x="270" y="348"/>
                  </a:lnTo>
                  <a:lnTo>
                    <a:pt x="282" y="348"/>
                  </a:lnTo>
                  <a:lnTo>
                    <a:pt x="294" y="354"/>
                  </a:lnTo>
                  <a:lnTo>
                    <a:pt x="306" y="354"/>
                  </a:lnTo>
                  <a:lnTo>
                    <a:pt x="330" y="342"/>
                  </a:lnTo>
                  <a:lnTo>
                    <a:pt x="336" y="336"/>
                  </a:lnTo>
                  <a:lnTo>
                    <a:pt x="330" y="336"/>
                  </a:lnTo>
                  <a:lnTo>
                    <a:pt x="324" y="330"/>
                  </a:lnTo>
                  <a:lnTo>
                    <a:pt x="306" y="330"/>
                  </a:lnTo>
                  <a:lnTo>
                    <a:pt x="330" y="324"/>
                  </a:lnTo>
                  <a:lnTo>
                    <a:pt x="336" y="318"/>
                  </a:lnTo>
                  <a:lnTo>
                    <a:pt x="348" y="312"/>
                  </a:lnTo>
                  <a:lnTo>
                    <a:pt x="360" y="300"/>
                  </a:lnTo>
                  <a:lnTo>
                    <a:pt x="360" y="288"/>
                  </a:lnTo>
                  <a:lnTo>
                    <a:pt x="366" y="276"/>
                  </a:lnTo>
                  <a:lnTo>
                    <a:pt x="372" y="270"/>
                  </a:lnTo>
                  <a:lnTo>
                    <a:pt x="378" y="258"/>
                  </a:lnTo>
                  <a:lnTo>
                    <a:pt x="384" y="252"/>
                  </a:lnTo>
                  <a:lnTo>
                    <a:pt x="396" y="246"/>
                  </a:lnTo>
                  <a:lnTo>
                    <a:pt x="402" y="246"/>
                  </a:lnTo>
                  <a:lnTo>
                    <a:pt x="402" y="240"/>
                  </a:lnTo>
                  <a:lnTo>
                    <a:pt x="396" y="234"/>
                  </a:lnTo>
                  <a:lnTo>
                    <a:pt x="318" y="234"/>
                  </a:lnTo>
                  <a:lnTo>
                    <a:pt x="318" y="228"/>
                  </a:lnTo>
                  <a:lnTo>
                    <a:pt x="288" y="228"/>
                  </a:lnTo>
                  <a:lnTo>
                    <a:pt x="276" y="234"/>
                  </a:lnTo>
                  <a:lnTo>
                    <a:pt x="264" y="234"/>
                  </a:lnTo>
                  <a:lnTo>
                    <a:pt x="258" y="240"/>
                  </a:lnTo>
                  <a:lnTo>
                    <a:pt x="252" y="240"/>
                  </a:lnTo>
                  <a:lnTo>
                    <a:pt x="264" y="228"/>
                  </a:lnTo>
                  <a:lnTo>
                    <a:pt x="252" y="216"/>
                  </a:lnTo>
                  <a:lnTo>
                    <a:pt x="270" y="210"/>
                  </a:lnTo>
                  <a:lnTo>
                    <a:pt x="300" y="192"/>
                  </a:lnTo>
                  <a:lnTo>
                    <a:pt x="312" y="186"/>
                  </a:lnTo>
                  <a:lnTo>
                    <a:pt x="324" y="162"/>
                  </a:lnTo>
                  <a:lnTo>
                    <a:pt x="318" y="156"/>
                  </a:lnTo>
                  <a:lnTo>
                    <a:pt x="288" y="156"/>
                  </a:lnTo>
                  <a:lnTo>
                    <a:pt x="276" y="162"/>
                  </a:lnTo>
                  <a:lnTo>
                    <a:pt x="258" y="168"/>
                  </a:lnTo>
                  <a:lnTo>
                    <a:pt x="240" y="168"/>
                  </a:lnTo>
                  <a:lnTo>
                    <a:pt x="228" y="162"/>
                  </a:lnTo>
                  <a:lnTo>
                    <a:pt x="216" y="162"/>
                  </a:lnTo>
                  <a:lnTo>
                    <a:pt x="210" y="168"/>
                  </a:lnTo>
                  <a:lnTo>
                    <a:pt x="210" y="174"/>
                  </a:lnTo>
                  <a:lnTo>
                    <a:pt x="216" y="180"/>
                  </a:lnTo>
                  <a:lnTo>
                    <a:pt x="204" y="180"/>
                  </a:lnTo>
                  <a:lnTo>
                    <a:pt x="192" y="192"/>
                  </a:lnTo>
                  <a:lnTo>
                    <a:pt x="192" y="210"/>
                  </a:lnTo>
                  <a:lnTo>
                    <a:pt x="198" y="216"/>
                  </a:lnTo>
                  <a:lnTo>
                    <a:pt x="156" y="222"/>
                  </a:lnTo>
                  <a:lnTo>
                    <a:pt x="156" y="234"/>
                  </a:lnTo>
                  <a:lnTo>
                    <a:pt x="168" y="240"/>
                  </a:lnTo>
                  <a:lnTo>
                    <a:pt x="180" y="264"/>
                  </a:lnTo>
                  <a:lnTo>
                    <a:pt x="162" y="282"/>
                  </a:lnTo>
                  <a:lnTo>
                    <a:pt x="162" y="294"/>
                  </a:lnTo>
                  <a:lnTo>
                    <a:pt x="144" y="300"/>
                  </a:lnTo>
                  <a:lnTo>
                    <a:pt x="156" y="312"/>
                  </a:lnTo>
                  <a:lnTo>
                    <a:pt x="168" y="312"/>
                  </a:lnTo>
                  <a:lnTo>
                    <a:pt x="180" y="306"/>
                  </a:lnTo>
                  <a:lnTo>
                    <a:pt x="186" y="300"/>
                  </a:lnTo>
                  <a:lnTo>
                    <a:pt x="186" y="318"/>
                  </a:lnTo>
                  <a:lnTo>
                    <a:pt x="180" y="318"/>
                  </a:lnTo>
                  <a:lnTo>
                    <a:pt x="168" y="330"/>
                  </a:lnTo>
                  <a:lnTo>
                    <a:pt x="156" y="336"/>
                  </a:lnTo>
                  <a:lnTo>
                    <a:pt x="156" y="360"/>
                  </a:lnTo>
                  <a:lnTo>
                    <a:pt x="162" y="372"/>
                  </a:lnTo>
                  <a:lnTo>
                    <a:pt x="168" y="366"/>
                  </a:lnTo>
                  <a:lnTo>
                    <a:pt x="198" y="366"/>
                  </a:lnTo>
                  <a:lnTo>
                    <a:pt x="210" y="360"/>
                  </a:lnTo>
                  <a:lnTo>
                    <a:pt x="216" y="354"/>
                  </a:lnTo>
                  <a:lnTo>
                    <a:pt x="198" y="372"/>
                  </a:lnTo>
                  <a:lnTo>
                    <a:pt x="210" y="402"/>
                  </a:lnTo>
                  <a:lnTo>
                    <a:pt x="204" y="408"/>
                  </a:lnTo>
                  <a:lnTo>
                    <a:pt x="198" y="420"/>
                  </a:lnTo>
                  <a:lnTo>
                    <a:pt x="186" y="426"/>
                  </a:lnTo>
                  <a:lnTo>
                    <a:pt x="180" y="438"/>
                  </a:lnTo>
                  <a:lnTo>
                    <a:pt x="180" y="450"/>
                  </a:lnTo>
                  <a:lnTo>
                    <a:pt x="186" y="456"/>
                  </a:lnTo>
                  <a:lnTo>
                    <a:pt x="204" y="456"/>
                  </a:lnTo>
                  <a:lnTo>
                    <a:pt x="216" y="450"/>
                  </a:lnTo>
                  <a:lnTo>
                    <a:pt x="240" y="450"/>
                  </a:lnTo>
                  <a:lnTo>
                    <a:pt x="252" y="444"/>
                  </a:lnTo>
                  <a:lnTo>
                    <a:pt x="258" y="438"/>
                  </a:lnTo>
                  <a:lnTo>
                    <a:pt x="270" y="432"/>
                  </a:lnTo>
                  <a:lnTo>
                    <a:pt x="300" y="438"/>
                  </a:lnTo>
                  <a:lnTo>
                    <a:pt x="288" y="444"/>
                  </a:lnTo>
                  <a:lnTo>
                    <a:pt x="264" y="468"/>
                  </a:lnTo>
                  <a:lnTo>
                    <a:pt x="264" y="474"/>
                  </a:lnTo>
                  <a:lnTo>
                    <a:pt x="282" y="492"/>
                  </a:lnTo>
                  <a:lnTo>
                    <a:pt x="294" y="492"/>
                  </a:lnTo>
                  <a:lnTo>
                    <a:pt x="300" y="498"/>
                  </a:lnTo>
                  <a:lnTo>
                    <a:pt x="306" y="498"/>
                  </a:lnTo>
                  <a:lnTo>
                    <a:pt x="312" y="516"/>
                  </a:lnTo>
                  <a:lnTo>
                    <a:pt x="294" y="534"/>
                  </a:lnTo>
                  <a:lnTo>
                    <a:pt x="294" y="564"/>
                  </a:lnTo>
                  <a:lnTo>
                    <a:pt x="222" y="564"/>
                  </a:lnTo>
                  <a:lnTo>
                    <a:pt x="216" y="558"/>
                  </a:lnTo>
                  <a:lnTo>
                    <a:pt x="198" y="558"/>
                  </a:lnTo>
                  <a:lnTo>
                    <a:pt x="192" y="564"/>
                  </a:lnTo>
                  <a:lnTo>
                    <a:pt x="210" y="582"/>
                  </a:lnTo>
                  <a:lnTo>
                    <a:pt x="186" y="600"/>
                  </a:lnTo>
                  <a:lnTo>
                    <a:pt x="228" y="594"/>
                  </a:lnTo>
                  <a:lnTo>
                    <a:pt x="228" y="618"/>
                  </a:lnTo>
                  <a:lnTo>
                    <a:pt x="216" y="642"/>
                  </a:lnTo>
                  <a:lnTo>
                    <a:pt x="210" y="648"/>
                  </a:lnTo>
                  <a:lnTo>
                    <a:pt x="198" y="654"/>
                  </a:lnTo>
                  <a:lnTo>
                    <a:pt x="180" y="660"/>
                  </a:lnTo>
                  <a:lnTo>
                    <a:pt x="168" y="666"/>
                  </a:lnTo>
                  <a:lnTo>
                    <a:pt x="162" y="666"/>
                  </a:lnTo>
                  <a:lnTo>
                    <a:pt x="162" y="690"/>
                  </a:lnTo>
                  <a:lnTo>
                    <a:pt x="168" y="696"/>
                  </a:lnTo>
                  <a:lnTo>
                    <a:pt x="174" y="696"/>
                  </a:lnTo>
                  <a:lnTo>
                    <a:pt x="180" y="690"/>
                  </a:lnTo>
                  <a:lnTo>
                    <a:pt x="192" y="684"/>
                  </a:lnTo>
                  <a:lnTo>
                    <a:pt x="198" y="678"/>
                  </a:lnTo>
                  <a:lnTo>
                    <a:pt x="204" y="684"/>
                  </a:lnTo>
                  <a:lnTo>
                    <a:pt x="204" y="690"/>
                  </a:lnTo>
                  <a:lnTo>
                    <a:pt x="210" y="696"/>
                  </a:lnTo>
                  <a:lnTo>
                    <a:pt x="234" y="696"/>
                  </a:lnTo>
                  <a:lnTo>
                    <a:pt x="240" y="702"/>
                  </a:lnTo>
                  <a:lnTo>
                    <a:pt x="252" y="708"/>
                  </a:lnTo>
                  <a:lnTo>
                    <a:pt x="258" y="708"/>
                  </a:lnTo>
                  <a:lnTo>
                    <a:pt x="276" y="702"/>
                  </a:lnTo>
                  <a:lnTo>
                    <a:pt x="288" y="696"/>
                  </a:lnTo>
                  <a:lnTo>
                    <a:pt x="294" y="690"/>
                  </a:lnTo>
                  <a:lnTo>
                    <a:pt x="318" y="690"/>
                  </a:lnTo>
                  <a:lnTo>
                    <a:pt x="312" y="696"/>
                  </a:lnTo>
                  <a:lnTo>
                    <a:pt x="300" y="702"/>
                  </a:lnTo>
                  <a:lnTo>
                    <a:pt x="294" y="714"/>
                  </a:lnTo>
                  <a:lnTo>
                    <a:pt x="282" y="720"/>
                  </a:lnTo>
                  <a:lnTo>
                    <a:pt x="276" y="726"/>
                  </a:lnTo>
                  <a:lnTo>
                    <a:pt x="210" y="726"/>
                  </a:lnTo>
                  <a:lnTo>
                    <a:pt x="210" y="738"/>
                  </a:lnTo>
                  <a:lnTo>
                    <a:pt x="198" y="738"/>
                  </a:lnTo>
                  <a:lnTo>
                    <a:pt x="186" y="744"/>
                  </a:lnTo>
                  <a:lnTo>
                    <a:pt x="180" y="750"/>
                  </a:lnTo>
                  <a:lnTo>
                    <a:pt x="180" y="768"/>
                  </a:lnTo>
                  <a:lnTo>
                    <a:pt x="174" y="774"/>
                  </a:lnTo>
                  <a:lnTo>
                    <a:pt x="144" y="774"/>
                  </a:lnTo>
                  <a:lnTo>
                    <a:pt x="144" y="780"/>
                  </a:lnTo>
                  <a:lnTo>
                    <a:pt x="138" y="786"/>
                  </a:lnTo>
                  <a:lnTo>
                    <a:pt x="138" y="792"/>
                  </a:lnTo>
                  <a:lnTo>
                    <a:pt x="126" y="804"/>
                  </a:lnTo>
                  <a:lnTo>
                    <a:pt x="114" y="810"/>
                  </a:lnTo>
                  <a:lnTo>
                    <a:pt x="108" y="810"/>
                  </a:lnTo>
                  <a:lnTo>
                    <a:pt x="108" y="816"/>
                  </a:lnTo>
                  <a:lnTo>
                    <a:pt x="114" y="816"/>
                  </a:lnTo>
                  <a:lnTo>
                    <a:pt x="120" y="822"/>
                  </a:lnTo>
                  <a:lnTo>
                    <a:pt x="150" y="822"/>
                  </a:lnTo>
                  <a:lnTo>
                    <a:pt x="156" y="810"/>
                  </a:lnTo>
                  <a:lnTo>
                    <a:pt x="174" y="792"/>
                  </a:lnTo>
                  <a:lnTo>
                    <a:pt x="210" y="792"/>
                  </a:lnTo>
                  <a:lnTo>
                    <a:pt x="216" y="798"/>
                  </a:lnTo>
                  <a:lnTo>
                    <a:pt x="228" y="804"/>
                  </a:lnTo>
                  <a:lnTo>
                    <a:pt x="240" y="804"/>
                  </a:lnTo>
                  <a:lnTo>
                    <a:pt x="246" y="792"/>
                  </a:lnTo>
                  <a:lnTo>
                    <a:pt x="252" y="786"/>
                  </a:lnTo>
                  <a:lnTo>
                    <a:pt x="258" y="774"/>
                  </a:lnTo>
                  <a:lnTo>
                    <a:pt x="270" y="762"/>
                  </a:lnTo>
                  <a:lnTo>
                    <a:pt x="288" y="762"/>
                  </a:lnTo>
                  <a:lnTo>
                    <a:pt x="300" y="774"/>
                  </a:lnTo>
                  <a:lnTo>
                    <a:pt x="330" y="774"/>
                  </a:lnTo>
                  <a:lnTo>
                    <a:pt x="354" y="762"/>
                  </a:lnTo>
                  <a:lnTo>
                    <a:pt x="360" y="762"/>
                  </a:lnTo>
                  <a:lnTo>
                    <a:pt x="366" y="768"/>
                  </a:lnTo>
                  <a:lnTo>
                    <a:pt x="378" y="768"/>
                  </a:lnTo>
                  <a:lnTo>
                    <a:pt x="390" y="774"/>
                  </a:lnTo>
                  <a:lnTo>
                    <a:pt x="396" y="774"/>
                  </a:lnTo>
                  <a:lnTo>
                    <a:pt x="396" y="768"/>
                  </a:lnTo>
                  <a:lnTo>
                    <a:pt x="390" y="762"/>
                  </a:lnTo>
                  <a:lnTo>
                    <a:pt x="390" y="750"/>
                  </a:lnTo>
                  <a:lnTo>
                    <a:pt x="396" y="750"/>
                  </a:lnTo>
                  <a:lnTo>
                    <a:pt x="408" y="756"/>
                  </a:lnTo>
                  <a:lnTo>
                    <a:pt x="414" y="762"/>
                  </a:lnTo>
                  <a:lnTo>
                    <a:pt x="426" y="756"/>
                  </a:lnTo>
                  <a:lnTo>
                    <a:pt x="498" y="756"/>
                  </a:lnTo>
                  <a:lnTo>
                    <a:pt x="522" y="750"/>
                  </a:lnTo>
                  <a:lnTo>
                    <a:pt x="534" y="744"/>
                  </a:lnTo>
                  <a:lnTo>
                    <a:pt x="540" y="732"/>
                  </a:lnTo>
                  <a:lnTo>
                    <a:pt x="546" y="726"/>
                  </a:lnTo>
                  <a:lnTo>
                    <a:pt x="552" y="714"/>
                  </a:lnTo>
                  <a:lnTo>
                    <a:pt x="498" y="708"/>
                  </a:lnTo>
                  <a:lnTo>
                    <a:pt x="522" y="702"/>
                  </a:lnTo>
                  <a:lnTo>
                    <a:pt x="516" y="684"/>
                  </a:lnTo>
                  <a:lnTo>
                    <a:pt x="528" y="672"/>
                  </a:lnTo>
                  <a:lnTo>
                    <a:pt x="540" y="666"/>
                  </a:lnTo>
                  <a:lnTo>
                    <a:pt x="546" y="666"/>
                  </a:lnTo>
                  <a:lnTo>
                    <a:pt x="558" y="660"/>
                  </a:lnTo>
                  <a:lnTo>
                    <a:pt x="564" y="654"/>
                  </a:lnTo>
                  <a:lnTo>
                    <a:pt x="576" y="618"/>
                  </a:lnTo>
                  <a:lnTo>
                    <a:pt x="570" y="606"/>
                  </a:lnTo>
                  <a:lnTo>
                    <a:pt x="564" y="600"/>
                  </a:lnTo>
                  <a:lnTo>
                    <a:pt x="552" y="594"/>
                  </a:lnTo>
                  <a:lnTo>
                    <a:pt x="540" y="594"/>
                  </a:lnTo>
                  <a:lnTo>
                    <a:pt x="528" y="588"/>
                  </a:lnTo>
                  <a:lnTo>
                    <a:pt x="504" y="588"/>
                  </a:lnTo>
                  <a:close/>
                  <a:moveTo>
                    <a:pt x="222" y="486"/>
                  </a:moveTo>
                  <a:lnTo>
                    <a:pt x="216" y="480"/>
                  </a:lnTo>
                  <a:lnTo>
                    <a:pt x="204" y="480"/>
                  </a:lnTo>
                  <a:lnTo>
                    <a:pt x="204" y="486"/>
                  </a:lnTo>
                  <a:lnTo>
                    <a:pt x="198" y="498"/>
                  </a:lnTo>
                  <a:lnTo>
                    <a:pt x="192" y="504"/>
                  </a:lnTo>
                  <a:lnTo>
                    <a:pt x="210" y="504"/>
                  </a:lnTo>
                  <a:lnTo>
                    <a:pt x="222" y="492"/>
                  </a:lnTo>
                  <a:lnTo>
                    <a:pt x="222" y="486"/>
                  </a:lnTo>
                  <a:close/>
                  <a:moveTo>
                    <a:pt x="126" y="504"/>
                  </a:moveTo>
                  <a:lnTo>
                    <a:pt x="132" y="498"/>
                  </a:lnTo>
                  <a:lnTo>
                    <a:pt x="132" y="492"/>
                  </a:lnTo>
                  <a:lnTo>
                    <a:pt x="144" y="492"/>
                  </a:lnTo>
                  <a:lnTo>
                    <a:pt x="150" y="480"/>
                  </a:lnTo>
                  <a:lnTo>
                    <a:pt x="156" y="474"/>
                  </a:lnTo>
                  <a:lnTo>
                    <a:pt x="156" y="462"/>
                  </a:lnTo>
                  <a:lnTo>
                    <a:pt x="138" y="444"/>
                  </a:lnTo>
                  <a:lnTo>
                    <a:pt x="138" y="432"/>
                  </a:lnTo>
                  <a:lnTo>
                    <a:pt x="132" y="438"/>
                  </a:lnTo>
                  <a:lnTo>
                    <a:pt x="126" y="426"/>
                  </a:lnTo>
                  <a:lnTo>
                    <a:pt x="120" y="420"/>
                  </a:lnTo>
                  <a:lnTo>
                    <a:pt x="78" y="420"/>
                  </a:lnTo>
                  <a:lnTo>
                    <a:pt x="72" y="426"/>
                  </a:lnTo>
                  <a:lnTo>
                    <a:pt x="30" y="450"/>
                  </a:lnTo>
                  <a:lnTo>
                    <a:pt x="30" y="462"/>
                  </a:lnTo>
                  <a:lnTo>
                    <a:pt x="24" y="462"/>
                  </a:lnTo>
                  <a:lnTo>
                    <a:pt x="18" y="468"/>
                  </a:lnTo>
                  <a:lnTo>
                    <a:pt x="12" y="468"/>
                  </a:lnTo>
                  <a:lnTo>
                    <a:pt x="0" y="480"/>
                  </a:lnTo>
                  <a:lnTo>
                    <a:pt x="6" y="486"/>
                  </a:lnTo>
                  <a:lnTo>
                    <a:pt x="30" y="498"/>
                  </a:lnTo>
                  <a:lnTo>
                    <a:pt x="42" y="498"/>
                  </a:lnTo>
                  <a:lnTo>
                    <a:pt x="66" y="474"/>
                  </a:lnTo>
                  <a:lnTo>
                    <a:pt x="84" y="498"/>
                  </a:lnTo>
                  <a:lnTo>
                    <a:pt x="120" y="504"/>
                  </a:lnTo>
                  <a:lnTo>
                    <a:pt x="126" y="504"/>
                  </a:lnTo>
                  <a:close/>
                  <a:moveTo>
                    <a:pt x="78" y="228"/>
                  </a:moveTo>
                  <a:lnTo>
                    <a:pt x="72" y="228"/>
                  </a:lnTo>
                  <a:lnTo>
                    <a:pt x="66" y="234"/>
                  </a:lnTo>
                  <a:lnTo>
                    <a:pt x="66" y="240"/>
                  </a:lnTo>
                  <a:lnTo>
                    <a:pt x="84" y="240"/>
                  </a:lnTo>
                  <a:lnTo>
                    <a:pt x="84" y="228"/>
                  </a:lnTo>
                  <a:lnTo>
                    <a:pt x="78" y="228"/>
                  </a:lnTo>
                  <a:close/>
                  <a:moveTo>
                    <a:pt x="108" y="210"/>
                  </a:moveTo>
                  <a:lnTo>
                    <a:pt x="126" y="210"/>
                  </a:lnTo>
                  <a:lnTo>
                    <a:pt x="132" y="204"/>
                  </a:lnTo>
                  <a:lnTo>
                    <a:pt x="132" y="198"/>
                  </a:lnTo>
                  <a:lnTo>
                    <a:pt x="138" y="186"/>
                  </a:lnTo>
                  <a:lnTo>
                    <a:pt x="150" y="174"/>
                  </a:lnTo>
                  <a:lnTo>
                    <a:pt x="150" y="168"/>
                  </a:lnTo>
                  <a:lnTo>
                    <a:pt x="138" y="174"/>
                  </a:lnTo>
                  <a:lnTo>
                    <a:pt x="132" y="174"/>
                  </a:lnTo>
                  <a:lnTo>
                    <a:pt x="114" y="192"/>
                  </a:lnTo>
                  <a:lnTo>
                    <a:pt x="108" y="186"/>
                  </a:lnTo>
                  <a:lnTo>
                    <a:pt x="96" y="186"/>
                  </a:lnTo>
                  <a:lnTo>
                    <a:pt x="90" y="192"/>
                  </a:lnTo>
                  <a:lnTo>
                    <a:pt x="90" y="210"/>
                  </a:lnTo>
                  <a:lnTo>
                    <a:pt x="96" y="216"/>
                  </a:lnTo>
                  <a:lnTo>
                    <a:pt x="96" y="228"/>
                  </a:lnTo>
                  <a:lnTo>
                    <a:pt x="108" y="210"/>
                  </a:lnTo>
                  <a:close/>
                  <a:moveTo>
                    <a:pt x="72" y="252"/>
                  </a:moveTo>
                  <a:lnTo>
                    <a:pt x="60" y="282"/>
                  </a:lnTo>
                  <a:lnTo>
                    <a:pt x="78" y="258"/>
                  </a:lnTo>
                  <a:lnTo>
                    <a:pt x="72" y="25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6" name="United Arab Emirates" descr="© INSCALE GmbH, 05.05.2010&#10;http://www.presentationload.com/">
              <a:extLst>
                <a:ext uri="{FF2B5EF4-FFF2-40B4-BE49-F238E27FC236}">
                  <a16:creationId xmlns:a16="http://schemas.microsoft.com/office/drawing/2014/main" id="{F605BB44-A078-23F1-9802-DF75493C9BDC}"/>
                </a:ext>
              </a:extLst>
            </p:cNvPr>
            <p:cNvSpPr>
              <a:spLocks/>
            </p:cNvSpPr>
            <p:nvPr/>
          </p:nvSpPr>
          <p:spPr bwMode="gray">
            <a:xfrm>
              <a:off x="5599173" y="2407618"/>
              <a:ext cx="127484" cy="121556"/>
            </a:xfrm>
            <a:custGeom>
              <a:avLst/>
              <a:gdLst>
                <a:gd name="T0" fmla="*/ 2147483647 w 336"/>
                <a:gd name="T1" fmla="*/ 2147483647 h 318"/>
                <a:gd name="T2" fmla="*/ 2147483647 w 336"/>
                <a:gd name="T3" fmla="*/ 2147483647 h 318"/>
                <a:gd name="T4" fmla="*/ 2147483647 w 336"/>
                <a:gd name="T5" fmla="*/ 2147483647 h 318"/>
                <a:gd name="T6" fmla="*/ 2147483647 w 336"/>
                <a:gd name="T7" fmla="*/ 2147483647 h 318"/>
                <a:gd name="T8" fmla="*/ 2147483647 w 336"/>
                <a:gd name="T9" fmla="*/ 2147483647 h 318"/>
                <a:gd name="T10" fmla="*/ 2147483647 w 336"/>
                <a:gd name="T11" fmla="*/ 0 h 318"/>
                <a:gd name="T12" fmla="*/ 2147483647 w 336"/>
                <a:gd name="T13" fmla="*/ 2147483647 h 318"/>
                <a:gd name="T14" fmla="*/ 2147483647 w 336"/>
                <a:gd name="T15" fmla="*/ 2147483647 h 318"/>
                <a:gd name="T16" fmla="*/ 2147483647 w 336"/>
                <a:gd name="T17" fmla="*/ 2147483647 h 318"/>
                <a:gd name="T18" fmla="*/ 2147483647 w 336"/>
                <a:gd name="T19" fmla="*/ 2147483647 h 318"/>
                <a:gd name="T20" fmla="*/ 2147483647 w 336"/>
                <a:gd name="T21" fmla="*/ 2147483647 h 318"/>
                <a:gd name="T22" fmla="*/ 2147483647 w 336"/>
                <a:gd name="T23" fmla="*/ 2147483647 h 318"/>
                <a:gd name="T24" fmla="*/ 2147483647 w 336"/>
                <a:gd name="T25" fmla="*/ 2147483647 h 318"/>
                <a:gd name="T26" fmla="*/ 2147483647 w 336"/>
                <a:gd name="T27" fmla="*/ 2147483647 h 318"/>
                <a:gd name="T28" fmla="*/ 2147483647 w 336"/>
                <a:gd name="T29" fmla="*/ 2147483647 h 318"/>
                <a:gd name="T30" fmla="*/ 2147483647 w 336"/>
                <a:gd name="T31" fmla="*/ 2147483647 h 318"/>
                <a:gd name="T32" fmla="*/ 2147483647 w 336"/>
                <a:gd name="T33" fmla="*/ 2147483647 h 318"/>
                <a:gd name="T34" fmla="*/ 2147483647 w 336"/>
                <a:gd name="T35" fmla="*/ 2147483647 h 318"/>
                <a:gd name="T36" fmla="*/ 0 w 336"/>
                <a:gd name="T37" fmla="*/ 2147483647 h 318"/>
                <a:gd name="T38" fmla="*/ 2147483647 w 336"/>
                <a:gd name="T39" fmla="*/ 2147483647 h 318"/>
                <a:gd name="T40" fmla="*/ 2147483647 w 336"/>
                <a:gd name="T41" fmla="*/ 2147483647 h 318"/>
                <a:gd name="T42" fmla="*/ 2147483647 w 336"/>
                <a:gd name="T43" fmla="*/ 2147483647 h 318"/>
                <a:gd name="T44" fmla="*/ 2147483647 w 336"/>
                <a:gd name="T45" fmla="*/ 2147483647 h 318"/>
                <a:gd name="T46" fmla="*/ 2147483647 w 336"/>
                <a:gd name="T47" fmla="*/ 2147483647 h 318"/>
                <a:gd name="T48" fmla="*/ 2147483647 w 336"/>
                <a:gd name="T49" fmla="*/ 2147483647 h 318"/>
                <a:gd name="T50" fmla="*/ 2147483647 w 336"/>
                <a:gd name="T51" fmla="*/ 2147483647 h 318"/>
                <a:gd name="T52" fmla="*/ 2147483647 w 336"/>
                <a:gd name="T53" fmla="*/ 2147483647 h 318"/>
                <a:gd name="T54" fmla="*/ 2147483647 w 336"/>
                <a:gd name="T55" fmla="*/ 2147483647 h 318"/>
                <a:gd name="T56" fmla="*/ 2147483647 w 336"/>
                <a:gd name="T57" fmla="*/ 2147483647 h 318"/>
                <a:gd name="T58" fmla="*/ 2147483647 w 336"/>
                <a:gd name="T59" fmla="*/ 2147483647 h 318"/>
                <a:gd name="T60" fmla="*/ 2147483647 w 336"/>
                <a:gd name="T61" fmla="*/ 2147483647 h 318"/>
                <a:gd name="T62" fmla="*/ 2147483647 w 336"/>
                <a:gd name="T63" fmla="*/ 2147483647 h 318"/>
                <a:gd name="T64" fmla="*/ 2147483647 w 336"/>
                <a:gd name="T65" fmla="*/ 2147483647 h 318"/>
                <a:gd name="T66" fmla="*/ 2147483647 w 336"/>
                <a:gd name="T67" fmla="*/ 2147483647 h 318"/>
                <a:gd name="T68" fmla="*/ 2147483647 w 336"/>
                <a:gd name="T69" fmla="*/ 2147483647 h 31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336"/>
                <a:gd name="T106" fmla="*/ 0 h 318"/>
                <a:gd name="T107" fmla="*/ 336 w 336"/>
                <a:gd name="T108" fmla="*/ 318 h 318"/>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336" h="318">
                  <a:moveTo>
                    <a:pt x="300" y="120"/>
                  </a:moveTo>
                  <a:lnTo>
                    <a:pt x="306" y="120"/>
                  </a:lnTo>
                  <a:lnTo>
                    <a:pt x="306" y="126"/>
                  </a:lnTo>
                  <a:lnTo>
                    <a:pt x="312" y="138"/>
                  </a:lnTo>
                  <a:lnTo>
                    <a:pt x="336" y="132"/>
                  </a:lnTo>
                  <a:lnTo>
                    <a:pt x="330" y="120"/>
                  </a:lnTo>
                  <a:lnTo>
                    <a:pt x="324" y="102"/>
                  </a:lnTo>
                  <a:lnTo>
                    <a:pt x="324" y="60"/>
                  </a:lnTo>
                  <a:lnTo>
                    <a:pt x="330" y="42"/>
                  </a:lnTo>
                  <a:lnTo>
                    <a:pt x="330" y="6"/>
                  </a:lnTo>
                  <a:lnTo>
                    <a:pt x="324" y="0"/>
                  </a:lnTo>
                  <a:lnTo>
                    <a:pt x="318" y="0"/>
                  </a:lnTo>
                  <a:lnTo>
                    <a:pt x="312" y="6"/>
                  </a:lnTo>
                  <a:lnTo>
                    <a:pt x="306" y="18"/>
                  </a:lnTo>
                  <a:lnTo>
                    <a:pt x="300" y="36"/>
                  </a:lnTo>
                  <a:lnTo>
                    <a:pt x="288" y="60"/>
                  </a:lnTo>
                  <a:lnTo>
                    <a:pt x="282" y="66"/>
                  </a:lnTo>
                  <a:lnTo>
                    <a:pt x="282" y="72"/>
                  </a:lnTo>
                  <a:lnTo>
                    <a:pt x="276" y="72"/>
                  </a:lnTo>
                  <a:lnTo>
                    <a:pt x="264" y="78"/>
                  </a:lnTo>
                  <a:lnTo>
                    <a:pt x="234" y="108"/>
                  </a:lnTo>
                  <a:lnTo>
                    <a:pt x="228" y="120"/>
                  </a:lnTo>
                  <a:lnTo>
                    <a:pt x="216" y="132"/>
                  </a:lnTo>
                  <a:lnTo>
                    <a:pt x="204" y="138"/>
                  </a:lnTo>
                  <a:lnTo>
                    <a:pt x="198" y="150"/>
                  </a:lnTo>
                  <a:lnTo>
                    <a:pt x="198" y="168"/>
                  </a:lnTo>
                  <a:lnTo>
                    <a:pt x="192" y="180"/>
                  </a:lnTo>
                  <a:lnTo>
                    <a:pt x="192" y="186"/>
                  </a:lnTo>
                  <a:lnTo>
                    <a:pt x="186" y="192"/>
                  </a:lnTo>
                  <a:lnTo>
                    <a:pt x="150" y="192"/>
                  </a:lnTo>
                  <a:lnTo>
                    <a:pt x="132" y="186"/>
                  </a:lnTo>
                  <a:lnTo>
                    <a:pt x="90" y="186"/>
                  </a:lnTo>
                  <a:lnTo>
                    <a:pt x="72" y="192"/>
                  </a:lnTo>
                  <a:lnTo>
                    <a:pt x="48" y="204"/>
                  </a:lnTo>
                  <a:lnTo>
                    <a:pt x="24" y="204"/>
                  </a:lnTo>
                  <a:lnTo>
                    <a:pt x="12" y="192"/>
                  </a:lnTo>
                  <a:lnTo>
                    <a:pt x="0" y="186"/>
                  </a:lnTo>
                  <a:lnTo>
                    <a:pt x="0" y="198"/>
                  </a:lnTo>
                  <a:lnTo>
                    <a:pt x="18" y="216"/>
                  </a:lnTo>
                  <a:lnTo>
                    <a:pt x="30" y="240"/>
                  </a:lnTo>
                  <a:lnTo>
                    <a:pt x="54" y="264"/>
                  </a:lnTo>
                  <a:lnTo>
                    <a:pt x="60" y="276"/>
                  </a:lnTo>
                  <a:lnTo>
                    <a:pt x="72" y="282"/>
                  </a:lnTo>
                  <a:lnTo>
                    <a:pt x="78" y="294"/>
                  </a:lnTo>
                  <a:lnTo>
                    <a:pt x="96" y="294"/>
                  </a:lnTo>
                  <a:lnTo>
                    <a:pt x="132" y="300"/>
                  </a:lnTo>
                  <a:lnTo>
                    <a:pt x="228" y="312"/>
                  </a:lnTo>
                  <a:lnTo>
                    <a:pt x="270" y="318"/>
                  </a:lnTo>
                  <a:lnTo>
                    <a:pt x="264" y="306"/>
                  </a:lnTo>
                  <a:lnTo>
                    <a:pt x="258" y="300"/>
                  </a:lnTo>
                  <a:lnTo>
                    <a:pt x="252" y="288"/>
                  </a:lnTo>
                  <a:lnTo>
                    <a:pt x="252" y="276"/>
                  </a:lnTo>
                  <a:lnTo>
                    <a:pt x="258" y="270"/>
                  </a:lnTo>
                  <a:lnTo>
                    <a:pt x="264" y="258"/>
                  </a:lnTo>
                  <a:lnTo>
                    <a:pt x="270" y="252"/>
                  </a:lnTo>
                  <a:lnTo>
                    <a:pt x="276" y="240"/>
                  </a:lnTo>
                  <a:lnTo>
                    <a:pt x="276" y="228"/>
                  </a:lnTo>
                  <a:lnTo>
                    <a:pt x="282" y="216"/>
                  </a:lnTo>
                  <a:lnTo>
                    <a:pt x="282" y="204"/>
                  </a:lnTo>
                  <a:lnTo>
                    <a:pt x="288" y="198"/>
                  </a:lnTo>
                  <a:lnTo>
                    <a:pt x="288" y="192"/>
                  </a:lnTo>
                  <a:lnTo>
                    <a:pt x="300" y="192"/>
                  </a:lnTo>
                  <a:lnTo>
                    <a:pt x="300" y="198"/>
                  </a:lnTo>
                  <a:lnTo>
                    <a:pt x="306" y="198"/>
                  </a:lnTo>
                  <a:lnTo>
                    <a:pt x="306" y="192"/>
                  </a:lnTo>
                  <a:lnTo>
                    <a:pt x="288" y="174"/>
                  </a:lnTo>
                  <a:lnTo>
                    <a:pt x="288" y="144"/>
                  </a:lnTo>
                  <a:lnTo>
                    <a:pt x="294" y="132"/>
                  </a:lnTo>
                  <a:lnTo>
                    <a:pt x="294" y="126"/>
                  </a:lnTo>
                  <a:lnTo>
                    <a:pt x="300" y="12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7" name="Ukraine" descr="© INSCALE GmbH, 05.05.2010&#10;http://www.presentationload.com/">
              <a:extLst>
                <a:ext uri="{FF2B5EF4-FFF2-40B4-BE49-F238E27FC236}">
                  <a16:creationId xmlns:a16="http://schemas.microsoft.com/office/drawing/2014/main" id="{D1E03841-8CCB-0370-5E4D-C61BC80C21AD}"/>
                </a:ext>
              </a:extLst>
            </p:cNvPr>
            <p:cNvSpPr>
              <a:spLocks/>
            </p:cNvSpPr>
            <p:nvPr/>
          </p:nvSpPr>
          <p:spPr bwMode="gray">
            <a:xfrm>
              <a:off x="4792763" y="1627887"/>
              <a:ext cx="423959" cy="237181"/>
            </a:xfrm>
            <a:custGeom>
              <a:avLst/>
              <a:gdLst>
                <a:gd name="T0" fmla="*/ 2147483647 w 1116"/>
                <a:gd name="T1" fmla="*/ 2147483647 h 624"/>
                <a:gd name="T2" fmla="*/ 2147483647 w 1116"/>
                <a:gd name="T3" fmla="*/ 2147483647 h 624"/>
                <a:gd name="T4" fmla="*/ 2147483647 w 1116"/>
                <a:gd name="T5" fmla="*/ 2147483647 h 624"/>
                <a:gd name="T6" fmla="*/ 2147483647 w 1116"/>
                <a:gd name="T7" fmla="*/ 2147483647 h 624"/>
                <a:gd name="T8" fmla="*/ 2147483647 w 1116"/>
                <a:gd name="T9" fmla="*/ 2147483647 h 624"/>
                <a:gd name="T10" fmla="*/ 2147483647 w 1116"/>
                <a:gd name="T11" fmla="*/ 2147483647 h 624"/>
                <a:gd name="T12" fmla="*/ 2147483647 w 1116"/>
                <a:gd name="T13" fmla="*/ 2147483647 h 624"/>
                <a:gd name="T14" fmla="*/ 2147483647 w 1116"/>
                <a:gd name="T15" fmla="*/ 2147483647 h 624"/>
                <a:gd name="T16" fmla="*/ 2147483647 w 1116"/>
                <a:gd name="T17" fmla="*/ 2147483647 h 624"/>
                <a:gd name="T18" fmla="*/ 2147483647 w 1116"/>
                <a:gd name="T19" fmla="*/ 2147483647 h 624"/>
                <a:gd name="T20" fmla="*/ 2147483647 w 1116"/>
                <a:gd name="T21" fmla="*/ 2147483647 h 624"/>
                <a:gd name="T22" fmla="*/ 2147483647 w 1116"/>
                <a:gd name="T23" fmla="*/ 2147483647 h 624"/>
                <a:gd name="T24" fmla="*/ 2147483647 w 1116"/>
                <a:gd name="T25" fmla="*/ 2147483647 h 624"/>
                <a:gd name="T26" fmla="*/ 2147483647 w 1116"/>
                <a:gd name="T27" fmla="*/ 2147483647 h 624"/>
                <a:gd name="T28" fmla="*/ 2147483647 w 1116"/>
                <a:gd name="T29" fmla="*/ 2147483647 h 624"/>
                <a:gd name="T30" fmla="*/ 2147483647 w 1116"/>
                <a:gd name="T31" fmla="*/ 2147483647 h 624"/>
                <a:gd name="T32" fmla="*/ 2147483647 w 1116"/>
                <a:gd name="T33" fmla="*/ 2147483647 h 624"/>
                <a:gd name="T34" fmla="*/ 2147483647 w 1116"/>
                <a:gd name="T35" fmla="*/ 2147483647 h 624"/>
                <a:gd name="T36" fmla="*/ 2147483647 w 1116"/>
                <a:gd name="T37" fmla="*/ 2147483647 h 624"/>
                <a:gd name="T38" fmla="*/ 2147483647 w 1116"/>
                <a:gd name="T39" fmla="*/ 2147483647 h 624"/>
                <a:gd name="T40" fmla="*/ 2147483647 w 1116"/>
                <a:gd name="T41" fmla="*/ 2147483647 h 624"/>
                <a:gd name="T42" fmla="*/ 2147483647 w 1116"/>
                <a:gd name="T43" fmla="*/ 2147483647 h 624"/>
                <a:gd name="T44" fmla="*/ 2147483647 w 1116"/>
                <a:gd name="T45" fmla="*/ 2147483647 h 624"/>
                <a:gd name="T46" fmla="*/ 2147483647 w 1116"/>
                <a:gd name="T47" fmla="*/ 2147483647 h 624"/>
                <a:gd name="T48" fmla="*/ 2147483647 w 1116"/>
                <a:gd name="T49" fmla="*/ 2147483647 h 624"/>
                <a:gd name="T50" fmla="*/ 2147483647 w 1116"/>
                <a:gd name="T51" fmla="*/ 2147483647 h 624"/>
                <a:gd name="T52" fmla="*/ 2147483647 w 1116"/>
                <a:gd name="T53" fmla="*/ 2147483647 h 624"/>
                <a:gd name="T54" fmla="*/ 2147483647 w 1116"/>
                <a:gd name="T55" fmla="*/ 2147483647 h 624"/>
                <a:gd name="T56" fmla="*/ 2147483647 w 1116"/>
                <a:gd name="T57" fmla="*/ 2147483647 h 624"/>
                <a:gd name="T58" fmla="*/ 2147483647 w 1116"/>
                <a:gd name="T59" fmla="*/ 2147483647 h 624"/>
                <a:gd name="T60" fmla="*/ 2147483647 w 1116"/>
                <a:gd name="T61" fmla="*/ 2147483647 h 624"/>
                <a:gd name="T62" fmla="*/ 2147483647 w 1116"/>
                <a:gd name="T63" fmla="*/ 2147483647 h 624"/>
                <a:gd name="T64" fmla="*/ 2147483647 w 1116"/>
                <a:gd name="T65" fmla="*/ 2147483647 h 624"/>
                <a:gd name="T66" fmla="*/ 2147483647 w 1116"/>
                <a:gd name="T67" fmla="*/ 2147483647 h 624"/>
                <a:gd name="T68" fmla="*/ 2147483647 w 1116"/>
                <a:gd name="T69" fmla="*/ 2147483647 h 624"/>
                <a:gd name="T70" fmla="*/ 2147483647 w 1116"/>
                <a:gd name="T71" fmla="*/ 2147483647 h 624"/>
                <a:gd name="T72" fmla="*/ 2147483647 w 1116"/>
                <a:gd name="T73" fmla="*/ 2147483647 h 624"/>
                <a:gd name="T74" fmla="*/ 2147483647 w 1116"/>
                <a:gd name="T75" fmla="*/ 2147483647 h 624"/>
                <a:gd name="T76" fmla="*/ 2147483647 w 1116"/>
                <a:gd name="T77" fmla="*/ 2147483647 h 624"/>
                <a:gd name="T78" fmla="*/ 2147483647 w 1116"/>
                <a:gd name="T79" fmla="*/ 2147483647 h 624"/>
                <a:gd name="T80" fmla="*/ 2147483647 w 1116"/>
                <a:gd name="T81" fmla="*/ 2147483647 h 624"/>
                <a:gd name="T82" fmla="*/ 2147483647 w 1116"/>
                <a:gd name="T83" fmla="*/ 2147483647 h 624"/>
                <a:gd name="T84" fmla="*/ 2147483647 w 1116"/>
                <a:gd name="T85" fmla="*/ 2147483647 h 624"/>
                <a:gd name="T86" fmla="*/ 2147483647 w 1116"/>
                <a:gd name="T87" fmla="*/ 2147483647 h 624"/>
                <a:gd name="T88" fmla="*/ 2147483647 w 1116"/>
                <a:gd name="T89" fmla="*/ 0 h 624"/>
                <a:gd name="T90" fmla="*/ 2147483647 w 1116"/>
                <a:gd name="T91" fmla="*/ 2147483647 h 624"/>
                <a:gd name="T92" fmla="*/ 2147483647 w 1116"/>
                <a:gd name="T93" fmla="*/ 2147483647 h 624"/>
                <a:gd name="T94" fmla="*/ 2147483647 w 1116"/>
                <a:gd name="T95" fmla="*/ 2147483647 h 624"/>
                <a:gd name="T96" fmla="*/ 2147483647 w 1116"/>
                <a:gd name="T97" fmla="*/ 2147483647 h 624"/>
                <a:gd name="T98" fmla="*/ 2147483647 w 1116"/>
                <a:gd name="T99" fmla="*/ 2147483647 h 624"/>
                <a:gd name="T100" fmla="*/ 2147483647 w 1116"/>
                <a:gd name="T101" fmla="*/ 2147483647 h 624"/>
                <a:gd name="T102" fmla="*/ 2147483647 w 1116"/>
                <a:gd name="T103" fmla="*/ 2147483647 h 624"/>
                <a:gd name="T104" fmla="*/ 2147483647 w 1116"/>
                <a:gd name="T105" fmla="*/ 2147483647 h 624"/>
                <a:gd name="T106" fmla="*/ 2147483647 w 1116"/>
                <a:gd name="T107" fmla="*/ 2147483647 h 624"/>
                <a:gd name="T108" fmla="*/ 2147483647 w 1116"/>
                <a:gd name="T109" fmla="*/ 2147483647 h 624"/>
                <a:gd name="T110" fmla="*/ 2147483647 w 1116"/>
                <a:gd name="T111" fmla="*/ 2147483647 h 624"/>
                <a:gd name="T112" fmla="*/ 2147483647 w 1116"/>
                <a:gd name="T113" fmla="*/ 2147483647 h 624"/>
                <a:gd name="T114" fmla="*/ 2147483647 w 1116"/>
                <a:gd name="T115" fmla="*/ 2147483647 h 624"/>
                <a:gd name="T116" fmla="*/ 2147483647 w 1116"/>
                <a:gd name="T117" fmla="*/ 2147483647 h 62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116"/>
                <a:gd name="T178" fmla="*/ 0 h 624"/>
                <a:gd name="T179" fmla="*/ 1116 w 1116"/>
                <a:gd name="T180" fmla="*/ 624 h 62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116" h="624">
                  <a:moveTo>
                    <a:pt x="24" y="324"/>
                  </a:moveTo>
                  <a:lnTo>
                    <a:pt x="30" y="324"/>
                  </a:lnTo>
                  <a:lnTo>
                    <a:pt x="36" y="330"/>
                  </a:lnTo>
                  <a:lnTo>
                    <a:pt x="48" y="330"/>
                  </a:lnTo>
                  <a:lnTo>
                    <a:pt x="54" y="336"/>
                  </a:lnTo>
                  <a:lnTo>
                    <a:pt x="78" y="336"/>
                  </a:lnTo>
                  <a:lnTo>
                    <a:pt x="84" y="342"/>
                  </a:lnTo>
                  <a:lnTo>
                    <a:pt x="108" y="342"/>
                  </a:lnTo>
                  <a:lnTo>
                    <a:pt x="114" y="348"/>
                  </a:lnTo>
                  <a:lnTo>
                    <a:pt x="126" y="342"/>
                  </a:lnTo>
                  <a:lnTo>
                    <a:pt x="132" y="342"/>
                  </a:lnTo>
                  <a:lnTo>
                    <a:pt x="144" y="336"/>
                  </a:lnTo>
                  <a:lnTo>
                    <a:pt x="150" y="336"/>
                  </a:lnTo>
                  <a:lnTo>
                    <a:pt x="174" y="360"/>
                  </a:lnTo>
                  <a:lnTo>
                    <a:pt x="186" y="360"/>
                  </a:lnTo>
                  <a:lnTo>
                    <a:pt x="198" y="348"/>
                  </a:lnTo>
                  <a:lnTo>
                    <a:pt x="198" y="342"/>
                  </a:lnTo>
                  <a:lnTo>
                    <a:pt x="222" y="348"/>
                  </a:lnTo>
                  <a:lnTo>
                    <a:pt x="228" y="336"/>
                  </a:lnTo>
                  <a:lnTo>
                    <a:pt x="234" y="342"/>
                  </a:lnTo>
                  <a:lnTo>
                    <a:pt x="252" y="342"/>
                  </a:lnTo>
                  <a:lnTo>
                    <a:pt x="258" y="336"/>
                  </a:lnTo>
                  <a:lnTo>
                    <a:pt x="258" y="330"/>
                  </a:lnTo>
                  <a:lnTo>
                    <a:pt x="270" y="318"/>
                  </a:lnTo>
                  <a:lnTo>
                    <a:pt x="282" y="318"/>
                  </a:lnTo>
                  <a:lnTo>
                    <a:pt x="288" y="306"/>
                  </a:lnTo>
                  <a:lnTo>
                    <a:pt x="294" y="306"/>
                  </a:lnTo>
                  <a:lnTo>
                    <a:pt x="306" y="312"/>
                  </a:lnTo>
                  <a:lnTo>
                    <a:pt x="318" y="312"/>
                  </a:lnTo>
                  <a:lnTo>
                    <a:pt x="318" y="306"/>
                  </a:lnTo>
                  <a:lnTo>
                    <a:pt x="324" y="306"/>
                  </a:lnTo>
                  <a:lnTo>
                    <a:pt x="336" y="300"/>
                  </a:lnTo>
                  <a:lnTo>
                    <a:pt x="342" y="300"/>
                  </a:lnTo>
                  <a:lnTo>
                    <a:pt x="354" y="312"/>
                  </a:lnTo>
                  <a:lnTo>
                    <a:pt x="360" y="312"/>
                  </a:lnTo>
                  <a:lnTo>
                    <a:pt x="360" y="318"/>
                  </a:lnTo>
                  <a:lnTo>
                    <a:pt x="402" y="318"/>
                  </a:lnTo>
                  <a:lnTo>
                    <a:pt x="408" y="324"/>
                  </a:lnTo>
                  <a:lnTo>
                    <a:pt x="408" y="336"/>
                  </a:lnTo>
                  <a:lnTo>
                    <a:pt x="426" y="336"/>
                  </a:lnTo>
                  <a:lnTo>
                    <a:pt x="438" y="342"/>
                  </a:lnTo>
                  <a:lnTo>
                    <a:pt x="444" y="348"/>
                  </a:lnTo>
                  <a:lnTo>
                    <a:pt x="450" y="360"/>
                  </a:lnTo>
                  <a:lnTo>
                    <a:pt x="444" y="366"/>
                  </a:lnTo>
                  <a:lnTo>
                    <a:pt x="444" y="390"/>
                  </a:lnTo>
                  <a:lnTo>
                    <a:pt x="456" y="384"/>
                  </a:lnTo>
                  <a:lnTo>
                    <a:pt x="462" y="384"/>
                  </a:lnTo>
                  <a:lnTo>
                    <a:pt x="468" y="390"/>
                  </a:lnTo>
                  <a:lnTo>
                    <a:pt x="462" y="396"/>
                  </a:lnTo>
                  <a:lnTo>
                    <a:pt x="462" y="414"/>
                  </a:lnTo>
                  <a:lnTo>
                    <a:pt x="474" y="414"/>
                  </a:lnTo>
                  <a:lnTo>
                    <a:pt x="480" y="420"/>
                  </a:lnTo>
                  <a:lnTo>
                    <a:pt x="492" y="420"/>
                  </a:lnTo>
                  <a:lnTo>
                    <a:pt x="498" y="426"/>
                  </a:lnTo>
                  <a:lnTo>
                    <a:pt x="498" y="456"/>
                  </a:lnTo>
                  <a:lnTo>
                    <a:pt x="492" y="456"/>
                  </a:lnTo>
                  <a:lnTo>
                    <a:pt x="480" y="462"/>
                  </a:lnTo>
                  <a:lnTo>
                    <a:pt x="462" y="462"/>
                  </a:lnTo>
                  <a:lnTo>
                    <a:pt x="456" y="456"/>
                  </a:lnTo>
                  <a:lnTo>
                    <a:pt x="438" y="456"/>
                  </a:lnTo>
                  <a:lnTo>
                    <a:pt x="432" y="462"/>
                  </a:lnTo>
                  <a:lnTo>
                    <a:pt x="432" y="468"/>
                  </a:lnTo>
                  <a:lnTo>
                    <a:pt x="438" y="468"/>
                  </a:lnTo>
                  <a:lnTo>
                    <a:pt x="450" y="474"/>
                  </a:lnTo>
                  <a:lnTo>
                    <a:pt x="456" y="480"/>
                  </a:lnTo>
                  <a:lnTo>
                    <a:pt x="438" y="492"/>
                  </a:lnTo>
                  <a:lnTo>
                    <a:pt x="432" y="498"/>
                  </a:lnTo>
                  <a:lnTo>
                    <a:pt x="420" y="504"/>
                  </a:lnTo>
                  <a:lnTo>
                    <a:pt x="414" y="504"/>
                  </a:lnTo>
                  <a:lnTo>
                    <a:pt x="414" y="516"/>
                  </a:lnTo>
                  <a:lnTo>
                    <a:pt x="420" y="522"/>
                  </a:lnTo>
                  <a:lnTo>
                    <a:pt x="420" y="534"/>
                  </a:lnTo>
                  <a:lnTo>
                    <a:pt x="396" y="540"/>
                  </a:lnTo>
                  <a:lnTo>
                    <a:pt x="390" y="528"/>
                  </a:lnTo>
                  <a:lnTo>
                    <a:pt x="390" y="516"/>
                  </a:lnTo>
                  <a:lnTo>
                    <a:pt x="390" y="528"/>
                  </a:lnTo>
                  <a:lnTo>
                    <a:pt x="396" y="540"/>
                  </a:lnTo>
                  <a:lnTo>
                    <a:pt x="396" y="546"/>
                  </a:lnTo>
                  <a:lnTo>
                    <a:pt x="408" y="552"/>
                  </a:lnTo>
                  <a:lnTo>
                    <a:pt x="438" y="552"/>
                  </a:lnTo>
                  <a:lnTo>
                    <a:pt x="444" y="546"/>
                  </a:lnTo>
                  <a:lnTo>
                    <a:pt x="450" y="546"/>
                  </a:lnTo>
                  <a:lnTo>
                    <a:pt x="456" y="540"/>
                  </a:lnTo>
                  <a:lnTo>
                    <a:pt x="474" y="540"/>
                  </a:lnTo>
                  <a:lnTo>
                    <a:pt x="480" y="534"/>
                  </a:lnTo>
                  <a:lnTo>
                    <a:pt x="486" y="534"/>
                  </a:lnTo>
                  <a:lnTo>
                    <a:pt x="480" y="528"/>
                  </a:lnTo>
                  <a:lnTo>
                    <a:pt x="486" y="528"/>
                  </a:lnTo>
                  <a:lnTo>
                    <a:pt x="492" y="522"/>
                  </a:lnTo>
                  <a:lnTo>
                    <a:pt x="510" y="516"/>
                  </a:lnTo>
                  <a:lnTo>
                    <a:pt x="522" y="510"/>
                  </a:lnTo>
                  <a:lnTo>
                    <a:pt x="528" y="504"/>
                  </a:lnTo>
                  <a:lnTo>
                    <a:pt x="534" y="492"/>
                  </a:lnTo>
                  <a:lnTo>
                    <a:pt x="540" y="486"/>
                  </a:lnTo>
                  <a:lnTo>
                    <a:pt x="546" y="474"/>
                  </a:lnTo>
                  <a:lnTo>
                    <a:pt x="552" y="468"/>
                  </a:lnTo>
                  <a:lnTo>
                    <a:pt x="552" y="462"/>
                  </a:lnTo>
                  <a:lnTo>
                    <a:pt x="582" y="450"/>
                  </a:lnTo>
                  <a:lnTo>
                    <a:pt x="600" y="438"/>
                  </a:lnTo>
                  <a:lnTo>
                    <a:pt x="612" y="444"/>
                  </a:lnTo>
                  <a:lnTo>
                    <a:pt x="624" y="444"/>
                  </a:lnTo>
                  <a:lnTo>
                    <a:pt x="636" y="450"/>
                  </a:lnTo>
                  <a:lnTo>
                    <a:pt x="654" y="450"/>
                  </a:lnTo>
                  <a:lnTo>
                    <a:pt x="666" y="438"/>
                  </a:lnTo>
                  <a:lnTo>
                    <a:pt x="648" y="462"/>
                  </a:lnTo>
                  <a:lnTo>
                    <a:pt x="624" y="462"/>
                  </a:lnTo>
                  <a:lnTo>
                    <a:pt x="630" y="468"/>
                  </a:lnTo>
                  <a:lnTo>
                    <a:pt x="642" y="474"/>
                  </a:lnTo>
                  <a:lnTo>
                    <a:pt x="654" y="486"/>
                  </a:lnTo>
                  <a:lnTo>
                    <a:pt x="726" y="486"/>
                  </a:lnTo>
                  <a:lnTo>
                    <a:pt x="738" y="504"/>
                  </a:lnTo>
                  <a:lnTo>
                    <a:pt x="726" y="510"/>
                  </a:lnTo>
                  <a:lnTo>
                    <a:pt x="720" y="516"/>
                  </a:lnTo>
                  <a:lnTo>
                    <a:pt x="684" y="534"/>
                  </a:lnTo>
                  <a:lnTo>
                    <a:pt x="678" y="540"/>
                  </a:lnTo>
                  <a:lnTo>
                    <a:pt x="678" y="546"/>
                  </a:lnTo>
                  <a:lnTo>
                    <a:pt x="684" y="546"/>
                  </a:lnTo>
                  <a:lnTo>
                    <a:pt x="690" y="552"/>
                  </a:lnTo>
                  <a:lnTo>
                    <a:pt x="720" y="552"/>
                  </a:lnTo>
                  <a:lnTo>
                    <a:pt x="732" y="558"/>
                  </a:lnTo>
                  <a:lnTo>
                    <a:pt x="744" y="570"/>
                  </a:lnTo>
                  <a:lnTo>
                    <a:pt x="744" y="594"/>
                  </a:lnTo>
                  <a:lnTo>
                    <a:pt x="738" y="606"/>
                  </a:lnTo>
                  <a:lnTo>
                    <a:pt x="738" y="618"/>
                  </a:lnTo>
                  <a:lnTo>
                    <a:pt x="756" y="618"/>
                  </a:lnTo>
                  <a:lnTo>
                    <a:pt x="768" y="624"/>
                  </a:lnTo>
                  <a:lnTo>
                    <a:pt x="780" y="624"/>
                  </a:lnTo>
                  <a:lnTo>
                    <a:pt x="780" y="618"/>
                  </a:lnTo>
                  <a:lnTo>
                    <a:pt x="792" y="606"/>
                  </a:lnTo>
                  <a:lnTo>
                    <a:pt x="804" y="600"/>
                  </a:lnTo>
                  <a:lnTo>
                    <a:pt x="810" y="594"/>
                  </a:lnTo>
                  <a:lnTo>
                    <a:pt x="840" y="594"/>
                  </a:lnTo>
                  <a:lnTo>
                    <a:pt x="858" y="576"/>
                  </a:lnTo>
                  <a:lnTo>
                    <a:pt x="858" y="570"/>
                  </a:lnTo>
                  <a:lnTo>
                    <a:pt x="864" y="564"/>
                  </a:lnTo>
                  <a:lnTo>
                    <a:pt x="870" y="564"/>
                  </a:lnTo>
                  <a:lnTo>
                    <a:pt x="882" y="576"/>
                  </a:lnTo>
                  <a:lnTo>
                    <a:pt x="918" y="570"/>
                  </a:lnTo>
                  <a:lnTo>
                    <a:pt x="918" y="552"/>
                  </a:lnTo>
                  <a:lnTo>
                    <a:pt x="930" y="540"/>
                  </a:lnTo>
                  <a:lnTo>
                    <a:pt x="900" y="540"/>
                  </a:lnTo>
                  <a:lnTo>
                    <a:pt x="894" y="546"/>
                  </a:lnTo>
                  <a:lnTo>
                    <a:pt x="882" y="552"/>
                  </a:lnTo>
                  <a:lnTo>
                    <a:pt x="852" y="552"/>
                  </a:lnTo>
                  <a:lnTo>
                    <a:pt x="846" y="546"/>
                  </a:lnTo>
                  <a:lnTo>
                    <a:pt x="834" y="540"/>
                  </a:lnTo>
                  <a:lnTo>
                    <a:pt x="828" y="534"/>
                  </a:lnTo>
                  <a:lnTo>
                    <a:pt x="828" y="522"/>
                  </a:lnTo>
                  <a:lnTo>
                    <a:pt x="822" y="516"/>
                  </a:lnTo>
                  <a:lnTo>
                    <a:pt x="810" y="516"/>
                  </a:lnTo>
                  <a:lnTo>
                    <a:pt x="786" y="498"/>
                  </a:lnTo>
                  <a:lnTo>
                    <a:pt x="750" y="492"/>
                  </a:lnTo>
                  <a:lnTo>
                    <a:pt x="744" y="480"/>
                  </a:lnTo>
                  <a:lnTo>
                    <a:pt x="810" y="480"/>
                  </a:lnTo>
                  <a:lnTo>
                    <a:pt x="822" y="474"/>
                  </a:lnTo>
                  <a:lnTo>
                    <a:pt x="834" y="462"/>
                  </a:lnTo>
                  <a:lnTo>
                    <a:pt x="846" y="468"/>
                  </a:lnTo>
                  <a:lnTo>
                    <a:pt x="852" y="462"/>
                  </a:lnTo>
                  <a:lnTo>
                    <a:pt x="864" y="456"/>
                  </a:lnTo>
                  <a:lnTo>
                    <a:pt x="870" y="450"/>
                  </a:lnTo>
                  <a:lnTo>
                    <a:pt x="882" y="444"/>
                  </a:lnTo>
                  <a:lnTo>
                    <a:pt x="906" y="444"/>
                  </a:lnTo>
                  <a:lnTo>
                    <a:pt x="918" y="438"/>
                  </a:lnTo>
                  <a:lnTo>
                    <a:pt x="930" y="438"/>
                  </a:lnTo>
                  <a:lnTo>
                    <a:pt x="978" y="408"/>
                  </a:lnTo>
                  <a:lnTo>
                    <a:pt x="1014" y="408"/>
                  </a:lnTo>
                  <a:lnTo>
                    <a:pt x="1014" y="372"/>
                  </a:lnTo>
                  <a:lnTo>
                    <a:pt x="1032" y="372"/>
                  </a:lnTo>
                  <a:lnTo>
                    <a:pt x="1038" y="366"/>
                  </a:lnTo>
                  <a:lnTo>
                    <a:pt x="1038" y="360"/>
                  </a:lnTo>
                  <a:lnTo>
                    <a:pt x="1050" y="348"/>
                  </a:lnTo>
                  <a:lnTo>
                    <a:pt x="1080" y="348"/>
                  </a:lnTo>
                  <a:lnTo>
                    <a:pt x="1092" y="342"/>
                  </a:lnTo>
                  <a:lnTo>
                    <a:pt x="1104" y="342"/>
                  </a:lnTo>
                  <a:lnTo>
                    <a:pt x="1116" y="330"/>
                  </a:lnTo>
                  <a:lnTo>
                    <a:pt x="1116" y="324"/>
                  </a:lnTo>
                  <a:lnTo>
                    <a:pt x="1110" y="312"/>
                  </a:lnTo>
                  <a:lnTo>
                    <a:pt x="1110" y="300"/>
                  </a:lnTo>
                  <a:lnTo>
                    <a:pt x="1098" y="294"/>
                  </a:lnTo>
                  <a:lnTo>
                    <a:pt x="1086" y="282"/>
                  </a:lnTo>
                  <a:lnTo>
                    <a:pt x="1092" y="276"/>
                  </a:lnTo>
                  <a:lnTo>
                    <a:pt x="1110" y="276"/>
                  </a:lnTo>
                  <a:lnTo>
                    <a:pt x="1116" y="270"/>
                  </a:lnTo>
                  <a:lnTo>
                    <a:pt x="1110" y="264"/>
                  </a:lnTo>
                  <a:lnTo>
                    <a:pt x="1104" y="264"/>
                  </a:lnTo>
                  <a:lnTo>
                    <a:pt x="1098" y="258"/>
                  </a:lnTo>
                  <a:lnTo>
                    <a:pt x="1092" y="258"/>
                  </a:lnTo>
                  <a:lnTo>
                    <a:pt x="1110" y="246"/>
                  </a:lnTo>
                  <a:lnTo>
                    <a:pt x="1110" y="222"/>
                  </a:lnTo>
                  <a:lnTo>
                    <a:pt x="1104" y="216"/>
                  </a:lnTo>
                  <a:lnTo>
                    <a:pt x="1080" y="216"/>
                  </a:lnTo>
                  <a:lnTo>
                    <a:pt x="1062" y="204"/>
                  </a:lnTo>
                  <a:lnTo>
                    <a:pt x="1056" y="198"/>
                  </a:lnTo>
                  <a:lnTo>
                    <a:pt x="1056" y="192"/>
                  </a:lnTo>
                  <a:lnTo>
                    <a:pt x="1014" y="192"/>
                  </a:lnTo>
                  <a:lnTo>
                    <a:pt x="1002" y="186"/>
                  </a:lnTo>
                  <a:lnTo>
                    <a:pt x="996" y="180"/>
                  </a:lnTo>
                  <a:lnTo>
                    <a:pt x="978" y="180"/>
                  </a:lnTo>
                  <a:lnTo>
                    <a:pt x="966" y="186"/>
                  </a:lnTo>
                  <a:lnTo>
                    <a:pt x="942" y="162"/>
                  </a:lnTo>
                  <a:lnTo>
                    <a:pt x="936" y="150"/>
                  </a:lnTo>
                  <a:lnTo>
                    <a:pt x="924" y="150"/>
                  </a:lnTo>
                  <a:lnTo>
                    <a:pt x="918" y="156"/>
                  </a:lnTo>
                  <a:lnTo>
                    <a:pt x="918" y="162"/>
                  </a:lnTo>
                  <a:lnTo>
                    <a:pt x="912" y="156"/>
                  </a:lnTo>
                  <a:lnTo>
                    <a:pt x="864" y="156"/>
                  </a:lnTo>
                  <a:lnTo>
                    <a:pt x="858" y="150"/>
                  </a:lnTo>
                  <a:lnTo>
                    <a:pt x="846" y="150"/>
                  </a:lnTo>
                  <a:lnTo>
                    <a:pt x="840" y="144"/>
                  </a:lnTo>
                  <a:lnTo>
                    <a:pt x="816" y="150"/>
                  </a:lnTo>
                  <a:lnTo>
                    <a:pt x="810" y="150"/>
                  </a:lnTo>
                  <a:lnTo>
                    <a:pt x="798" y="102"/>
                  </a:lnTo>
                  <a:lnTo>
                    <a:pt x="756" y="84"/>
                  </a:lnTo>
                  <a:lnTo>
                    <a:pt x="720" y="84"/>
                  </a:lnTo>
                  <a:lnTo>
                    <a:pt x="720" y="66"/>
                  </a:lnTo>
                  <a:lnTo>
                    <a:pt x="714" y="48"/>
                  </a:lnTo>
                  <a:lnTo>
                    <a:pt x="720" y="48"/>
                  </a:lnTo>
                  <a:lnTo>
                    <a:pt x="726" y="42"/>
                  </a:lnTo>
                  <a:lnTo>
                    <a:pt x="726" y="30"/>
                  </a:lnTo>
                  <a:lnTo>
                    <a:pt x="720" y="30"/>
                  </a:lnTo>
                  <a:lnTo>
                    <a:pt x="708" y="24"/>
                  </a:lnTo>
                  <a:lnTo>
                    <a:pt x="702" y="18"/>
                  </a:lnTo>
                  <a:lnTo>
                    <a:pt x="696" y="18"/>
                  </a:lnTo>
                  <a:lnTo>
                    <a:pt x="690" y="0"/>
                  </a:lnTo>
                  <a:lnTo>
                    <a:pt x="642" y="0"/>
                  </a:lnTo>
                  <a:lnTo>
                    <a:pt x="630" y="6"/>
                  </a:lnTo>
                  <a:lnTo>
                    <a:pt x="600" y="6"/>
                  </a:lnTo>
                  <a:lnTo>
                    <a:pt x="600" y="18"/>
                  </a:lnTo>
                  <a:lnTo>
                    <a:pt x="594" y="24"/>
                  </a:lnTo>
                  <a:lnTo>
                    <a:pt x="558" y="24"/>
                  </a:lnTo>
                  <a:lnTo>
                    <a:pt x="546" y="18"/>
                  </a:lnTo>
                  <a:lnTo>
                    <a:pt x="516" y="18"/>
                  </a:lnTo>
                  <a:lnTo>
                    <a:pt x="510" y="30"/>
                  </a:lnTo>
                  <a:lnTo>
                    <a:pt x="498" y="36"/>
                  </a:lnTo>
                  <a:lnTo>
                    <a:pt x="492" y="42"/>
                  </a:lnTo>
                  <a:lnTo>
                    <a:pt x="486" y="54"/>
                  </a:lnTo>
                  <a:lnTo>
                    <a:pt x="492" y="60"/>
                  </a:lnTo>
                  <a:lnTo>
                    <a:pt x="492" y="72"/>
                  </a:lnTo>
                  <a:lnTo>
                    <a:pt x="486" y="78"/>
                  </a:lnTo>
                  <a:lnTo>
                    <a:pt x="468" y="78"/>
                  </a:lnTo>
                  <a:lnTo>
                    <a:pt x="462" y="72"/>
                  </a:lnTo>
                  <a:lnTo>
                    <a:pt x="438" y="72"/>
                  </a:lnTo>
                  <a:lnTo>
                    <a:pt x="426" y="78"/>
                  </a:lnTo>
                  <a:lnTo>
                    <a:pt x="420" y="78"/>
                  </a:lnTo>
                  <a:lnTo>
                    <a:pt x="420" y="66"/>
                  </a:lnTo>
                  <a:lnTo>
                    <a:pt x="414" y="60"/>
                  </a:lnTo>
                  <a:lnTo>
                    <a:pt x="396" y="60"/>
                  </a:lnTo>
                  <a:lnTo>
                    <a:pt x="390" y="66"/>
                  </a:lnTo>
                  <a:lnTo>
                    <a:pt x="390" y="72"/>
                  </a:lnTo>
                  <a:lnTo>
                    <a:pt x="378" y="60"/>
                  </a:lnTo>
                  <a:lnTo>
                    <a:pt x="366" y="66"/>
                  </a:lnTo>
                  <a:lnTo>
                    <a:pt x="360" y="60"/>
                  </a:lnTo>
                  <a:lnTo>
                    <a:pt x="342" y="66"/>
                  </a:lnTo>
                  <a:lnTo>
                    <a:pt x="336" y="54"/>
                  </a:lnTo>
                  <a:lnTo>
                    <a:pt x="324" y="66"/>
                  </a:lnTo>
                  <a:lnTo>
                    <a:pt x="306" y="54"/>
                  </a:lnTo>
                  <a:lnTo>
                    <a:pt x="300" y="60"/>
                  </a:lnTo>
                  <a:lnTo>
                    <a:pt x="282" y="48"/>
                  </a:lnTo>
                  <a:lnTo>
                    <a:pt x="258" y="42"/>
                  </a:lnTo>
                  <a:lnTo>
                    <a:pt x="222" y="42"/>
                  </a:lnTo>
                  <a:lnTo>
                    <a:pt x="216" y="36"/>
                  </a:lnTo>
                  <a:lnTo>
                    <a:pt x="216" y="30"/>
                  </a:lnTo>
                  <a:lnTo>
                    <a:pt x="168" y="30"/>
                  </a:lnTo>
                  <a:lnTo>
                    <a:pt x="162" y="36"/>
                  </a:lnTo>
                  <a:lnTo>
                    <a:pt x="150" y="42"/>
                  </a:lnTo>
                  <a:lnTo>
                    <a:pt x="114" y="42"/>
                  </a:lnTo>
                  <a:lnTo>
                    <a:pt x="114" y="48"/>
                  </a:lnTo>
                  <a:lnTo>
                    <a:pt x="96" y="66"/>
                  </a:lnTo>
                  <a:lnTo>
                    <a:pt x="78" y="66"/>
                  </a:lnTo>
                  <a:lnTo>
                    <a:pt x="66" y="60"/>
                  </a:lnTo>
                  <a:lnTo>
                    <a:pt x="72" y="78"/>
                  </a:lnTo>
                  <a:lnTo>
                    <a:pt x="90" y="96"/>
                  </a:lnTo>
                  <a:lnTo>
                    <a:pt x="90" y="102"/>
                  </a:lnTo>
                  <a:lnTo>
                    <a:pt x="102" y="108"/>
                  </a:lnTo>
                  <a:lnTo>
                    <a:pt x="108" y="114"/>
                  </a:lnTo>
                  <a:lnTo>
                    <a:pt x="102" y="126"/>
                  </a:lnTo>
                  <a:lnTo>
                    <a:pt x="108" y="132"/>
                  </a:lnTo>
                  <a:lnTo>
                    <a:pt x="108" y="138"/>
                  </a:lnTo>
                  <a:lnTo>
                    <a:pt x="114" y="144"/>
                  </a:lnTo>
                  <a:lnTo>
                    <a:pt x="108" y="150"/>
                  </a:lnTo>
                  <a:lnTo>
                    <a:pt x="102" y="150"/>
                  </a:lnTo>
                  <a:lnTo>
                    <a:pt x="96" y="156"/>
                  </a:lnTo>
                  <a:lnTo>
                    <a:pt x="84" y="156"/>
                  </a:lnTo>
                  <a:lnTo>
                    <a:pt x="30" y="204"/>
                  </a:lnTo>
                  <a:lnTo>
                    <a:pt x="30" y="246"/>
                  </a:lnTo>
                  <a:lnTo>
                    <a:pt x="42" y="258"/>
                  </a:lnTo>
                  <a:lnTo>
                    <a:pt x="18" y="258"/>
                  </a:lnTo>
                  <a:lnTo>
                    <a:pt x="18" y="270"/>
                  </a:lnTo>
                  <a:lnTo>
                    <a:pt x="12" y="276"/>
                  </a:lnTo>
                  <a:lnTo>
                    <a:pt x="12" y="282"/>
                  </a:lnTo>
                  <a:lnTo>
                    <a:pt x="6" y="288"/>
                  </a:lnTo>
                  <a:lnTo>
                    <a:pt x="0" y="288"/>
                  </a:lnTo>
                  <a:lnTo>
                    <a:pt x="0" y="306"/>
                  </a:lnTo>
                  <a:lnTo>
                    <a:pt x="6" y="306"/>
                  </a:lnTo>
                  <a:lnTo>
                    <a:pt x="24" y="32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8" name="Uganda" descr="© INSCALE GmbH, 05.05.2010&#10;http://www.presentationload.com/">
              <a:extLst>
                <a:ext uri="{FF2B5EF4-FFF2-40B4-BE49-F238E27FC236}">
                  <a16:creationId xmlns:a16="http://schemas.microsoft.com/office/drawing/2014/main" id="{CC6D85A7-4807-4DB6-DF2C-ED9A473FCC2F}"/>
                </a:ext>
              </a:extLst>
            </p:cNvPr>
            <p:cNvSpPr>
              <a:spLocks noEditPoints="1"/>
            </p:cNvSpPr>
            <p:nvPr/>
          </p:nvSpPr>
          <p:spPr bwMode="gray">
            <a:xfrm>
              <a:off x="5034390" y="3090993"/>
              <a:ext cx="148236" cy="174920"/>
            </a:xfrm>
            <a:custGeom>
              <a:avLst/>
              <a:gdLst>
                <a:gd name="T0" fmla="*/ 2147483647 w 390"/>
                <a:gd name="T1" fmla="*/ 2147483647 h 462"/>
                <a:gd name="T2" fmla="*/ 2147483647 w 390"/>
                <a:gd name="T3" fmla="*/ 2147483647 h 462"/>
                <a:gd name="T4" fmla="*/ 2147483647 w 390"/>
                <a:gd name="T5" fmla="*/ 2147483647 h 462"/>
                <a:gd name="T6" fmla="*/ 2147483647 w 390"/>
                <a:gd name="T7" fmla="*/ 2147483647 h 462"/>
                <a:gd name="T8" fmla="*/ 2147483647 w 390"/>
                <a:gd name="T9" fmla="*/ 2147483647 h 462"/>
                <a:gd name="T10" fmla="*/ 2147483647 w 390"/>
                <a:gd name="T11" fmla="*/ 2147483647 h 462"/>
                <a:gd name="T12" fmla="*/ 2147483647 w 390"/>
                <a:gd name="T13" fmla="*/ 2147483647 h 462"/>
                <a:gd name="T14" fmla="*/ 2147483647 w 390"/>
                <a:gd name="T15" fmla="*/ 2147483647 h 462"/>
                <a:gd name="T16" fmla="*/ 2147483647 w 390"/>
                <a:gd name="T17" fmla="*/ 2147483647 h 462"/>
                <a:gd name="T18" fmla="*/ 2147483647 w 390"/>
                <a:gd name="T19" fmla="*/ 2147483647 h 462"/>
                <a:gd name="T20" fmla="*/ 2147483647 w 390"/>
                <a:gd name="T21" fmla="*/ 2147483647 h 462"/>
                <a:gd name="T22" fmla="*/ 2147483647 w 390"/>
                <a:gd name="T23" fmla="*/ 2147483647 h 462"/>
                <a:gd name="T24" fmla="*/ 2147483647 w 390"/>
                <a:gd name="T25" fmla="*/ 0 h 462"/>
                <a:gd name="T26" fmla="*/ 2147483647 w 390"/>
                <a:gd name="T27" fmla="*/ 2147483647 h 462"/>
                <a:gd name="T28" fmla="*/ 2147483647 w 390"/>
                <a:gd name="T29" fmla="*/ 2147483647 h 462"/>
                <a:gd name="T30" fmla="*/ 2147483647 w 390"/>
                <a:gd name="T31" fmla="*/ 2147483647 h 462"/>
                <a:gd name="T32" fmla="*/ 2147483647 w 390"/>
                <a:gd name="T33" fmla="*/ 2147483647 h 462"/>
                <a:gd name="T34" fmla="*/ 2147483647 w 390"/>
                <a:gd name="T35" fmla="*/ 2147483647 h 462"/>
                <a:gd name="T36" fmla="*/ 2147483647 w 390"/>
                <a:gd name="T37" fmla="*/ 2147483647 h 462"/>
                <a:gd name="T38" fmla="*/ 2147483647 w 390"/>
                <a:gd name="T39" fmla="*/ 2147483647 h 462"/>
                <a:gd name="T40" fmla="*/ 2147483647 w 390"/>
                <a:gd name="T41" fmla="*/ 2147483647 h 462"/>
                <a:gd name="T42" fmla="*/ 2147483647 w 390"/>
                <a:gd name="T43" fmla="*/ 2147483647 h 462"/>
                <a:gd name="T44" fmla="*/ 2147483647 w 390"/>
                <a:gd name="T45" fmla="*/ 2147483647 h 462"/>
                <a:gd name="T46" fmla="*/ 2147483647 w 390"/>
                <a:gd name="T47" fmla="*/ 2147483647 h 462"/>
                <a:gd name="T48" fmla="*/ 2147483647 w 390"/>
                <a:gd name="T49" fmla="*/ 2147483647 h 462"/>
                <a:gd name="T50" fmla="*/ 2147483647 w 390"/>
                <a:gd name="T51" fmla="*/ 2147483647 h 462"/>
                <a:gd name="T52" fmla="*/ 2147483647 w 390"/>
                <a:gd name="T53" fmla="*/ 2147483647 h 462"/>
                <a:gd name="T54" fmla="*/ 2147483647 w 390"/>
                <a:gd name="T55" fmla="*/ 2147483647 h 462"/>
                <a:gd name="T56" fmla="*/ 2147483647 w 390"/>
                <a:gd name="T57" fmla="*/ 2147483647 h 462"/>
                <a:gd name="T58" fmla="*/ 2147483647 w 390"/>
                <a:gd name="T59" fmla="*/ 2147483647 h 462"/>
                <a:gd name="T60" fmla="*/ 2147483647 w 390"/>
                <a:gd name="T61" fmla="*/ 2147483647 h 462"/>
                <a:gd name="T62" fmla="*/ 2147483647 w 390"/>
                <a:gd name="T63" fmla="*/ 2147483647 h 462"/>
                <a:gd name="T64" fmla="*/ 2147483647 w 390"/>
                <a:gd name="T65" fmla="*/ 2147483647 h 462"/>
                <a:gd name="T66" fmla="*/ 2147483647 w 390"/>
                <a:gd name="T67" fmla="*/ 2147483647 h 462"/>
                <a:gd name="T68" fmla="*/ 2147483647 w 390"/>
                <a:gd name="T69" fmla="*/ 2147483647 h 462"/>
                <a:gd name="T70" fmla="*/ 2147483647 w 390"/>
                <a:gd name="T71" fmla="*/ 2147483647 h 462"/>
                <a:gd name="T72" fmla="*/ 2147483647 w 390"/>
                <a:gd name="T73" fmla="*/ 2147483647 h 462"/>
                <a:gd name="T74" fmla="*/ 2147483647 w 390"/>
                <a:gd name="T75" fmla="*/ 2147483647 h 462"/>
                <a:gd name="T76" fmla="*/ 2147483647 w 390"/>
                <a:gd name="T77" fmla="*/ 2147483647 h 462"/>
                <a:gd name="T78" fmla="*/ 2147483647 w 390"/>
                <a:gd name="T79" fmla="*/ 2147483647 h 462"/>
                <a:gd name="T80" fmla="*/ 2147483647 w 390"/>
                <a:gd name="T81" fmla="*/ 2147483647 h 462"/>
                <a:gd name="T82" fmla="*/ 2147483647 w 390"/>
                <a:gd name="T83" fmla="*/ 2147483647 h 462"/>
                <a:gd name="T84" fmla="*/ 2147483647 w 390"/>
                <a:gd name="T85" fmla="*/ 2147483647 h 462"/>
                <a:gd name="T86" fmla="*/ 2147483647 w 390"/>
                <a:gd name="T87" fmla="*/ 2147483647 h 462"/>
                <a:gd name="T88" fmla="*/ 2147483647 w 390"/>
                <a:gd name="T89" fmla="*/ 2147483647 h 462"/>
                <a:gd name="T90" fmla="*/ 2147483647 w 390"/>
                <a:gd name="T91" fmla="*/ 2147483647 h 462"/>
                <a:gd name="T92" fmla="*/ 2147483647 w 390"/>
                <a:gd name="T93" fmla="*/ 2147483647 h 462"/>
                <a:gd name="T94" fmla="*/ 2147483647 w 390"/>
                <a:gd name="T95" fmla="*/ 2147483647 h 462"/>
                <a:gd name="T96" fmla="*/ 2147483647 w 390"/>
                <a:gd name="T97" fmla="*/ 2147483647 h 462"/>
                <a:gd name="T98" fmla="*/ 2147483647 w 390"/>
                <a:gd name="T99" fmla="*/ 2147483647 h 462"/>
                <a:gd name="T100" fmla="*/ 2147483647 w 390"/>
                <a:gd name="T101" fmla="*/ 2147483647 h 462"/>
                <a:gd name="T102" fmla="*/ 2147483647 w 390"/>
                <a:gd name="T103" fmla="*/ 2147483647 h 462"/>
                <a:gd name="T104" fmla="*/ 2147483647 w 390"/>
                <a:gd name="T105" fmla="*/ 2147483647 h 462"/>
                <a:gd name="T106" fmla="*/ 2147483647 w 390"/>
                <a:gd name="T107" fmla="*/ 2147483647 h 46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90"/>
                <a:gd name="T163" fmla="*/ 0 h 462"/>
                <a:gd name="T164" fmla="*/ 390 w 390"/>
                <a:gd name="T165" fmla="*/ 462 h 462"/>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90" h="462">
                  <a:moveTo>
                    <a:pt x="306" y="426"/>
                  </a:moveTo>
                  <a:lnTo>
                    <a:pt x="318" y="426"/>
                  </a:lnTo>
                  <a:lnTo>
                    <a:pt x="318" y="420"/>
                  </a:lnTo>
                  <a:lnTo>
                    <a:pt x="306" y="420"/>
                  </a:lnTo>
                  <a:lnTo>
                    <a:pt x="306" y="426"/>
                  </a:lnTo>
                  <a:close/>
                  <a:moveTo>
                    <a:pt x="390" y="192"/>
                  </a:moveTo>
                  <a:lnTo>
                    <a:pt x="384" y="180"/>
                  </a:lnTo>
                  <a:lnTo>
                    <a:pt x="378" y="174"/>
                  </a:lnTo>
                  <a:lnTo>
                    <a:pt x="366" y="150"/>
                  </a:lnTo>
                  <a:lnTo>
                    <a:pt x="366" y="144"/>
                  </a:lnTo>
                  <a:lnTo>
                    <a:pt x="372" y="138"/>
                  </a:lnTo>
                  <a:lnTo>
                    <a:pt x="378" y="138"/>
                  </a:lnTo>
                  <a:lnTo>
                    <a:pt x="384" y="132"/>
                  </a:lnTo>
                  <a:lnTo>
                    <a:pt x="348" y="90"/>
                  </a:lnTo>
                  <a:lnTo>
                    <a:pt x="354" y="84"/>
                  </a:lnTo>
                  <a:lnTo>
                    <a:pt x="336" y="66"/>
                  </a:lnTo>
                  <a:lnTo>
                    <a:pt x="336" y="60"/>
                  </a:lnTo>
                  <a:lnTo>
                    <a:pt x="342" y="54"/>
                  </a:lnTo>
                  <a:lnTo>
                    <a:pt x="342" y="42"/>
                  </a:lnTo>
                  <a:lnTo>
                    <a:pt x="336" y="42"/>
                  </a:lnTo>
                  <a:lnTo>
                    <a:pt x="336" y="48"/>
                  </a:lnTo>
                  <a:lnTo>
                    <a:pt x="330" y="42"/>
                  </a:lnTo>
                  <a:lnTo>
                    <a:pt x="324" y="42"/>
                  </a:lnTo>
                  <a:lnTo>
                    <a:pt x="324" y="18"/>
                  </a:lnTo>
                  <a:lnTo>
                    <a:pt x="318" y="6"/>
                  </a:lnTo>
                  <a:lnTo>
                    <a:pt x="312" y="0"/>
                  </a:lnTo>
                  <a:lnTo>
                    <a:pt x="300" y="0"/>
                  </a:lnTo>
                  <a:lnTo>
                    <a:pt x="300" y="6"/>
                  </a:lnTo>
                  <a:lnTo>
                    <a:pt x="294" y="12"/>
                  </a:lnTo>
                  <a:lnTo>
                    <a:pt x="294" y="18"/>
                  </a:lnTo>
                  <a:lnTo>
                    <a:pt x="276" y="36"/>
                  </a:lnTo>
                  <a:lnTo>
                    <a:pt x="252" y="36"/>
                  </a:lnTo>
                  <a:lnTo>
                    <a:pt x="246" y="30"/>
                  </a:lnTo>
                  <a:lnTo>
                    <a:pt x="246" y="24"/>
                  </a:lnTo>
                  <a:lnTo>
                    <a:pt x="234" y="24"/>
                  </a:lnTo>
                  <a:lnTo>
                    <a:pt x="222" y="36"/>
                  </a:lnTo>
                  <a:lnTo>
                    <a:pt x="198" y="36"/>
                  </a:lnTo>
                  <a:lnTo>
                    <a:pt x="180" y="60"/>
                  </a:lnTo>
                  <a:lnTo>
                    <a:pt x="156" y="30"/>
                  </a:lnTo>
                  <a:lnTo>
                    <a:pt x="150" y="30"/>
                  </a:lnTo>
                  <a:lnTo>
                    <a:pt x="144" y="36"/>
                  </a:lnTo>
                  <a:lnTo>
                    <a:pt x="144" y="42"/>
                  </a:lnTo>
                  <a:lnTo>
                    <a:pt x="132" y="42"/>
                  </a:lnTo>
                  <a:lnTo>
                    <a:pt x="120" y="36"/>
                  </a:lnTo>
                  <a:lnTo>
                    <a:pt x="114" y="30"/>
                  </a:lnTo>
                  <a:lnTo>
                    <a:pt x="102" y="30"/>
                  </a:lnTo>
                  <a:lnTo>
                    <a:pt x="84" y="48"/>
                  </a:lnTo>
                  <a:lnTo>
                    <a:pt x="90" y="72"/>
                  </a:lnTo>
                  <a:lnTo>
                    <a:pt x="72" y="90"/>
                  </a:lnTo>
                  <a:lnTo>
                    <a:pt x="84" y="96"/>
                  </a:lnTo>
                  <a:lnTo>
                    <a:pt x="90" y="102"/>
                  </a:lnTo>
                  <a:lnTo>
                    <a:pt x="90" y="108"/>
                  </a:lnTo>
                  <a:lnTo>
                    <a:pt x="84" y="114"/>
                  </a:lnTo>
                  <a:lnTo>
                    <a:pt x="78" y="126"/>
                  </a:lnTo>
                  <a:lnTo>
                    <a:pt x="78" y="138"/>
                  </a:lnTo>
                  <a:lnTo>
                    <a:pt x="84" y="144"/>
                  </a:lnTo>
                  <a:lnTo>
                    <a:pt x="96" y="144"/>
                  </a:lnTo>
                  <a:lnTo>
                    <a:pt x="108" y="150"/>
                  </a:lnTo>
                  <a:lnTo>
                    <a:pt x="114" y="156"/>
                  </a:lnTo>
                  <a:lnTo>
                    <a:pt x="114" y="168"/>
                  </a:lnTo>
                  <a:lnTo>
                    <a:pt x="108" y="180"/>
                  </a:lnTo>
                  <a:lnTo>
                    <a:pt x="96" y="192"/>
                  </a:lnTo>
                  <a:lnTo>
                    <a:pt x="84" y="216"/>
                  </a:lnTo>
                  <a:lnTo>
                    <a:pt x="72" y="222"/>
                  </a:lnTo>
                  <a:lnTo>
                    <a:pt x="66" y="234"/>
                  </a:lnTo>
                  <a:lnTo>
                    <a:pt x="42" y="246"/>
                  </a:lnTo>
                  <a:lnTo>
                    <a:pt x="42" y="258"/>
                  </a:lnTo>
                  <a:lnTo>
                    <a:pt x="24" y="270"/>
                  </a:lnTo>
                  <a:lnTo>
                    <a:pt x="6" y="342"/>
                  </a:lnTo>
                  <a:lnTo>
                    <a:pt x="6" y="372"/>
                  </a:lnTo>
                  <a:lnTo>
                    <a:pt x="0" y="450"/>
                  </a:lnTo>
                  <a:lnTo>
                    <a:pt x="12" y="450"/>
                  </a:lnTo>
                  <a:lnTo>
                    <a:pt x="24" y="462"/>
                  </a:lnTo>
                  <a:lnTo>
                    <a:pt x="30" y="462"/>
                  </a:lnTo>
                  <a:lnTo>
                    <a:pt x="42" y="438"/>
                  </a:lnTo>
                  <a:lnTo>
                    <a:pt x="48" y="432"/>
                  </a:lnTo>
                  <a:lnTo>
                    <a:pt x="48" y="426"/>
                  </a:lnTo>
                  <a:lnTo>
                    <a:pt x="72" y="420"/>
                  </a:lnTo>
                  <a:lnTo>
                    <a:pt x="162" y="426"/>
                  </a:lnTo>
                  <a:lnTo>
                    <a:pt x="162" y="414"/>
                  </a:lnTo>
                  <a:lnTo>
                    <a:pt x="156" y="408"/>
                  </a:lnTo>
                  <a:lnTo>
                    <a:pt x="150" y="396"/>
                  </a:lnTo>
                  <a:lnTo>
                    <a:pt x="162" y="372"/>
                  </a:lnTo>
                  <a:lnTo>
                    <a:pt x="168" y="366"/>
                  </a:lnTo>
                  <a:lnTo>
                    <a:pt x="168" y="342"/>
                  </a:lnTo>
                  <a:lnTo>
                    <a:pt x="174" y="336"/>
                  </a:lnTo>
                  <a:lnTo>
                    <a:pt x="186" y="330"/>
                  </a:lnTo>
                  <a:lnTo>
                    <a:pt x="204" y="324"/>
                  </a:lnTo>
                  <a:lnTo>
                    <a:pt x="240" y="324"/>
                  </a:lnTo>
                  <a:lnTo>
                    <a:pt x="252" y="312"/>
                  </a:lnTo>
                  <a:lnTo>
                    <a:pt x="258" y="300"/>
                  </a:lnTo>
                  <a:lnTo>
                    <a:pt x="264" y="300"/>
                  </a:lnTo>
                  <a:lnTo>
                    <a:pt x="264" y="306"/>
                  </a:lnTo>
                  <a:lnTo>
                    <a:pt x="270" y="312"/>
                  </a:lnTo>
                  <a:lnTo>
                    <a:pt x="270" y="330"/>
                  </a:lnTo>
                  <a:lnTo>
                    <a:pt x="276" y="324"/>
                  </a:lnTo>
                  <a:lnTo>
                    <a:pt x="312" y="324"/>
                  </a:lnTo>
                  <a:lnTo>
                    <a:pt x="312" y="330"/>
                  </a:lnTo>
                  <a:lnTo>
                    <a:pt x="312" y="318"/>
                  </a:lnTo>
                  <a:lnTo>
                    <a:pt x="318" y="306"/>
                  </a:lnTo>
                  <a:lnTo>
                    <a:pt x="324" y="300"/>
                  </a:lnTo>
                  <a:lnTo>
                    <a:pt x="330" y="282"/>
                  </a:lnTo>
                  <a:lnTo>
                    <a:pt x="348" y="270"/>
                  </a:lnTo>
                  <a:lnTo>
                    <a:pt x="348" y="246"/>
                  </a:lnTo>
                  <a:lnTo>
                    <a:pt x="354" y="240"/>
                  </a:lnTo>
                  <a:lnTo>
                    <a:pt x="372" y="240"/>
                  </a:lnTo>
                  <a:lnTo>
                    <a:pt x="378" y="216"/>
                  </a:lnTo>
                  <a:lnTo>
                    <a:pt x="390" y="204"/>
                  </a:lnTo>
                  <a:lnTo>
                    <a:pt x="390" y="19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9" name="Turkmenistan" descr="© INSCALE GmbH, 05.05.2010&#10;http://www.presentationload.com/">
              <a:extLst>
                <a:ext uri="{FF2B5EF4-FFF2-40B4-BE49-F238E27FC236}">
                  <a16:creationId xmlns:a16="http://schemas.microsoft.com/office/drawing/2014/main" id="{482272CC-A763-0CCC-AC66-BC12FC0AED16}"/>
                </a:ext>
              </a:extLst>
            </p:cNvPr>
            <p:cNvSpPr>
              <a:spLocks/>
            </p:cNvSpPr>
            <p:nvPr/>
          </p:nvSpPr>
          <p:spPr bwMode="gray">
            <a:xfrm>
              <a:off x="5550255" y="1912504"/>
              <a:ext cx="382452" cy="229770"/>
            </a:xfrm>
            <a:custGeom>
              <a:avLst/>
              <a:gdLst>
                <a:gd name="T0" fmla="*/ 2147483647 w 1008"/>
                <a:gd name="T1" fmla="*/ 2147483647 h 606"/>
                <a:gd name="T2" fmla="*/ 2147483647 w 1008"/>
                <a:gd name="T3" fmla="*/ 2147483647 h 606"/>
                <a:gd name="T4" fmla="*/ 2147483647 w 1008"/>
                <a:gd name="T5" fmla="*/ 2147483647 h 606"/>
                <a:gd name="T6" fmla="*/ 2147483647 w 1008"/>
                <a:gd name="T7" fmla="*/ 2147483647 h 606"/>
                <a:gd name="T8" fmla="*/ 2147483647 w 1008"/>
                <a:gd name="T9" fmla="*/ 2147483647 h 606"/>
                <a:gd name="T10" fmla="*/ 2147483647 w 1008"/>
                <a:gd name="T11" fmla="*/ 2147483647 h 606"/>
                <a:gd name="T12" fmla="*/ 2147483647 w 1008"/>
                <a:gd name="T13" fmla="*/ 2147483647 h 606"/>
                <a:gd name="T14" fmla="*/ 2147483647 w 1008"/>
                <a:gd name="T15" fmla="*/ 2147483647 h 606"/>
                <a:gd name="T16" fmla="*/ 2147483647 w 1008"/>
                <a:gd name="T17" fmla="*/ 2147483647 h 606"/>
                <a:gd name="T18" fmla="*/ 2147483647 w 1008"/>
                <a:gd name="T19" fmla="*/ 2147483647 h 606"/>
                <a:gd name="T20" fmla="*/ 2147483647 w 1008"/>
                <a:gd name="T21" fmla="*/ 2147483647 h 606"/>
                <a:gd name="T22" fmla="*/ 2147483647 w 1008"/>
                <a:gd name="T23" fmla="*/ 2147483647 h 606"/>
                <a:gd name="T24" fmla="*/ 2147483647 w 1008"/>
                <a:gd name="T25" fmla="*/ 2147483647 h 606"/>
                <a:gd name="T26" fmla="*/ 2147483647 w 1008"/>
                <a:gd name="T27" fmla="*/ 2147483647 h 606"/>
                <a:gd name="T28" fmla="*/ 2147483647 w 1008"/>
                <a:gd name="T29" fmla="*/ 2147483647 h 606"/>
                <a:gd name="T30" fmla="*/ 2147483647 w 1008"/>
                <a:gd name="T31" fmla="*/ 2147483647 h 606"/>
                <a:gd name="T32" fmla="*/ 2147483647 w 1008"/>
                <a:gd name="T33" fmla="*/ 2147483647 h 606"/>
                <a:gd name="T34" fmla="*/ 2147483647 w 1008"/>
                <a:gd name="T35" fmla="*/ 2147483647 h 606"/>
                <a:gd name="T36" fmla="*/ 2147483647 w 1008"/>
                <a:gd name="T37" fmla="*/ 2147483647 h 606"/>
                <a:gd name="T38" fmla="*/ 2147483647 w 1008"/>
                <a:gd name="T39" fmla="*/ 2147483647 h 606"/>
                <a:gd name="T40" fmla="*/ 2147483647 w 1008"/>
                <a:gd name="T41" fmla="*/ 2147483647 h 606"/>
                <a:gd name="T42" fmla="*/ 2147483647 w 1008"/>
                <a:gd name="T43" fmla="*/ 2147483647 h 606"/>
                <a:gd name="T44" fmla="*/ 2147483647 w 1008"/>
                <a:gd name="T45" fmla="*/ 2147483647 h 606"/>
                <a:gd name="T46" fmla="*/ 2147483647 w 1008"/>
                <a:gd name="T47" fmla="*/ 2147483647 h 606"/>
                <a:gd name="T48" fmla="*/ 2147483647 w 1008"/>
                <a:gd name="T49" fmla="*/ 2147483647 h 606"/>
                <a:gd name="T50" fmla="*/ 2147483647 w 1008"/>
                <a:gd name="T51" fmla="*/ 2147483647 h 606"/>
                <a:gd name="T52" fmla="*/ 2147483647 w 1008"/>
                <a:gd name="T53" fmla="*/ 2147483647 h 606"/>
                <a:gd name="T54" fmla="*/ 2147483647 w 1008"/>
                <a:gd name="T55" fmla="*/ 2147483647 h 606"/>
                <a:gd name="T56" fmla="*/ 2147483647 w 1008"/>
                <a:gd name="T57" fmla="*/ 2147483647 h 606"/>
                <a:gd name="T58" fmla="*/ 2147483647 w 1008"/>
                <a:gd name="T59" fmla="*/ 2147483647 h 606"/>
                <a:gd name="T60" fmla="*/ 2147483647 w 1008"/>
                <a:gd name="T61" fmla="*/ 2147483647 h 606"/>
                <a:gd name="T62" fmla="*/ 2147483647 w 1008"/>
                <a:gd name="T63" fmla="*/ 2147483647 h 606"/>
                <a:gd name="T64" fmla="*/ 2147483647 w 1008"/>
                <a:gd name="T65" fmla="*/ 2147483647 h 606"/>
                <a:gd name="T66" fmla="*/ 2147483647 w 1008"/>
                <a:gd name="T67" fmla="*/ 2147483647 h 606"/>
                <a:gd name="T68" fmla="*/ 2147483647 w 1008"/>
                <a:gd name="T69" fmla="*/ 2147483647 h 606"/>
                <a:gd name="T70" fmla="*/ 2147483647 w 1008"/>
                <a:gd name="T71" fmla="*/ 2147483647 h 606"/>
                <a:gd name="T72" fmla="*/ 2147483647 w 1008"/>
                <a:gd name="T73" fmla="*/ 2147483647 h 606"/>
                <a:gd name="T74" fmla="*/ 2147483647 w 1008"/>
                <a:gd name="T75" fmla="*/ 2147483647 h 606"/>
                <a:gd name="T76" fmla="*/ 2147483647 w 1008"/>
                <a:gd name="T77" fmla="*/ 2147483647 h 606"/>
                <a:gd name="T78" fmla="*/ 2147483647 w 1008"/>
                <a:gd name="T79" fmla="*/ 2147483647 h 606"/>
                <a:gd name="T80" fmla="*/ 2147483647 w 1008"/>
                <a:gd name="T81" fmla="*/ 2147483647 h 606"/>
                <a:gd name="T82" fmla="*/ 2147483647 w 1008"/>
                <a:gd name="T83" fmla="*/ 2147483647 h 606"/>
                <a:gd name="T84" fmla="*/ 2147483647 w 1008"/>
                <a:gd name="T85" fmla="*/ 2147483647 h 606"/>
                <a:gd name="T86" fmla="*/ 2147483647 w 1008"/>
                <a:gd name="T87" fmla="*/ 2147483647 h 606"/>
                <a:gd name="T88" fmla="*/ 2147483647 w 1008"/>
                <a:gd name="T89" fmla="*/ 2147483647 h 606"/>
                <a:gd name="T90" fmla="*/ 2147483647 w 1008"/>
                <a:gd name="T91" fmla="*/ 2147483647 h 606"/>
                <a:gd name="T92" fmla="*/ 2147483647 w 1008"/>
                <a:gd name="T93" fmla="*/ 2147483647 h 606"/>
                <a:gd name="T94" fmla="*/ 2147483647 w 1008"/>
                <a:gd name="T95" fmla="*/ 2147483647 h 606"/>
                <a:gd name="T96" fmla="*/ 2147483647 w 1008"/>
                <a:gd name="T97" fmla="*/ 2147483647 h 606"/>
                <a:gd name="T98" fmla="*/ 2147483647 w 1008"/>
                <a:gd name="T99" fmla="*/ 2147483647 h 606"/>
                <a:gd name="T100" fmla="*/ 2147483647 w 1008"/>
                <a:gd name="T101" fmla="*/ 2147483647 h 606"/>
                <a:gd name="T102" fmla="*/ 2147483647 w 1008"/>
                <a:gd name="T103" fmla="*/ 2147483647 h 606"/>
                <a:gd name="T104" fmla="*/ 0 w 1008"/>
                <a:gd name="T105" fmla="*/ 2147483647 h 606"/>
                <a:gd name="T106" fmla="*/ 2147483647 w 1008"/>
                <a:gd name="T107" fmla="*/ 2147483647 h 606"/>
                <a:gd name="T108" fmla="*/ 2147483647 w 1008"/>
                <a:gd name="T109" fmla="*/ 2147483647 h 60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008"/>
                <a:gd name="T166" fmla="*/ 0 h 606"/>
                <a:gd name="T167" fmla="*/ 1008 w 1008"/>
                <a:gd name="T168" fmla="*/ 606 h 60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008" h="606">
                  <a:moveTo>
                    <a:pt x="48" y="150"/>
                  </a:moveTo>
                  <a:lnTo>
                    <a:pt x="48" y="156"/>
                  </a:lnTo>
                  <a:lnTo>
                    <a:pt x="42" y="162"/>
                  </a:lnTo>
                  <a:lnTo>
                    <a:pt x="36" y="174"/>
                  </a:lnTo>
                  <a:lnTo>
                    <a:pt x="36" y="186"/>
                  </a:lnTo>
                  <a:lnTo>
                    <a:pt x="42" y="198"/>
                  </a:lnTo>
                  <a:lnTo>
                    <a:pt x="48" y="204"/>
                  </a:lnTo>
                  <a:lnTo>
                    <a:pt x="54" y="216"/>
                  </a:lnTo>
                  <a:lnTo>
                    <a:pt x="60" y="222"/>
                  </a:lnTo>
                  <a:lnTo>
                    <a:pt x="60" y="228"/>
                  </a:lnTo>
                  <a:lnTo>
                    <a:pt x="90" y="222"/>
                  </a:lnTo>
                  <a:lnTo>
                    <a:pt x="90" y="246"/>
                  </a:lnTo>
                  <a:lnTo>
                    <a:pt x="114" y="258"/>
                  </a:lnTo>
                  <a:lnTo>
                    <a:pt x="90" y="258"/>
                  </a:lnTo>
                  <a:lnTo>
                    <a:pt x="78" y="264"/>
                  </a:lnTo>
                  <a:lnTo>
                    <a:pt x="72" y="264"/>
                  </a:lnTo>
                  <a:lnTo>
                    <a:pt x="72" y="270"/>
                  </a:lnTo>
                  <a:lnTo>
                    <a:pt x="78" y="276"/>
                  </a:lnTo>
                  <a:lnTo>
                    <a:pt x="90" y="276"/>
                  </a:lnTo>
                  <a:lnTo>
                    <a:pt x="96" y="282"/>
                  </a:lnTo>
                  <a:lnTo>
                    <a:pt x="114" y="282"/>
                  </a:lnTo>
                  <a:lnTo>
                    <a:pt x="120" y="288"/>
                  </a:lnTo>
                  <a:lnTo>
                    <a:pt x="126" y="300"/>
                  </a:lnTo>
                  <a:lnTo>
                    <a:pt x="132" y="306"/>
                  </a:lnTo>
                  <a:lnTo>
                    <a:pt x="138" y="354"/>
                  </a:lnTo>
                  <a:lnTo>
                    <a:pt x="150" y="360"/>
                  </a:lnTo>
                  <a:lnTo>
                    <a:pt x="150" y="372"/>
                  </a:lnTo>
                  <a:lnTo>
                    <a:pt x="144" y="378"/>
                  </a:lnTo>
                  <a:lnTo>
                    <a:pt x="144" y="402"/>
                  </a:lnTo>
                  <a:lnTo>
                    <a:pt x="150" y="414"/>
                  </a:lnTo>
                  <a:lnTo>
                    <a:pt x="150" y="426"/>
                  </a:lnTo>
                  <a:lnTo>
                    <a:pt x="156" y="432"/>
                  </a:lnTo>
                  <a:lnTo>
                    <a:pt x="156" y="438"/>
                  </a:lnTo>
                  <a:lnTo>
                    <a:pt x="186" y="438"/>
                  </a:lnTo>
                  <a:lnTo>
                    <a:pt x="198" y="426"/>
                  </a:lnTo>
                  <a:lnTo>
                    <a:pt x="210" y="420"/>
                  </a:lnTo>
                  <a:lnTo>
                    <a:pt x="210" y="408"/>
                  </a:lnTo>
                  <a:lnTo>
                    <a:pt x="216" y="402"/>
                  </a:lnTo>
                  <a:lnTo>
                    <a:pt x="228" y="396"/>
                  </a:lnTo>
                  <a:lnTo>
                    <a:pt x="246" y="378"/>
                  </a:lnTo>
                  <a:lnTo>
                    <a:pt x="258" y="372"/>
                  </a:lnTo>
                  <a:lnTo>
                    <a:pt x="294" y="372"/>
                  </a:lnTo>
                  <a:lnTo>
                    <a:pt x="306" y="378"/>
                  </a:lnTo>
                  <a:lnTo>
                    <a:pt x="312" y="372"/>
                  </a:lnTo>
                  <a:lnTo>
                    <a:pt x="312" y="366"/>
                  </a:lnTo>
                  <a:lnTo>
                    <a:pt x="372" y="366"/>
                  </a:lnTo>
                  <a:lnTo>
                    <a:pt x="384" y="378"/>
                  </a:lnTo>
                  <a:lnTo>
                    <a:pt x="384" y="390"/>
                  </a:lnTo>
                  <a:lnTo>
                    <a:pt x="414" y="390"/>
                  </a:lnTo>
                  <a:lnTo>
                    <a:pt x="420" y="396"/>
                  </a:lnTo>
                  <a:lnTo>
                    <a:pt x="432" y="402"/>
                  </a:lnTo>
                  <a:lnTo>
                    <a:pt x="438" y="408"/>
                  </a:lnTo>
                  <a:lnTo>
                    <a:pt x="450" y="414"/>
                  </a:lnTo>
                  <a:lnTo>
                    <a:pt x="450" y="408"/>
                  </a:lnTo>
                  <a:lnTo>
                    <a:pt x="468" y="408"/>
                  </a:lnTo>
                  <a:lnTo>
                    <a:pt x="480" y="414"/>
                  </a:lnTo>
                  <a:lnTo>
                    <a:pt x="498" y="414"/>
                  </a:lnTo>
                  <a:lnTo>
                    <a:pt x="510" y="420"/>
                  </a:lnTo>
                  <a:lnTo>
                    <a:pt x="516" y="420"/>
                  </a:lnTo>
                  <a:lnTo>
                    <a:pt x="522" y="426"/>
                  </a:lnTo>
                  <a:lnTo>
                    <a:pt x="522" y="432"/>
                  </a:lnTo>
                  <a:lnTo>
                    <a:pt x="528" y="444"/>
                  </a:lnTo>
                  <a:lnTo>
                    <a:pt x="534" y="450"/>
                  </a:lnTo>
                  <a:lnTo>
                    <a:pt x="540" y="450"/>
                  </a:lnTo>
                  <a:lnTo>
                    <a:pt x="546" y="456"/>
                  </a:lnTo>
                  <a:lnTo>
                    <a:pt x="558" y="456"/>
                  </a:lnTo>
                  <a:lnTo>
                    <a:pt x="570" y="468"/>
                  </a:lnTo>
                  <a:lnTo>
                    <a:pt x="582" y="474"/>
                  </a:lnTo>
                  <a:lnTo>
                    <a:pt x="588" y="486"/>
                  </a:lnTo>
                  <a:lnTo>
                    <a:pt x="594" y="492"/>
                  </a:lnTo>
                  <a:lnTo>
                    <a:pt x="660" y="486"/>
                  </a:lnTo>
                  <a:lnTo>
                    <a:pt x="660" y="522"/>
                  </a:lnTo>
                  <a:lnTo>
                    <a:pt x="672" y="522"/>
                  </a:lnTo>
                  <a:lnTo>
                    <a:pt x="666" y="546"/>
                  </a:lnTo>
                  <a:lnTo>
                    <a:pt x="678" y="576"/>
                  </a:lnTo>
                  <a:lnTo>
                    <a:pt x="684" y="582"/>
                  </a:lnTo>
                  <a:lnTo>
                    <a:pt x="696" y="582"/>
                  </a:lnTo>
                  <a:lnTo>
                    <a:pt x="702" y="588"/>
                  </a:lnTo>
                  <a:lnTo>
                    <a:pt x="714" y="588"/>
                  </a:lnTo>
                  <a:lnTo>
                    <a:pt x="720" y="582"/>
                  </a:lnTo>
                  <a:lnTo>
                    <a:pt x="726" y="582"/>
                  </a:lnTo>
                  <a:lnTo>
                    <a:pt x="750" y="606"/>
                  </a:lnTo>
                  <a:lnTo>
                    <a:pt x="774" y="606"/>
                  </a:lnTo>
                  <a:lnTo>
                    <a:pt x="786" y="600"/>
                  </a:lnTo>
                  <a:lnTo>
                    <a:pt x="792" y="594"/>
                  </a:lnTo>
                  <a:lnTo>
                    <a:pt x="804" y="570"/>
                  </a:lnTo>
                  <a:lnTo>
                    <a:pt x="804" y="558"/>
                  </a:lnTo>
                  <a:lnTo>
                    <a:pt x="816" y="558"/>
                  </a:lnTo>
                  <a:lnTo>
                    <a:pt x="852" y="540"/>
                  </a:lnTo>
                  <a:lnTo>
                    <a:pt x="858" y="528"/>
                  </a:lnTo>
                  <a:lnTo>
                    <a:pt x="870" y="522"/>
                  </a:lnTo>
                  <a:lnTo>
                    <a:pt x="882" y="522"/>
                  </a:lnTo>
                  <a:lnTo>
                    <a:pt x="882" y="462"/>
                  </a:lnTo>
                  <a:lnTo>
                    <a:pt x="888" y="450"/>
                  </a:lnTo>
                  <a:lnTo>
                    <a:pt x="900" y="444"/>
                  </a:lnTo>
                  <a:lnTo>
                    <a:pt x="936" y="444"/>
                  </a:lnTo>
                  <a:lnTo>
                    <a:pt x="936" y="420"/>
                  </a:lnTo>
                  <a:lnTo>
                    <a:pt x="948" y="420"/>
                  </a:lnTo>
                  <a:lnTo>
                    <a:pt x="960" y="426"/>
                  </a:lnTo>
                  <a:lnTo>
                    <a:pt x="966" y="432"/>
                  </a:lnTo>
                  <a:lnTo>
                    <a:pt x="978" y="438"/>
                  </a:lnTo>
                  <a:lnTo>
                    <a:pt x="1008" y="438"/>
                  </a:lnTo>
                  <a:lnTo>
                    <a:pt x="1008" y="426"/>
                  </a:lnTo>
                  <a:lnTo>
                    <a:pt x="996" y="414"/>
                  </a:lnTo>
                  <a:lnTo>
                    <a:pt x="996" y="396"/>
                  </a:lnTo>
                  <a:lnTo>
                    <a:pt x="1002" y="390"/>
                  </a:lnTo>
                  <a:lnTo>
                    <a:pt x="954" y="360"/>
                  </a:lnTo>
                  <a:lnTo>
                    <a:pt x="930" y="366"/>
                  </a:lnTo>
                  <a:lnTo>
                    <a:pt x="924" y="366"/>
                  </a:lnTo>
                  <a:lnTo>
                    <a:pt x="912" y="354"/>
                  </a:lnTo>
                  <a:lnTo>
                    <a:pt x="900" y="354"/>
                  </a:lnTo>
                  <a:lnTo>
                    <a:pt x="888" y="342"/>
                  </a:lnTo>
                  <a:lnTo>
                    <a:pt x="876" y="336"/>
                  </a:lnTo>
                  <a:lnTo>
                    <a:pt x="870" y="330"/>
                  </a:lnTo>
                  <a:lnTo>
                    <a:pt x="846" y="318"/>
                  </a:lnTo>
                  <a:lnTo>
                    <a:pt x="828" y="306"/>
                  </a:lnTo>
                  <a:lnTo>
                    <a:pt x="804" y="306"/>
                  </a:lnTo>
                  <a:lnTo>
                    <a:pt x="774" y="288"/>
                  </a:lnTo>
                  <a:lnTo>
                    <a:pt x="768" y="282"/>
                  </a:lnTo>
                  <a:lnTo>
                    <a:pt x="762" y="270"/>
                  </a:lnTo>
                  <a:lnTo>
                    <a:pt x="750" y="258"/>
                  </a:lnTo>
                  <a:lnTo>
                    <a:pt x="744" y="258"/>
                  </a:lnTo>
                  <a:lnTo>
                    <a:pt x="732" y="252"/>
                  </a:lnTo>
                  <a:lnTo>
                    <a:pt x="714" y="252"/>
                  </a:lnTo>
                  <a:lnTo>
                    <a:pt x="702" y="246"/>
                  </a:lnTo>
                  <a:lnTo>
                    <a:pt x="690" y="234"/>
                  </a:lnTo>
                  <a:lnTo>
                    <a:pt x="672" y="198"/>
                  </a:lnTo>
                  <a:lnTo>
                    <a:pt x="666" y="192"/>
                  </a:lnTo>
                  <a:lnTo>
                    <a:pt x="666" y="186"/>
                  </a:lnTo>
                  <a:lnTo>
                    <a:pt x="648" y="168"/>
                  </a:lnTo>
                  <a:lnTo>
                    <a:pt x="630" y="138"/>
                  </a:lnTo>
                  <a:lnTo>
                    <a:pt x="594" y="120"/>
                  </a:lnTo>
                  <a:lnTo>
                    <a:pt x="594" y="126"/>
                  </a:lnTo>
                  <a:lnTo>
                    <a:pt x="540" y="120"/>
                  </a:lnTo>
                  <a:lnTo>
                    <a:pt x="510" y="120"/>
                  </a:lnTo>
                  <a:lnTo>
                    <a:pt x="492" y="102"/>
                  </a:lnTo>
                  <a:lnTo>
                    <a:pt x="492" y="90"/>
                  </a:lnTo>
                  <a:lnTo>
                    <a:pt x="504" y="78"/>
                  </a:lnTo>
                  <a:lnTo>
                    <a:pt x="492" y="72"/>
                  </a:lnTo>
                  <a:lnTo>
                    <a:pt x="492" y="60"/>
                  </a:lnTo>
                  <a:lnTo>
                    <a:pt x="486" y="48"/>
                  </a:lnTo>
                  <a:lnTo>
                    <a:pt x="480" y="42"/>
                  </a:lnTo>
                  <a:lnTo>
                    <a:pt x="444" y="42"/>
                  </a:lnTo>
                  <a:lnTo>
                    <a:pt x="432" y="36"/>
                  </a:lnTo>
                  <a:lnTo>
                    <a:pt x="432" y="24"/>
                  </a:lnTo>
                  <a:lnTo>
                    <a:pt x="408" y="24"/>
                  </a:lnTo>
                  <a:lnTo>
                    <a:pt x="390" y="0"/>
                  </a:lnTo>
                  <a:lnTo>
                    <a:pt x="384" y="12"/>
                  </a:lnTo>
                  <a:lnTo>
                    <a:pt x="354" y="6"/>
                  </a:lnTo>
                  <a:lnTo>
                    <a:pt x="384" y="36"/>
                  </a:lnTo>
                  <a:lnTo>
                    <a:pt x="378" y="30"/>
                  </a:lnTo>
                  <a:lnTo>
                    <a:pt x="366" y="30"/>
                  </a:lnTo>
                  <a:lnTo>
                    <a:pt x="360" y="24"/>
                  </a:lnTo>
                  <a:lnTo>
                    <a:pt x="354" y="24"/>
                  </a:lnTo>
                  <a:lnTo>
                    <a:pt x="348" y="30"/>
                  </a:lnTo>
                  <a:lnTo>
                    <a:pt x="348" y="42"/>
                  </a:lnTo>
                  <a:lnTo>
                    <a:pt x="342" y="42"/>
                  </a:lnTo>
                  <a:lnTo>
                    <a:pt x="336" y="48"/>
                  </a:lnTo>
                  <a:lnTo>
                    <a:pt x="324" y="48"/>
                  </a:lnTo>
                  <a:lnTo>
                    <a:pt x="312" y="54"/>
                  </a:lnTo>
                  <a:lnTo>
                    <a:pt x="294" y="72"/>
                  </a:lnTo>
                  <a:lnTo>
                    <a:pt x="294" y="84"/>
                  </a:lnTo>
                  <a:lnTo>
                    <a:pt x="300" y="102"/>
                  </a:lnTo>
                  <a:lnTo>
                    <a:pt x="312" y="108"/>
                  </a:lnTo>
                  <a:lnTo>
                    <a:pt x="318" y="120"/>
                  </a:lnTo>
                  <a:lnTo>
                    <a:pt x="252" y="120"/>
                  </a:lnTo>
                  <a:lnTo>
                    <a:pt x="240" y="108"/>
                  </a:lnTo>
                  <a:lnTo>
                    <a:pt x="228" y="108"/>
                  </a:lnTo>
                  <a:lnTo>
                    <a:pt x="228" y="114"/>
                  </a:lnTo>
                  <a:lnTo>
                    <a:pt x="216" y="126"/>
                  </a:lnTo>
                  <a:lnTo>
                    <a:pt x="210" y="120"/>
                  </a:lnTo>
                  <a:lnTo>
                    <a:pt x="198" y="114"/>
                  </a:lnTo>
                  <a:lnTo>
                    <a:pt x="174" y="90"/>
                  </a:lnTo>
                  <a:lnTo>
                    <a:pt x="168" y="78"/>
                  </a:lnTo>
                  <a:lnTo>
                    <a:pt x="162" y="72"/>
                  </a:lnTo>
                  <a:lnTo>
                    <a:pt x="156" y="60"/>
                  </a:lnTo>
                  <a:lnTo>
                    <a:pt x="144" y="54"/>
                  </a:lnTo>
                  <a:lnTo>
                    <a:pt x="132" y="42"/>
                  </a:lnTo>
                  <a:lnTo>
                    <a:pt x="120" y="42"/>
                  </a:lnTo>
                  <a:lnTo>
                    <a:pt x="96" y="30"/>
                  </a:lnTo>
                  <a:lnTo>
                    <a:pt x="78" y="30"/>
                  </a:lnTo>
                  <a:lnTo>
                    <a:pt x="72" y="36"/>
                  </a:lnTo>
                  <a:lnTo>
                    <a:pt x="72" y="48"/>
                  </a:lnTo>
                  <a:lnTo>
                    <a:pt x="84" y="54"/>
                  </a:lnTo>
                  <a:lnTo>
                    <a:pt x="90" y="54"/>
                  </a:lnTo>
                  <a:lnTo>
                    <a:pt x="90" y="66"/>
                  </a:lnTo>
                  <a:lnTo>
                    <a:pt x="96" y="66"/>
                  </a:lnTo>
                  <a:lnTo>
                    <a:pt x="96" y="72"/>
                  </a:lnTo>
                  <a:lnTo>
                    <a:pt x="102" y="84"/>
                  </a:lnTo>
                  <a:lnTo>
                    <a:pt x="114" y="90"/>
                  </a:lnTo>
                  <a:lnTo>
                    <a:pt x="126" y="102"/>
                  </a:lnTo>
                  <a:lnTo>
                    <a:pt x="138" y="108"/>
                  </a:lnTo>
                  <a:lnTo>
                    <a:pt x="150" y="120"/>
                  </a:lnTo>
                  <a:lnTo>
                    <a:pt x="162" y="126"/>
                  </a:lnTo>
                  <a:lnTo>
                    <a:pt x="162" y="150"/>
                  </a:lnTo>
                  <a:lnTo>
                    <a:pt x="156" y="156"/>
                  </a:lnTo>
                  <a:lnTo>
                    <a:pt x="144" y="156"/>
                  </a:lnTo>
                  <a:lnTo>
                    <a:pt x="132" y="150"/>
                  </a:lnTo>
                  <a:lnTo>
                    <a:pt x="120" y="138"/>
                  </a:lnTo>
                  <a:lnTo>
                    <a:pt x="120" y="162"/>
                  </a:lnTo>
                  <a:lnTo>
                    <a:pt x="78" y="162"/>
                  </a:lnTo>
                  <a:lnTo>
                    <a:pt x="66" y="144"/>
                  </a:lnTo>
                  <a:lnTo>
                    <a:pt x="60" y="150"/>
                  </a:lnTo>
                  <a:lnTo>
                    <a:pt x="48" y="138"/>
                  </a:lnTo>
                  <a:lnTo>
                    <a:pt x="42" y="126"/>
                  </a:lnTo>
                  <a:lnTo>
                    <a:pt x="36" y="120"/>
                  </a:lnTo>
                  <a:lnTo>
                    <a:pt x="36" y="102"/>
                  </a:lnTo>
                  <a:lnTo>
                    <a:pt x="30" y="96"/>
                  </a:lnTo>
                  <a:lnTo>
                    <a:pt x="30" y="84"/>
                  </a:lnTo>
                  <a:lnTo>
                    <a:pt x="24" y="78"/>
                  </a:lnTo>
                  <a:lnTo>
                    <a:pt x="0" y="78"/>
                  </a:lnTo>
                  <a:lnTo>
                    <a:pt x="0" y="84"/>
                  </a:lnTo>
                  <a:lnTo>
                    <a:pt x="6" y="90"/>
                  </a:lnTo>
                  <a:lnTo>
                    <a:pt x="12" y="102"/>
                  </a:lnTo>
                  <a:lnTo>
                    <a:pt x="18" y="108"/>
                  </a:lnTo>
                  <a:lnTo>
                    <a:pt x="24" y="120"/>
                  </a:lnTo>
                  <a:lnTo>
                    <a:pt x="36" y="126"/>
                  </a:lnTo>
                  <a:lnTo>
                    <a:pt x="42" y="138"/>
                  </a:lnTo>
                  <a:lnTo>
                    <a:pt x="48" y="144"/>
                  </a:lnTo>
                  <a:lnTo>
                    <a:pt x="48" y="15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20" name="Turkey" descr="© INSCALE GmbH, 05.05.2010&#10;http://www.presentationload.com/">
              <a:extLst>
                <a:ext uri="{FF2B5EF4-FFF2-40B4-BE49-F238E27FC236}">
                  <a16:creationId xmlns:a16="http://schemas.microsoft.com/office/drawing/2014/main" id="{665C0BB5-1F28-1FB6-D9BD-FCA2F60B8046}"/>
                </a:ext>
              </a:extLst>
            </p:cNvPr>
            <p:cNvSpPr>
              <a:spLocks noEditPoints="1"/>
            </p:cNvSpPr>
            <p:nvPr/>
          </p:nvSpPr>
          <p:spPr bwMode="gray">
            <a:xfrm>
              <a:off x="4880223" y="1930291"/>
              <a:ext cx="504007" cy="192709"/>
            </a:xfrm>
            <a:custGeom>
              <a:avLst/>
              <a:gdLst>
                <a:gd name="T0" fmla="*/ 2147483647 w 1332"/>
                <a:gd name="T1" fmla="*/ 2147483647 h 510"/>
                <a:gd name="T2" fmla="*/ 2147483647 w 1332"/>
                <a:gd name="T3" fmla="*/ 2147483647 h 510"/>
                <a:gd name="T4" fmla="*/ 2147483647 w 1332"/>
                <a:gd name="T5" fmla="*/ 2147483647 h 510"/>
                <a:gd name="T6" fmla="*/ 2147483647 w 1332"/>
                <a:gd name="T7" fmla="*/ 2147483647 h 510"/>
                <a:gd name="T8" fmla="*/ 2147483647 w 1332"/>
                <a:gd name="T9" fmla="*/ 2147483647 h 510"/>
                <a:gd name="T10" fmla="*/ 2147483647 w 1332"/>
                <a:gd name="T11" fmla="*/ 2147483647 h 510"/>
                <a:gd name="T12" fmla="*/ 2147483647 w 1332"/>
                <a:gd name="T13" fmla="*/ 2147483647 h 510"/>
                <a:gd name="T14" fmla="*/ 2147483647 w 1332"/>
                <a:gd name="T15" fmla="*/ 2147483647 h 510"/>
                <a:gd name="T16" fmla="*/ 2147483647 w 1332"/>
                <a:gd name="T17" fmla="*/ 2147483647 h 510"/>
                <a:gd name="T18" fmla="*/ 2147483647 w 1332"/>
                <a:gd name="T19" fmla="*/ 2147483647 h 510"/>
                <a:gd name="T20" fmla="*/ 2147483647 w 1332"/>
                <a:gd name="T21" fmla="*/ 2147483647 h 510"/>
                <a:gd name="T22" fmla="*/ 2147483647 w 1332"/>
                <a:gd name="T23" fmla="*/ 2147483647 h 510"/>
                <a:gd name="T24" fmla="*/ 2147483647 w 1332"/>
                <a:gd name="T25" fmla="*/ 2147483647 h 510"/>
                <a:gd name="T26" fmla="*/ 2147483647 w 1332"/>
                <a:gd name="T27" fmla="*/ 2147483647 h 510"/>
                <a:gd name="T28" fmla="*/ 2147483647 w 1332"/>
                <a:gd name="T29" fmla="*/ 2147483647 h 510"/>
                <a:gd name="T30" fmla="*/ 2147483647 w 1332"/>
                <a:gd name="T31" fmla="*/ 2147483647 h 510"/>
                <a:gd name="T32" fmla="*/ 2147483647 w 1332"/>
                <a:gd name="T33" fmla="*/ 2147483647 h 510"/>
                <a:gd name="T34" fmla="*/ 2147483647 w 1332"/>
                <a:gd name="T35" fmla="*/ 2147483647 h 510"/>
                <a:gd name="T36" fmla="*/ 2147483647 w 1332"/>
                <a:gd name="T37" fmla="*/ 2147483647 h 510"/>
                <a:gd name="T38" fmla="*/ 2147483647 w 1332"/>
                <a:gd name="T39" fmla="*/ 2147483647 h 510"/>
                <a:gd name="T40" fmla="*/ 2147483647 w 1332"/>
                <a:gd name="T41" fmla="*/ 2147483647 h 510"/>
                <a:gd name="T42" fmla="*/ 2147483647 w 1332"/>
                <a:gd name="T43" fmla="*/ 2147483647 h 510"/>
                <a:gd name="T44" fmla="*/ 2147483647 w 1332"/>
                <a:gd name="T45" fmla="*/ 2147483647 h 510"/>
                <a:gd name="T46" fmla="*/ 2147483647 w 1332"/>
                <a:gd name="T47" fmla="*/ 2147483647 h 510"/>
                <a:gd name="T48" fmla="*/ 2147483647 w 1332"/>
                <a:gd name="T49" fmla="*/ 2147483647 h 510"/>
                <a:gd name="T50" fmla="*/ 2147483647 w 1332"/>
                <a:gd name="T51" fmla="*/ 2147483647 h 510"/>
                <a:gd name="T52" fmla="*/ 2147483647 w 1332"/>
                <a:gd name="T53" fmla="*/ 2147483647 h 510"/>
                <a:gd name="T54" fmla="*/ 2147483647 w 1332"/>
                <a:gd name="T55" fmla="*/ 2147483647 h 510"/>
                <a:gd name="T56" fmla="*/ 2147483647 w 1332"/>
                <a:gd name="T57" fmla="*/ 2147483647 h 510"/>
                <a:gd name="T58" fmla="*/ 2147483647 w 1332"/>
                <a:gd name="T59" fmla="*/ 2147483647 h 510"/>
                <a:gd name="T60" fmla="*/ 2147483647 w 1332"/>
                <a:gd name="T61" fmla="*/ 2147483647 h 510"/>
                <a:gd name="T62" fmla="*/ 2147483647 w 1332"/>
                <a:gd name="T63" fmla="*/ 2147483647 h 510"/>
                <a:gd name="T64" fmla="*/ 2147483647 w 1332"/>
                <a:gd name="T65" fmla="*/ 2147483647 h 510"/>
                <a:gd name="T66" fmla="*/ 2147483647 w 1332"/>
                <a:gd name="T67" fmla="*/ 2147483647 h 510"/>
                <a:gd name="T68" fmla="*/ 2147483647 w 1332"/>
                <a:gd name="T69" fmla="*/ 2147483647 h 510"/>
                <a:gd name="T70" fmla="*/ 2147483647 w 1332"/>
                <a:gd name="T71" fmla="*/ 2147483647 h 510"/>
                <a:gd name="T72" fmla="*/ 2147483647 w 1332"/>
                <a:gd name="T73" fmla="*/ 2147483647 h 510"/>
                <a:gd name="T74" fmla="*/ 2147483647 w 1332"/>
                <a:gd name="T75" fmla="*/ 2147483647 h 510"/>
                <a:gd name="T76" fmla="*/ 2147483647 w 1332"/>
                <a:gd name="T77" fmla="*/ 2147483647 h 510"/>
                <a:gd name="T78" fmla="*/ 2147483647 w 1332"/>
                <a:gd name="T79" fmla="*/ 2147483647 h 510"/>
                <a:gd name="T80" fmla="*/ 2147483647 w 1332"/>
                <a:gd name="T81" fmla="*/ 2147483647 h 510"/>
                <a:gd name="T82" fmla="*/ 2147483647 w 1332"/>
                <a:gd name="T83" fmla="*/ 2147483647 h 510"/>
                <a:gd name="T84" fmla="*/ 2147483647 w 1332"/>
                <a:gd name="T85" fmla="*/ 2147483647 h 510"/>
                <a:gd name="T86" fmla="*/ 2147483647 w 1332"/>
                <a:gd name="T87" fmla="*/ 2147483647 h 510"/>
                <a:gd name="T88" fmla="*/ 2147483647 w 1332"/>
                <a:gd name="T89" fmla="*/ 2147483647 h 510"/>
                <a:gd name="T90" fmla="*/ 2147483647 w 1332"/>
                <a:gd name="T91" fmla="*/ 2147483647 h 510"/>
                <a:gd name="T92" fmla="*/ 2147483647 w 1332"/>
                <a:gd name="T93" fmla="*/ 2147483647 h 510"/>
                <a:gd name="T94" fmla="*/ 2147483647 w 1332"/>
                <a:gd name="T95" fmla="*/ 2147483647 h 510"/>
                <a:gd name="T96" fmla="*/ 2147483647 w 1332"/>
                <a:gd name="T97" fmla="*/ 2147483647 h 510"/>
                <a:gd name="T98" fmla="*/ 2147483647 w 1332"/>
                <a:gd name="T99" fmla="*/ 2147483647 h 510"/>
                <a:gd name="T100" fmla="*/ 2147483647 w 1332"/>
                <a:gd name="T101" fmla="*/ 2147483647 h 510"/>
                <a:gd name="T102" fmla="*/ 2147483647 w 1332"/>
                <a:gd name="T103" fmla="*/ 2147483647 h 510"/>
                <a:gd name="T104" fmla="*/ 2147483647 w 1332"/>
                <a:gd name="T105" fmla="*/ 2147483647 h 510"/>
                <a:gd name="T106" fmla="*/ 2147483647 w 1332"/>
                <a:gd name="T107" fmla="*/ 2147483647 h 510"/>
                <a:gd name="T108" fmla="*/ 2147483647 w 1332"/>
                <a:gd name="T109" fmla="*/ 2147483647 h 510"/>
                <a:gd name="T110" fmla="*/ 2147483647 w 1332"/>
                <a:gd name="T111" fmla="*/ 2147483647 h 510"/>
                <a:gd name="T112" fmla="*/ 2147483647 w 1332"/>
                <a:gd name="T113" fmla="*/ 2147483647 h 510"/>
                <a:gd name="T114" fmla="*/ 2147483647 w 1332"/>
                <a:gd name="T115" fmla="*/ 2147483647 h 51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32"/>
                <a:gd name="T175" fmla="*/ 0 h 510"/>
                <a:gd name="T176" fmla="*/ 1332 w 1332"/>
                <a:gd name="T177" fmla="*/ 510 h 51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32" h="510">
                  <a:moveTo>
                    <a:pt x="6" y="192"/>
                  </a:moveTo>
                  <a:lnTo>
                    <a:pt x="24" y="186"/>
                  </a:lnTo>
                  <a:lnTo>
                    <a:pt x="30" y="174"/>
                  </a:lnTo>
                  <a:lnTo>
                    <a:pt x="0" y="174"/>
                  </a:lnTo>
                  <a:lnTo>
                    <a:pt x="6" y="192"/>
                  </a:lnTo>
                  <a:close/>
                  <a:moveTo>
                    <a:pt x="42" y="162"/>
                  </a:moveTo>
                  <a:lnTo>
                    <a:pt x="42" y="168"/>
                  </a:lnTo>
                  <a:lnTo>
                    <a:pt x="48" y="174"/>
                  </a:lnTo>
                  <a:lnTo>
                    <a:pt x="60" y="174"/>
                  </a:lnTo>
                  <a:lnTo>
                    <a:pt x="60" y="162"/>
                  </a:lnTo>
                  <a:lnTo>
                    <a:pt x="54" y="156"/>
                  </a:lnTo>
                  <a:lnTo>
                    <a:pt x="54" y="150"/>
                  </a:lnTo>
                  <a:lnTo>
                    <a:pt x="48" y="150"/>
                  </a:lnTo>
                  <a:lnTo>
                    <a:pt x="48" y="156"/>
                  </a:lnTo>
                  <a:lnTo>
                    <a:pt x="42" y="162"/>
                  </a:lnTo>
                  <a:close/>
                  <a:moveTo>
                    <a:pt x="96" y="138"/>
                  </a:moveTo>
                  <a:lnTo>
                    <a:pt x="66" y="138"/>
                  </a:lnTo>
                  <a:lnTo>
                    <a:pt x="66" y="174"/>
                  </a:lnTo>
                  <a:lnTo>
                    <a:pt x="78" y="150"/>
                  </a:lnTo>
                  <a:lnTo>
                    <a:pt x="96" y="138"/>
                  </a:lnTo>
                  <a:close/>
                  <a:moveTo>
                    <a:pt x="1332" y="402"/>
                  </a:moveTo>
                  <a:lnTo>
                    <a:pt x="1332" y="390"/>
                  </a:lnTo>
                  <a:lnTo>
                    <a:pt x="1308" y="384"/>
                  </a:lnTo>
                  <a:lnTo>
                    <a:pt x="1308" y="354"/>
                  </a:lnTo>
                  <a:lnTo>
                    <a:pt x="1272" y="336"/>
                  </a:lnTo>
                  <a:lnTo>
                    <a:pt x="1278" y="330"/>
                  </a:lnTo>
                  <a:lnTo>
                    <a:pt x="1284" y="318"/>
                  </a:lnTo>
                  <a:lnTo>
                    <a:pt x="1284" y="312"/>
                  </a:lnTo>
                  <a:lnTo>
                    <a:pt x="1290" y="306"/>
                  </a:lnTo>
                  <a:lnTo>
                    <a:pt x="1284" y="306"/>
                  </a:lnTo>
                  <a:lnTo>
                    <a:pt x="1278" y="300"/>
                  </a:lnTo>
                  <a:lnTo>
                    <a:pt x="1278" y="288"/>
                  </a:lnTo>
                  <a:lnTo>
                    <a:pt x="1266" y="276"/>
                  </a:lnTo>
                  <a:lnTo>
                    <a:pt x="1266" y="246"/>
                  </a:lnTo>
                  <a:lnTo>
                    <a:pt x="1248" y="222"/>
                  </a:lnTo>
                  <a:lnTo>
                    <a:pt x="1272" y="222"/>
                  </a:lnTo>
                  <a:lnTo>
                    <a:pt x="1272" y="216"/>
                  </a:lnTo>
                  <a:lnTo>
                    <a:pt x="1278" y="210"/>
                  </a:lnTo>
                  <a:lnTo>
                    <a:pt x="1272" y="198"/>
                  </a:lnTo>
                  <a:lnTo>
                    <a:pt x="1272" y="186"/>
                  </a:lnTo>
                  <a:lnTo>
                    <a:pt x="1266" y="180"/>
                  </a:lnTo>
                  <a:lnTo>
                    <a:pt x="1266" y="174"/>
                  </a:lnTo>
                  <a:lnTo>
                    <a:pt x="1260" y="174"/>
                  </a:lnTo>
                  <a:lnTo>
                    <a:pt x="1248" y="180"/>
                  </a:lnTo>
                  <a:lnTo>
                    <a:pt x="1236" y="180"/>
                  </a:lnTo>
                  <a:lnTo>
                    <a:pt x="1224" y="174"/>
                  </a:lnTo>
                  <a:lnTo>
                    <a:pt x="1218" y="168"/>
                  </a:lnTo>
                  <a:lnTo>
                    <a:pt x="1212" y="156"/>
                  </a:lnTo>
                  <a:lnTo>
                    <a:pt x="1212" y="144"/>
                  </a:lnTo>
                  <a:lnTo>
                    <a:pt x="1200" y="108"/>
                  </a:lnTo>
                  <a:lnTo>
                    <a:pt x="1194" y="96"/>
                  </a:lnTo>
                  <a:lnTo>
                    <a:pt x="1194" y="84"/>
                  </a:lnTo>
                  <a:lnTo>
                    <a:pt x="1188" y="78"/>
                  </a:lnTo>
                  <a:lnTo>
                    <a:pt x="1164" y="78"/>
                  </a:lnTo>
                  <a:lnTo>
                    <a:pt x="1164" y="72"/>
                  </a:lnTo>
                  <a:lnTo>
                    <a:pt x="1158" y="60"/>
                  </a:lnTo>
                  <a:lnTo>
                    <a:pt x="1152" y="54"/>
                  </a:lnTo>
                  <a:lnTo>
                    <a:pt x="1140" y="48"/>
                  </a:lnTo>
                  <a:lnTo>
                    <a:pt x="1128" y="48"/>
                  </a:lnTo>
                  <a:lnTo>
                    <a:pt x="1116" y="54"/>
                  </a:lnTo>
                  <a:lnTo>
                    <a:pt x="1110" y="60"/>
                  </a:lnTo>
                  <a:lnTo>
                    <a:pt x="1074" y="54"/>
                  </a:lnTo>
                  <a:lnTo>
                    <a:pt x="1062" y="66"/>
                  </a:lnTo>
                  <a:lnTo>
                    <a:pt x="1026" y="90"/>
                  </a:lnTo>
                  <a:lnTo>
                    <a:pt x="1014" y="96"/>
                  </a:lnTo>
                  <a:lnTo>
                    <a:pt x="930" y="96"/>
                  </a:lnTo>
                  <a:lnTo>
                    <a:pt x="876" y="108"/>
                  </a:lnTo>
                  <a:lnTo>
                    <a:pt x="810" y="84"/>
                  </a:lnTo>
                  <a:lnTo>
                    <a:pt x="786" y="96"/>
                  </a:lnTo>
                  <a:lnTo>
                    <a:pt x="786" y="90"/>
                  </a:lnTo>
                  <a:lnTo>
                    <a:pt x="780" y="84"/>
                  </a:lnTo>
                  <a:lnTo>
                    <a:pt x="774" y="72"/>
                  </a:lnTo>
                  <a:lnTo>
                    <a:pt x="768" y="66"/>
                  </a:lnTo>
                  <a:lnTo>
                    <a:pt x="756" y="66"/>
                  </a:lnTo>
                  <a:lnTo>
                    <a:pt x="744" y="72"/>
                  </a:lnTo>
                  <a:lnTo>
                    <a:pt x="738" y="78"/>
                  </a:lnTo>
                  <a:lnTo>
                    <a:pt x="708" y="60"/>
                  </a:lnTo>
                  <a:lnTo>
                    <a:pt x="708" y="36"/>
                  </a:lnTo>
                  <a:lnTo>
                    <a:pt x="660" y="48"/>
                  </a:lnTo>
                  <a:lnTo>
                    <a:pt x="636" y="30"/>
                  </a:lnTo>
                  <a:lnTo>
                    <a:pt x="630" y="12"/>
                  </a:lnTo>
                  <a:lnTo>
                    <a:pt x="624" y="12"/>
                  </a:lnTo>
                  <a:lnTo>
                    <a:pt x="618" y="18"/>
                  </a:lnTo>
                  <a:lnTo>
                    <a:pt x="600" y="18"/>
                  </a:lnTo>
                  <a:lnTo>
                    <a:pt x="588" y="24"/>
                  </a:lnTo>
                  <a:lnTo>
                    <a:pt x="558" y="24"/>
                  </a:lnTo>
                  <a:lnTo>
                    <a:pt x="534" y="18"/>
                  </a:lnTo>
                  <a:lnTo>
                    <a:pt x="504" y="18"/>
                  </a:lnTo>
                  <a:lnTo>
                    <a:pt x="492" y="24"/>
                  </a:lnTo>
                  <a:lnTo>
                    <a:pt x="456" y="36"/>
                  </a:lnTo>
                  <a:lnTo>
                    <a:pt x="444" y="42"/>
                  </a:lnTo>
                  <a:lnTo>
                    <a:pt x="438" y="48"/>
                  </a:lnTo>
                  <a:lnTo>
                    <a:pt x="426" y="54"/>
                  </a:lnTo>
                  <a:lnTo>
                    <a:pt x="414" y="66"/>
                  </a:lnTo>
                  <a:lnTo>
                    <a:pt x="408" y="66"/>
                  </a:lnTo>
                  <a:lnTo>
                    <a:pt x="396" y="90"/>
                  </a:lnTo>
                  <a:lnTo>
                    <a:pt x="378" y="90"/>
                  </a:lnTo>
                  <a:lnTo>
                    <a:pt x="354" y="84"/>
                  </a:lnTo>
                  <a:lnTo>
                    <a:pt x="294" y="84"/>
                  </a:lnTo>
                  <a:lnTo>
                    <a:pt x="282" y="78"/>
                  </a:lnTo>
                  <a:lnTo>
                    <a:pt x="264" y="78"/>
                  </a:lnTo>
                  <a:lnTo>
                    <a:pt x="252" y="72"/>
                  </a:lnTo>
                  <a:lnTo>
                    <a:pt x="240" y="72"/>
                  </a:lnTo>
                  <a:lnTo>
                    <a:pt x="234" y="66"/>
                  </a:lnTo>
                  <a:lnTo>
                    <a:pt x="198" y="66"/>
                  </a:lnTo>
                  <a:lnTo>
                    <a:pt x="186" y="54"/>
                  </a:lnTo>
                  <a:lnTo>
                    <a:pt x="180" y="36"/>
                  </a:lnTo>
                  <a:lnTo>
                    <a:pt x="180" y="24"/>
                  </a:lnTo>
                  <a:lnTo>
                    <a:pt x="168" y="24"/>
                  </a:lnTo>
                  <a:lnTo>
                    <a:pt x="156" y="18"/>
                  </a:lnTo>
                  <a:lnTo>
                    <a:pt x="144" y="18"/>
                  </a:lnTo>
                  <a:lnTo>
                    <a:pt x="132" y="0"/>
                  </a:lnTo>
                  <a:lnTo>
                    <a:pt x="120" y="18"/>
                  </a:lnTo>
                  <a:lnTo>
                    <a:pt x="90" y="12"/>
                  </a:lnTo>
                  <a:lnTo>
                    <a:pt x="72" y="36"/>
                  </a:lnTo>
                  <a:lnTo>
                    <a:pt x="78" y="42"/>
                  </a:lnTo>
                  <a:lnTo>
                    <a:pt x="90" y="42"/>
                  </a:lnTo>
                  <a:lnTo>
                    <a:pt x="90" y="48"/>
                  </a:lnTo>
                  <a:lnTo>
                    <a:pt x="96" y="54"/>
                  </a:lnTo>
                  <a:lnTo>
                    <a:pt x="96" y="66"/>
                  </a:lnTo>
                  <a:lnTo>
                    <a:pt x="78" y="66"/>
                  </a:lnTo>
                  <a:lnTo>
                    <a:pt x="72" y="72"/>
                  </a:lnTo>
                  <a:lnTo>
                    <a:pt x="72" y="78"/>
                  </a:lnTo>
                  <a:lnTo>
                    <a:pt x="78" y="84"/>
                  </a:lnTo>
                  <a:lnTo>
                    <a:pt x="78" y="96"/>
                  </a:lnTo>
                  <a:lnTo>
                    <a:pt x="72" y="108"/>
                  </a:lnTo>
                  <a:lnTo>
                    <a:pt x="72" y="114"/>
                  </a:lnTo>
                  <a:lnTo>
                    <a:pt x="66" y="120"/>
                  </a:lnTo>
                  <a:lnTo>
                    <a:pt x="66" y="132"/>
                  </a:lnTo>
                  <a:lnTo>
                    <a:pt x="72" y="132"/>
                  </a:lnTo>
                  <a:lnTo>
                    <a:pt x="90" y="126"/>
                  </a:lnTo>
                  <a:lnTo>
                    <a:pt x="102" y="126"/>
                  </a:lnTo>
                  <a:lnTo>
                    <a:pt x="108" y="120"/>
                  </a:lnTo>
                  <a:lnTo>
                    <a:pt x="114" y="120"/>
                  </a:lnTo>
                  <a:lnTo>
                    <a:pt x="114" y="132"/>
                  </a:lnTo>
                  <a:lnTo>
                    <a:pt x="120" y="132"/>
                  </a:lnTo>
                  <a:lnTo>
                    <a:pt x="126" y="126"/>
                  </a:lnTo>
                  <a:lnTo>
                    <a:pt x="138" y="120"/>
                  </a:lnTo>
                  <a:lnTo>
                    <a:pt x="162" y="96"/>
                  </a:lnTo>
                  <a:lnTo>
                    <a:pt x="168" y="96"/>
                  </a:lnTo>
                  <a:lnTo>
                    <a:pt x="174" y="90"/>
                  </a:lnTo>
                  <a:lnTo>
                    <a:pt x="186" y="90"/>
                  </a:lnTo>
                  <a:lnTo>
                    <a:pt x="204" y="84"/>
                  </a:lnTo>
                  <a:lnTo>
                    <a:pt x="216" y="84"/>
                  </a:lnTo>
                  <a:lnTo>
                    <a:pt x="252" y="102"/>
                  </a:lnTo>
                  <a:lnTo>
                    <a:pt x="270" y="108"/>
                  </a:lnTo>
                  <a:lnTo>
                    <a:pt x="282" y="108"/>
                  </a:lnTo>
                  <a:lnTo>
                    <a:pt x="288" y="114"/>
                  </a:lnTo>
                  <a:lnTo>
                    <a:pt x="294" y="114"/>
                  </a:lnTo>
                  <a:lnTo>
                    <a:pt x="270" y="114"/>
                  </a:lnTo>
                  <a:lnTo>
                    <a:pt x="258" y="120"/>
                  </a:lnTo>
                  <a:lnTo>
                    <a:pt x="246" y="120"/>
                  </a:lnTo>
                  <a:lnTo>
                    <a:pt x="246" y="132"/>
                  </a:lnTo>
                  <a:lnTo>
                    <a:pt x="240" y="138"/>
                  </a:lnTo>
                  <a:lnTo>
                    <a:pt x="186" y="144"/>
                  </a:lnTo>
                  <a:lnTo>
                    <a:pt x="138" y="138"/>
                  </a:lnTo>
                  <a:lnTo>
                    <a:pt x="120" y="138"/>
                  </a:lnTo>
                  <a:lnTo>
                    <a:pt x="96" y="150"/>
                  </a:lnTo>
                  <a:lnTo>
                    <a:pt x="84" y="162"/>
                  </a:lnTo>
                  <a:lnTo>
                    <a:pt x="84" y="174"/>
                  </a:lnTo>
                  <a:lnTo>
                    <a:pt x="78" y="192"/>
                  </a:lnTo>
                  <a:lnTo>
                    <a:pt x="78" y="204"/>
                  </a:lnTo>
                  <a:lnTo>
                    <a:pt x="72" y="210"/>
                  </a:lnTo>
                  <a:lnTo>
                    <a:pt x="72" y="216"/>
                  </a:lnTo>
                  <a:lnTo>
                    <a:pt x="114" y="216"/>
                  </a:lnTo>
                  <a:lnTo>
                    <a:pt x="114" y="240"/>
                  </a:lnTo>
                  <a:lnTo>
                    <a:pt x="120" y="246"/>
                  </a:lnTo>
                  <a:lnTo>
                    <a:pt x="126" y="258"/>
                  </a:lnTo>
                  <a:lnTo>
                    <a:pt x="132" y="264"/>
                  </a:lnTo>
                  <a:lnTo>
                    <a:pt x="126" y="282"/>
                  </a:lnTo>
                  <a:lnTo>
                    <a:pt x="138" y="300"/>
                  </a:lnTo>
                  <a:lnTo>
                    <a:pt x="126" y="318"/>
                  </a:lnTo>
                  <a:lnTo>
                    <a:pt x="162" y="354"/>
                  </a:lnTo>
                  <a:lnTo>
                    <a:pt x="156" y="390"/>
                  </a:lnTo>
                  <a:lnTo>
                    <a:pt x="210" y="414"/>
                  </a:lnTo>
                  <a:lnTo>
                    <a:pt x="216" y="444"/>
                  </a:lnTo>
                  <a:lnTo>
                    <a:pt x="216" y="438"/>
                  </a:lnTo>
                  <a:lnTo>
                    <a:pt x="222" y="438"/>
                  </a:lnTo>
                  <a:lnTo>
                    <a:pt x="222" y="432"/>
                  </a:lnTo>
                  <a:lnTo>
                    <a:pt x="228" y="432"/>
                  </a:lnTo>
                  <a:lnTo>
                    <a:pt x="252" y="444"/>
                  </a:lnTo>
                  <a:lnTo>
                    <a:pt x="258" y="444"/>
                  </a:lnTo>
                  <a:lnTo>
                    <a:pt x="264" y="450"/>
                  </a:lnTo>
                  <a:lnTo>
                    <a:pt x="270" y="462"/>
                  </a:lnTo>
                  <a:lnTo>
                    <a:pt x="282" y="468"/>
                  </a:lnTo>
                  <a:lnTo>
                    <a:pt x="294" y="468"/>
                  </a:lnTo>
                  <a:lnTo>
                    <a:pt x="312" y="474"/>
                  </a:lnTo>
                  <a:lnTo>
                    <a:pt x="372" y="474"/>
                  </a:lnTo>
                  <a:lnTo>
                    <a:pt x="372" y="450"/>
                  </a:lnTo>
                  <a:lnTo>
                    <a:pt x="378" y="438"/>
                  </a:lnTo>
                  <a:lnTo>
                    <a:pt x="390" y="426"/>
                  </a:lnTo>
                  <a:lnTo>
                    <a:pt x="408" y="426"/>
                  </a:lnTo>
                  <a:lnTo>
                    <a:pt x="432" y="432"/>
                  </a:lnTo>
                  <a:lnTo>
                    <a:pt x="468" y="444"/>
                  </a:lnTo>
                  <a:lnTo>
                    <a:pt x="474" y="450"/>
                  </a:lnTo>
                  <a:lnTo>
                    <a:pt x="480" y="450"/>
                  </a:lnTo>
                  <a:lnTo>
                    <a:pt x="480" y="456"/>
                  </a:lnTo>
                  <a:lnTo>
                    <a:pt x="486" y="468"/>
                  </a:lnTo>
                  <a:lnTo>
                    <a:pt x="486" y="474"/>
                  </a:lnTo>
                  <a:lnTo>
                    <a:pt x="492" y="480"/>
                  </a:lnTo>
                  <a:lnTo>
                    <a:pt x="504" y="486"/>
                  </a:lnTo>
                  <a:lnTo>
                    <a:pt x="564" y="486"/>
                  </a:lnTo>
                  <a:lnTo>
                    <a:pt x="576" y="480"/>
                  </a:lnTo>
                  <a:lnTo>
                    <a:pt x="594" y="474"/>
                  </a:lnTo>
                  <a:lnTo>
                    <a:pt x="606" y="462"/>
                  </a:lnTo>
                  <a:lnTo>
                    <a:pt x="618" y="456"/>
                  </a:lnTo>
                  <a:lnTo>
                    <a:pt x="630" y="444"/>
                  </a:lnTo>
                  <a:lnTo>
                    <a:pt x="648" y="438"/>
                  </a:lnTo>
                  <a:lnTo>
                    <a:pt x="660" y="432"/>
                  </a:lnTo>
                  <a:lnTo>
                    <a:pt x="672" y="432"/>
                  </a:lnTo>
                  <a:lnTo>
                    <a:pt x="684" y="438"/>
                  </a:lnTo>
                  <a:lnTo>
                    <a:pt x="690" y="444"/>
                  </a:lnTo>
                  <a:lnTo>
                    <a:pt x="696" y="444"/>
                  </a:lnTo>
                  <a:lnTo>
                    <a:pt x="702" y="450"/>
                  </a:lnTo>
                  <a:lnTo>
                    <a:pt x="714" y="450"/>
                  </a:lnTo>
                  <a:lnTo>
                    <a:pt x="726" y="444"/>
                  </a:lnTo>
                  <a:lnTo>
                    <a:pt x="732" y="432"/>
                  </a:lnTo>
                  <a:lnTo>
                    <a:pt x="744" y="420"/>
                  </a:lnTo>
                  <a:lnTo>
                    <a:pt x="756" y="432"/>
                  </a:lnTo>
                  <a:lnTo>
                    <a:pt x="756" y="444"/>
                  </a:lnTo>
                  <a:lnTo>
                    <a:pt x="750" y="450"/>
                  </a:lnTo>
                  <a:lnTo>
                    <a:pt x="744" y="462"/>
                  </a:lnTo>
                  <a:lnTo>
                    <a:pt x="744" y="468"/>
                  </a:lnTo>
                  <a:lnTo>
                    <a:pt x="738" y="474"/>
                  </a:lnTo>
                  <a:lnTo>
                    <a:pt x="738" y="486"/>
                  </a:lnTo>
                  <a:lnTo>
                    <a:pt x="744" y="492"/>
                  </a:lnTo>
                  <a:lnTo>
                    <a:pt x="744" y="498"/>
                  </a:lnTo>
                  <a:lnTo>
                    <a:pt x="756" y="510"/>
                  </a:lnTo>
                  <a:lnTo>
                    <a:pt x="768" y="510"/>
                  </a:lnTo>
                  <a:lnTo>
                    <a:pt x="768" y="504"/>
                  </a:lnTo>
                  <a:lnTo>
                    <a:pt x="774" y="498"/>
                  </a:lnTo>
                  <a:lnTo>
                    <a:pt x="774" y="480"/>
                  </a:lnTo>
                  <a:lnTo>
                    <a:pt x="780" y="486"/>
                  </a:lnTo>
                  <a:lnTo>
                    <a:pt x="792" y="486"/>
                  </a:lnTo>
                  <a:lnTo>
                    <a:pt x="792" y="462"/>
                  </a:lnTo>
                  <a:lnTo>
                    <a:pt x="786" y="462"/>
                  </a:lnTo>
                  <a:lnTo>
                    <a:pt x="786" y="432"/>
                  </a:lnTo>
                  <a:lnTo>
                    <a:pt x="810" y="432"/>
                  </a:lnTo>
                  <a:lnTo>
                    <a:pt x="804" y="438"/>
                  </a:lnTo>
                  <a:lnTo>
                    <a:pt x="804" y="444"/>
                  </a:lnTo>
                  <a:lnTo>
                    <a:pt x="840" y="444"/>
                  </a:lnTo>
                  <a:lnTo>
                    <a:pt x="858" y="438"/>
                  </a:lnTo>
                  <a:lnTo>
                    <a:pt x="864" y="432"/>
                  </a:lnTo>
                  <a:lnTo>
                    <a:pt x="870" y="432"/>
                  </a:lnTo>
                  <a:lnTo>
                    <a:pt x="888" y="414"/>
                  </a:lnTo>
                  <a:lnTo>
                    <a:pt x="894" y="414"/>
                  </a:lnTo>
                  <a:lnTo>
                    <a:pt x="900" y="420"/>
                  </a:lnTo>
                  <a:lnTo>
                    <a:pt x="912" y="426"/>
                  </a:lnTo>
                  <a:lnTo>
                    <a:pt x="924" y="438"/>
                  </a:lnTo>
                  <a:lnTo>
                    <a:pt x="942" y="438"/>
                  </a:lnTo>
                  <a:lnTo>
                    <a:pt x="954" y="444"/>
                  </a:lnTo>
                  <a:lnTo>
                    <a:pt x="966" y="444"/>
                  </a:lnTo>
                  <a:lnTo>
                    <a:pt x="978" y="438"/>
                  </a:lnTo>
                  <a:lnTo>
                    <a:pt x="996" y="438"/>
                  </a:lnTo>
                  <a:lnTo>
                    <a:pt x="1002" y="432"/>
                  </a:lnTo>
                  <a:lnTo>
                    <a:pt x="1014" y="426"/>
                  </a:lnTo>
                  <a:lnTo>
                    <a:pt x="1026" y="414"/>
                  </a:lnTo>
                  <a:lnTo>
                    <a:pt x="1038" y="408"/>
                  </a:lnTo>
                  <a:lnTo>
                    <a:pt x="1086" y="408"/>
                  </a:lnTo>
                  <a:lnTo>
                    <a:pt x="1092" y="414"/>
                  </a:lnTo>
                  <a:lnTo>
                    <a:pt x="1110" y="414"/>
                  </a:lnTo>
                  <a:lnTo>
                    <a:pt x="1122" y="402"/>
                  </a:lnTo>
                  <a:lnTo>
                    <a:pt x="1146" y="402"/>
                  </a:lnTo>
                  <a:lnTo>
                    <a:pt x="1152" y="390"/>
                  </a:lnTo>
                  <a:lnTo>
                    <a:pt x="1152" y="384"/>
                  </a:lnTo>
                  <a:lnTo>
                    <a:pt x="1158" y="384"/>
                  </a:lnTo>
                  <a:lnTo>
                    <a:pt x="1158" y="408"/>
                  </a:lnTo>
                  <a:lnTo>
                    <a:pt x="1164" y="414"/>
                  </a:lnTo>
                  <a:lnTo>
                    <a:pt x="1170" y="414"/>
                  </a:lnTo>
                  <a:lnTo>
                    <a:pt x="1182" y="408"/>
                  </a:lnTo>
                  <a:lnTo>
                    <a:pt x="1188" y="402"/>
                  </a:lnTo>
                  <a:lnTo>
                    <a:pt x="1188" y="390"/>
                  </a:lnTo>
                  <a:lnTo>
                    <a:pt x="1230" y="390"/>
                  </a:lnTo>
                  <a:lnTo>
                    <a:pt x="1242" y="402"/>
                  </a:lnTo>
                  <a:lnTo>
                    <a:pt x="1254" y="402"/>
                  </a:lnTo>
                  <a:lnTo>
                    <a:pt x="1260" y="396"/>
                  </a:lnTo>
                  <a:lnTo>
                    <a:pt x="1260" y="390"/>
                  </a:lnTo>
                  <a:lnTo>
                    <a:pt x="1284" y="390"/>
                  </a:lnTo>
                  <a:lnTo>
                    <a:pt x="1290" y="396"/>
                  </a:lnTo>
                  <a:lnTo>
                    <a:pt x="1290" y="414"/>
                  </a:lnTo>
                  <a:lnTo>
                    <a:pt x="1332" y="402"/>
                  </a:lnTo>
                  <a:close/>
                  <a:moveTo>
                    <a:pt x="102" y="282"/>
                  </a:moveTo>
                  <a:lnTo>
                    <a:pt x="96" y="282"/>
                  </a:lnTo>
                  <a:lnTo>
                    <a:pt x="96" y="312"/>
                  </a:lnTo>
                  <a:lnTo>
                    <a:pt x="102" y="324"/>
                  </a:lnTo>
                  <a:lnTo>
                    <a:pt x="108" y="330"/>
                  </a:lnTo>
                  <a:lnTo>
                    <a:pt x="114" y="324"/>
                  </a:lnTo>
                  <a:lnTo>
                    <a:pt x="114" y="318"/>
                  </a:lnTo>
                  <a:lnTo>
                    <a:pt x="120" y="312"/>
                  </a:lnTo>
                  <a:lnTo>
                    <a:pt x="120" y="300"/>
                  </a:lnTo>
                  <a:lnTo>
                    <a:pt x="102" y="28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21" name="Tunisia" descr="© INSCALE GmbH, 05.05.2010&#10;http://www.presentationload.com/">
              <a:extLst>
                <a:ext uri="{FF2B5EF4-FFF2-40B4-BE49-F238E27FC236}">
                  <a16:creationId xmlns:a16="http://schemas.microsoft.com/office/drawing/2014/main" id="{B8255F77-E0AF-5629-CC82-79EB217DC0E4}"/>
                </a:ext>
              </a:extLst>
            </p:cNvPr>
            <p:cNvSpPr>
              <a:spLocks/>
            </p:cNvSpPr>
            <p:nvPr/>
          </p:nvSpPr>
          <p:spPr bwMode="gray">
            <a:xfrm>
              <a:off x="4441441" y="2078530"/>
              <a:ext cx="103766" cy="216428"/>
            </a:xfrm>
            <a:custGeom>
              <a:avLst/>
              <a:gdLst>
                <a:gd name="T0" fmla="*/ 2147483647 w 276"/>
                <a:gd name="T1" fmla="*/ 2147483647 h 570"/>
                <a:gd name="T2" fmla="*/ 2147483647 w 276"/>
                <a:gd name="T3" fmla="*/ 2147483647 h 570"/>
                <a:gd name="T4" fmla="*/ 2147483647 w 276"/>
                <a:gd name="T5" fmla="*/ 2147483647 h 570"/>
                <a:gd name="T6" fmla="*/ 2147483647 w 276"/>
                <a:gd name="T7" fmla="*/ 2147483647 h 570"/>
                <a:gd name="T8" fmla="*/ 2147483647 w 276"/>
                <a:gd name="T9" fmla="*/ 2147483647 h 570"/>
                <a:gd name="T10" fmla="*/ 2147483647 w 276"/>
                <a:gd name="T11" fmla="*/ 2147483647 h 570"/>
                <a:gd name="T12" fmla="*/ 0 w 276"/>
                <a:gd name="T13" fmla="*/ 2147483647 h 570"/>
                <a:gd name="T14" fmla="*/ 2147483647 w 276"/>
                <a:gd name="T15" fmla="*/ 2147483647 h 570"/>
                <a:gd name="T16" fmla="*/ 2147483647 w 276"/>
                <a:gd name="T17" fmla="*/ 2147483647 h 570"/>
                <a:gd name="T18" fmla="*/ 2147483647 w 276"/>
                <a:gd name="T19" fmla="*/ 2147483647 h 570"/>
                <a:gd name="T20" fmla="*/ 2147483647 w 276"/>
                <a:gd name="T21" fmla="*/ 2147483647 h 570"/>
                <a:gd name="T22" fmla="*/ 2147483647 w 276"/>
                <a:gd name="T23" fmla="*/ 2147483647 h 570"/>
                <a:gd name="T24" fmla="*/ 2147483647 w 276"/>
                <a:gd name="T25" fmla="*/ 2147483647 h 570"/>
                <a:gd name="T26" fmla="*/ 2147483647 w 276"/>
                <a:gd name="T27" fmla="*/ 2147483647 h 570"/>
                <a:gd name="T28" fmla="*/ 2147483647 w 276"/>
                <a:gd name="T29" fmla="*/ 2147483647 h 570"/>
                <a:gd name="T30" fmla="*/ 2147483647 w 276"/>
                <a:gd name="T31" fmla="*/ 2147483647 h 570"/>
                <a:gd name="T32" fmla="*/ 2147483647 w 276"/>
                <a:gd name="T33" fmla="*/ 2147483647 h 570"/>
                <a:gd name="T34" fmla="*/ 2147483647 w 276"/>
                <a:gd name="T35" fmla="*/ 2147483647 h 570"/>
                <a:gd name="T36" fmla="*/ 2147483647 w 276"/>
                <a:gd name="T37" fmla="*/ 2147483647 h 570"/>
                <a:gd name="T38" fmla="*/ 2147483647 w 276"/>
                <a:gd name="T39" fmla="*/ 2147483647 h 570"/>
                <a:gd name="T40" fmla="*/ 2147483647 w 276"/>
                <a:gd name="T41" fmla="*/ 2147483647 h 570"/>
                <a:gd name="T42" fmla="*/ 2147483647 w 276"/>
                <a:gd name="T43" fmla="*/ 2147483647 h 570"/>
                <a:gd name="T44" fmla="*/ 2147483647 w 276"/>
                <a:gd name="T45" fmla="*/ 2147483647 h 570"/>
                <a:gd name="T46" fmla="*/ 2147483647 w 276"/>
                <a:gd name="T47" fmla="*/ 2147483647 h 570"/>
                <a:gd name="T48" fmla="*/ 2147483647 w 276"/>
                <a:gd name="T49" fmla="*/ 2147483647 h 570"/>
                <a:gd name="T50" fmla="*/ 2147483647 w 276"/>
                <a:gd name="T51" fmla="*/ 2147483647 h 570"/>
                <a:gd name="T52" fmla="*/ 2147483647 w 276"/>
                <a:gd name="T53" fmla="*/ 2147483647 h 570"/>
                <a:gd name="T54" fmla="*/ 2147483647 w 276"/>
                <a:gd name="T55" fmla="*/ 2147483647 h 570"/>
                <a:gd name="T56" fmla="*/ 2147483647 w 276"/>
                <a:gd name="T57" fmla="*/ 2147483647 h 570"/>
                <a:gd name="T58" fmla="*/ 2147483647 w 276"/>
                <a:gd name="T59" fmla="*/ 2147483647 h 570"/>
                <a:gd name="T60" fmla="*/ 2147483647 w 276"/>
                <a:gd name="T61" fmla="*/ 2147483647 h 570"/>
                <a:gd name="T62" fmla="*/ 2147483647 w 276"/>
                <a:gd name="T63" fmla="*/ 2147483647 h 570"/>
                <a:gd name="T64" fmla="*/ 2147483647 w 276"/>
                <a:gd name="T65" fmla="*/ 2147483647 h 570"/>
                <a:gd name="T66" fmla="*/ 2147483647 w 276"/>
                <a:gd name="T67" fmla="*/ 2147483647 h 570"/>
                <a:gd name="T68" fmla="*/ 2147483647 w 276"/>
                <a:gd name="T69" fmla="*/ 2147483647 h 570"/>
                <a:gd name="T70" fmla="*/ 2147483647 w 276"/>
                <a:gd name="T71" fmla="*/ 2147483647 h 570"/>
                <a:gd name="T72" fmla="*/ 2147483647 w 276"/>
                <a:gd name="T73" fmla="*/ 2147483647 h 570"/>
                <a:gd name="T74" fmla="*/ 2147483647 w 276"/>
                <a:gd name="T75" fmla="*/ 2147483647 h 570"/>
                <a:gd name="T76" fmla="*/ 2147483647 w 276"/>
                <a:gd name="T77" fmla="*/ 2147483647 h 570"/>
                <a:gd name="T78" fmla="*/ 2147483647 w 276"/>
                <a:gd name="T79" fmla="*/ 2147483647 h 570"/>
                <a:gd name="T80" fmla="*/ 2147483647 w 276"/>
                <a:gd name="T81" fmla="*/ 2147483647 h 570"/>
                <a:gd name="T82" fmla="*/ 2147483647 w 276"/>
                <a:gd name="T83" fmla="*/ 2147483647 h 570"/>
                <a:gd name="T84" fmla="*/ 2147483647 w 276"/>
                <a:gd name="T85" fmla="*/ 2147483647 h 570"/>
                <a:gd name="T86" fmla="*/ 2147483647 w 276"/>
                <a:gd name="T87" fmla="*/ 2147483647 h 570"/>
                <a:gd name="T88" fmla="*/ 2147483647 w 276"/>
                <a:gd name="T89" fmla="*/ 0 h 570"/>
                <a:gd name="T90" fmla="*/ 2147483647 w 276"/>
                <a:gd name="T91" fmla="*/ 2147483647 h 570"/>
                <a:gd name="T92" fmla="*/ 2147483647 w 276"/>
                <a:gd name="T93" fmla="*/ 2147483647 h 570"/>
                <a:gd name="T94" fmla="*/ 2147483647 w 276"/>
                <a:gd name="T95" fmla="*/ 2147483647 h 57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76"/>
                <a:gd name="T145" fmla="*/ 0 h 570"/>
                <a:gd name="T146" fmla="*/ 276 w 276"/>
                <a:gd name="T147" fmla="*/ 570 h 57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76" h="570">
                  <a:moveTo>
                    <a:pt x="42" y="60"/>
                  </a:moveTo>
                  <a:lnTo>
                    <a:pt x="60" y="66"/>
                  </a:lnTo>
                  <a:lnTo>
                    <a:pt x="60" y="78"/>
                  </a:lnTo>
                  <a:lnTo>
                    <a:pt x="54" y="90"/>
                  </a:lnTo>
                  <a:lnTo>
                    <a:pt x="54" y="126"/>
                  </a:lnTo>
                  <a:lnTo>
                    <a:pt x="60" y="138"/>
                  </a:lnTo>
                  <a:lnTo>
                    <a:pt x="60" y="180"/>
                  </a:lnTo>
                  <a:lnTo>
                    <a:pt x="54" y="192"/>
                  </a:lnTo>
                  <a:lnTo>
                    <a:pt x="54" y="204"/>
                  </a:lnTo>
                  <a:lnTo>
                    <a:pt x="48" y="210"/>
                  </a:lnTo>
                  <a:lnTo>
                    <a:pt x="48" y="216"/>
                  </a:lnTo>
                  <a:lnTo>
                    <a:pt x="24" y="234"/>
                  </a:lnTo>
                  <a:lnTo>
                    <a:pt x="0" y="258"/>
                  </a:lnTo>
                  <a:lnTo>
                    <a:pt x="0" y="300"/>
                  </a:lnTo>
                  <a:lnTo>
                    <a:pt x="12" y="300"/>
                  </a:lnTo>
                  <a:lnTo>
                    <a:pt x="12" y="330"/>
                  </a:lnTo>
                  <a:lnTo>
                    <a:pt x="24" y="330"/>
                  </a:lnTo>
                  <a:lnTo>
                    <a:pt x="42" y="336"/>
                  </a:lnTo>
                  <a:lnTo>
                    <a:pt x="54" y="348"/>
                  </a:lnTo>
                  <a:lnTo>
                    <a:pt x="54" y="390"/>
                  </a:lnTo>
                  <a:lnTo>
                    <a:pt x="60" y="390"/>
                  </a:lnTo>
                  <a:lnTo>
                    <a:pt x="66" y="396"/>
                  </a:lnTo>
                  <a:lnTo>
                    <a:pt x="90" y="408"/>
                  </a:lnTo>
                  <a:lnTo>
                    <a:pt x="96" y="420"/>
                  </a:lnTo>
                  <a:lnTo>
                    <a:pt x="102" y="426"/>
                  </a:lnTo>
                  <a:lnTo>
                    <a:pt x="108" y="450"/>
                  </a:lnTo>
                  <a:lnTo>
                    <a:pt x="114" y="492"/>
                  </a:lnTo>
                  <a:lnTo>
                    <a:pt x="126" y="540"/>
                  </a:lnTo>
                  <a:lnTo>
                    <a:pt x="138" y="570"/>
                  </a:lnTo>
                  <a:lnTo>
                    <a:pt x="144" y="564"/>
                  </a:lnTo>
                  <a:lnTo>
                    <a:pt x="156" y="564"/>
                  </a:lnTo>
                  <a:lnTo>
                    <a:pt x="186" y="534"/>
                  </a:lnTo>
                  <a:lnTo>
                    <a:pt x="186" y="510"/>
                  </a:lnTo>
                  <a:lnTo>
                    <a:pt x="174" y="486"/>
                  </a:lnTo>
                  <a:lnTo>
                    <a:pt x="174" y="468"/>
                  </a:lnTo>
                  <a:lnTo>
                    <a:pt x="192" y="450"/>
                  </a:lnTo>
                  <a:lnTo>
                    <a:pt x="198" y="450"/>
                  </a:lnTo>
                  <a:lnTo>
                    <a:pt x="204" y="438"/>
                  </a:lnTo>
                  <a:lnTo>
                    <a:pt x="210" y="432"/>
                  </a:lnTo>
                  <a:lnTo>
                    <a:pt x="216" y="420"/>
                  </a:lnTo>
                  <a:lnTo>
                    <a:pt x="222" y="414"/>
                  </a:lnTo>
                  <a:lnTo>
                    <a:pt x="234" y="408"/>
                  </a:lnTo>
                  <a:lnTo>
                    <a:pt x="246" y="408"/>
                  </a:lnTo>
                  <a:lnTo>
                    <a:pt x="270" y="396"/>
                  </a:lnTo>
                  <a:lnTo>
                    <a:pt x="276" y="390"/>
                  </a:lnTo>
                  <a:lnTo>
                    <a:pt x="276" y="384"/>
                  </a:lnTo>
                  <a:lnTo>
                    <a:pt x="264" y="372"/>
                  </a:lnTo>
                  <a:lnTo>
                    <a:pt x="258" y="372"/>
                  </a:lnTo>
                  <a:lnTo>
                    <a:pt x="264" y="330"/>
                  </a:lnTo>
                  <a:lnTo>
                    <a:pt x="252" y="330"/>
                  </a:lnTo>
                  <a:lnTo>
                    <a:pt x="240" y="300"/>
                  </a:lnTo>
                  <a:lnTo>
                    <a:pt x="228" y="294"/>
                  </a:lnTo>
                  <a:lnTo>
                    <a:pt x="222" y="306"/>
                  </a:lnTo>
                  <a:lnTo>
                    <a:pt x="216" y="294"/>
                  </a:lnTo>
                  <a:lnTo>
                    <a:pt x="198" y="294"/>
                  </a:lnTo>
                  <a:lnTo>
                    <a:pt x="186" y="288"/>
                  </a:lnTo>
                  <a:lnTo>
                    <a:pt x="180" y="282"/>
                  </a:lnTo>
                  <a:lnTo>
                    <a:pt x="168" y="276"/>
                  </a:lnTo>
                  <a:lnTo>
                    <a:pt x="168" y="246"/>
                  </a:lnTo>
                  <a:lnTo>
                    <a:pt x="174" y="240"/>
                  </a:lnTo>
                  <a:lnTo>
                    <a:pt x="180" y="240"/>
                  </a:lnTo>
                  <a:lnTo>
                    <a:pt x="234" y="186"/>
                  </a:lnTo>
                  <a:lnTo>
                    <a:pt x="240" y="174"/>
                  </a:lnTo>
                  <a:lnTo>
                    <a:pt x="240" y="156"/>
                  </a:lnTo>
                  <a:lnTo>
                    <a:pt x="234" y="144"/>
                  </a:lnTo>
                  <a:lnTo>
                    <a:pt x="216" y="126"/>
                  </a:lnTo>
                  <a:lnTo>
                    <a:pt x="204" y="120"/>
                  </a:lnTo>
                  <a:lnTo>
                    <a:pt x="198" y="120"/>
                  </a:lnTo>
                  <a:lnTo>
                    <a:pt x="198" y="102"/>
                  </a:lnTo>
                  <a:lnTo>
                    <a:pt x="204" y="90"/>
                  </a:lnTo>
                  <a:lnTo>
                    <a:pt x="204" y="78"/>
                  </a:lnTo>
                  <a:lnTo>
                    <a:pt x="210" y="72"/>
                  </a:lnTo>
                  <a:lnTo>
                    <a:pt x="222" y="66"/>
                  </a:lnTo>
                  <a:lnTo>
                    <a:pt x="228" y="60"/>
                  </a:lnTo>
                  <a:lnTo>
                    <a:pt x="234" y="48"/>
                  </a:lnTo>
                  <a:lnTo>
                    <a:pt x="234" y="36"/>
                  </a:lnTo>
                  <a:lnTo>
                    <a:pt x="240" y="30"/>
                  </a:lnTo>
                  <a:lnTo>
                    <a:pt x="240" y="18"/>
                  </a:lnTo>
                  <a:lnTo>
                    <a:pt x="228" y="18"/>
                  </a:lnTo>
                  <a:lnTo>
                    <a:pt x="222" y="30"/>
                  </a:lnTo>
                  <a:lnTo>
                    <a:pt x="210" y="36"/>
                  </a:lnTo>
                  <a:lnTo>
                    <a:pt x="204" y="48"/>
                  </a:lnTo>
                  <a:lnTo>
                    <a:pt x="192" y="60"/>
                  </a:lnTo>
                  <a:lnTo>
                    <a:pt x="186" y="60"/>
                  </a:lnTo>
                  <a:lnTo>
                    <a:pt x="174" y="54"/>
                  </a:lnTo>
                  <a:lnTo>
                    <a:pt x="162" y="42"/>
                  </a:lnTo>
                  <a:lnTo>
                    <a:pt x="174" y="30"/>
                  </a:lnTo>
                  <a:lnTo>
                    <a:pt x="174" y="24"/>
                  </a:lnTo>
                  <a:lnTo>
                    <a:pt x="180" y="12"/>
                  </a:lnTo>
                  <a:lnTo>
                    <a:pt x="168" y="0"/>
                  </a:lnTo>
                  <a:lnTo>
                    <a:pt x="138" y="0"/>
                  </a:lnTo>
                  <a:lnTo>
                    <a:pt x="126" y="6"/>
                  </a:lnTo>
                  <a:lnTo>
                    <a:pt x="108" y="12"/>
                  </a:lnTo>
                  <a:lnTo>
                    <a:pt x="96" y="18"/>
                  </a:lnTo>
                  <a:lnTo>
                    <a:pt x="84" y="30"/>
                  </a:lnTo>
                  <a:lnTo>
                    <a:pt x="84" y="42"/>
                  </a:lnTo>
                  <a:lnTo>
                    <a:pt x="42" y="6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22" name="Togo" descr="© INSCALE GmbH, 05.05.2010&#10;http://www.presentationload.com/">
              <a:extLst>
                <a:ext uri="{FF2B5EF4-FFF2-40B4-BE49-F238E27FC236}">
                  <a16:creationId xmlns:a16="http://schemas.microsoft.com/office/drawing/2014/main" id="{75AD74FB-242C-23E9-3EE8-28E82CA457AD}"/>
                </a:ext>
              </a:extLst>
            </p:cNvPr>
            <p:cNvSpPr>
              <a:spLocks/>
            </p:cNvSpPr>
            <p:nvPr/>
          </p:nvSpPr>
          <p:spPr bwMode="gray">
            <a:xfrm>
              <a:off x="4230944" y="2880496"/>
              <a:ext cx="53365" cy="152686"/>
            </a:xfrm>
            <a:custGeom>
              <a:avLst/>
              <a:gdLst>
                <a:gd name="T0" fmla="*/ 2147483647 w 138"/>
                <a:gd name="T1" fmla="*/ 2147483647 h 402"/>
                <a:gd name="T2" fmla="*/ 2147483647 w 138"/>
                <a:gd name="T3" fmla="*/ 2147483647 h 402"/>
                <a:gd name="T4" fmla="*/ 2147483647 w 138"/>
                <a:gd name="T5" fmla="*/ 2147483647 h 402"/>
                <a:gd name="T6" fmla="*/ 2147483647 w 138"/>
                <a:gd name="T7" fmla="*/ 2147483647 h 402"/>
                <a:gd name="T8" fmla="*/ 2147483647 w 138"/>
                <a:gd name="T9" fmla="*/ 2147483647 h 402"/>
                <a:gd name="T10" fmla="*/ 2147483647 w 138"/>
                <a:gd name="T11" fmla="*/ 2147483647 h 402"/>
                <a:gd name="T12" fmla="*/ 2147483647 w 138"/>
                <a:gd name="T13" fmla="*/ 2147483647 h 402"/>
                <a:gd name="T14" fmla="*/ 2147483647 w 138"/>
                <a:gd name="T15" fmla="*/ 2147483647 h 402"/>
                <a:gd name="T16" fmla="*/ 2147483647 w 138"/>
                <a:gd name="T17" fmla="*/ 2147483647 h 402"/>
                <a:gd name="T18" fmla="*/ 2147483647 w 138"/>
                <a:gd name="T19" fmla="*/ 2147483647 h 402"/>
                <a:gd name="T20" fmla="*/ 2147483647 w 138"/>
                <a:gd name="T21" fmla="*/ 2147483647 h 402"/>
                <a:gd name="T22" fmla="*/ 2147483647 w 138"/>
                <a:gd name="T23" fmla="*/ 2147483647 h 402"/>
                <a:gd name="T24" fmla="*/ 2147483647 w 138"/>
                <a:gd name="T25" fmla="*/ 2147483647 h 402"/>
                <a:gd name="T26" fmla="*/ 2147483647 w 138"/>
                <a:gd name="T27" fmla="*/ 2147483647 h 402"/>
                <a:gd name="T28" fmla="*/ 2147483647 w 138"/>
                <a:gd name="T29" fmla="*/ 2147483647 h 402"/>
                <a:gd name="T30" fmla="*/ 2147483647 w 138"/>
                <a:gd name="T31" fmla="*/ 2147483647 h 402"/>
                <a:gd name="T32" fmla="*/ 2147483647 w 138"/>
                <a:gd name="T33" fmla="*/ 0 h 402"/>
                <a:gd name="T34" fmla="*/ 2147483647 w 138"/>
                <a:gd name="T35" fmla="*/ 0 h 402"/>
                <a:gd name="T36" fmla="*/ 2147483647 w 138"/>
                <a:gd name="T37" fmla="*/ 2147483647 h 402"/>
                <a:gd name="T38" fmla="*/ 0 w 138"/>
                <a:gd name="T39" fmla="*/ 2147483647 h 402"/>
                <a:gd name="T40" fmla="*/ 2147483647 w 138"/>
                <a:gd name="T41" fmla="*/ 2147483647 h 402"/>
                <a:gd name="T42" fmla="*/ 2147483647 w 138"/>
                <a:gd name="T43" fmla="*/ 2147483647 h 402"/>
                <a:gd name="T44" fmla="*/ 2147483647 w 138"/>
                <a:gd name="T45" fmla="*/ 2147483647 h 402"/>
                <a:gd name="T46" fmla="*/ 2147483647 w 138"/>
                <a:gd name="T47" fmla="*/ 2147483647 h 402"/>
                <a:gd name="T48" fmla="*/ 2147483647 w 138"/>
                <a:gd name="T49" fmla="*/ 2147483647 h 402"/>
                <a:gd name="T50" fmla="*/ 2147483647 w 138"/>
                <a:gd name="T51" fmla="*/ 2147483647 h 402"/>
                <a:gd name="T52" fmla="*/ 2147483647 w 138"/>
                <a:gd name="T53" fmla="*/ 2147483647 h 402"/>
                <a:gd name="T54" fmla="*/ 2147483647 w 138"/>
                <a:gd name="T55" fmla="*/ 2147483647 h 402"/>
                <a:gd name="T56" fmla="*/ 2147483647 w 138"/>
                <a:gd name="T57" fmla="*/ 2147483647 h 402"/>
                <a:gd name="T58" fmla="*/ 2147483647 w 138"/>
                <a:gd name="T59" fmla="*/ 2147483647 h 402"/>
                <a:gd name="T60" fmla="*/ 2147483647 w 138"/>
                <a:gd name="T61" fmla="*/ 2147483647 h 402"/>
                <a:gd name="T62" fmla="*/ 2147483647 w 138"/>
                <a:gd name="T63" fmla="*/ 2147483647 h 402"/>
                <a:gd name="T64" fmla="*/ 2147483647 w 138"/>
                <a:gd name="T65" fmla="*/ 2147483647 h 402"/>
                <a:gd name="T66" fmla="*/ 2147483647 w 138"/>
                <a:gd name="T67" fmla="*/ 2147483647 h 402"/>
                <a:gd name="T68" fmla="*/ 2147483647 w 138"/>
                <a:gd name="T69" fmla="*/ 2147483647 h 402"/>
                <a:gd name="T70" fmla="*/ 2147483647 w 138"/>
                <a:gd name="T71" fmla="*/ 2147483647 h 402"/>
                <a:gd name="T72" fmla="*/ 2147483647 w 138"/>
                <a:gd name="T73" fmla="*/ 2147483647 h 402"/>
                <a:gd name="T74" fmla="*/ 2147483647 w 138"/>
                <a:gd name="T75" fmla="*/ 2147483647 h 402"/>
                <a:gd name="T76" fmla="*/ 2147483647 w 138"/>
                <a:gd name="T77" fmla="*/ 2147483647 h 402"/>
                <a:gd name="T78" fmla="*/ 2147483647 w 138"/>
                <a:gd name="T79" fmla="*/ 2147483647 h 402"/>
                <a:gd name="T80" fmla="*/ 2147483647 w 138"/>
                <a:gd name="T81" fmla="*/ 2147483647 h 402"/>
                <a:gd name="T82" fmla="*/ 2147483647 w 138"/>
                <a:gd name="T83" fmla="*/ 2147483647 h 402"/>
                <a:gd name="T84" fmla="*/ 2147483647 w 138"/>
                <a:gd name="T85" fmla="*/ 2147483647 h 402"/>
                <a:gd name="T86" fmla="*/ 2147483647 w 138"/>
                <a:gd name="T87" fmla="*/ 2147483647 h 402"/>
                <a:gd name="T88" fmla="*/ 2147483647 w 138"/>
                <a:gd name="T89" fmla="*/ 2147483647 h 402"/>
                <a:gd name="T90" fmla="*/ 2147483647 w 138"/>
                <a:gd name="T91" fmla="*/ 2147483647 h 402"/>
                <a:gd name="T92" fmla="*/ 2147483647 w 138"/>
                <a:gd name="T93" fmla="*/ 2147483647 h 402"/>
                <a:gd name="T94" fmla="*/ 2147483647 w 138"/>
                <a:gd name="T95" fmla="*/ 2147483647 h 402"/>
                <a:gd name="T96" fmla="*/ 2147483647 w 138"/>
                <a:gd name="T97" fmla="*/ 2147483647 h 402"/>
                <a:gd name="T98" fmla="*/ 2147483647 w 138"/>
                <a:gd name="T99" fmla="*/ 2147483647 h 402"/>
                <a:gd name="T100" fmla="*/ 2147483647 w 138"/>
                <a:gd name="T101" fmla="*/ 2147483647 h 402"/>
                <a:gd name="T102" fmla="*/ 2147483647 w 138"/>
                <a:gd name="T103" fmla="*/ 2147483647 h 402"/>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38"/>
                <a:gd name="T157" fmla="*/ 0 h 402"/>
                <a:gd name="T158" fmla="*/ 138 w 138"/>
                <a:gd name="T159" fmla="*/ 402 h 402"/>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38" h="402">
                  <a:moveTo>
                    <a:pt x="126" y="354"/>
                  </a:moveTo>
                  <a:lnTo>
                    <a:pt x="120" y="288"/>
                  </a:lnTo>
                  <a:lnTo>
                    <a:pt x="132" y="282"/>
                  </a:lnTo>
                  <a:lnTo>
                    <a:pt x="120" y="270"/>
                  </a:lnTo>
                  <a:lnTo>
                    <a:pt x="120" y="210"/>
                  </a:lnTo>
                  <a:lnTo>
                    <a:pt x="132" y="198"/>
                  </a:lnTo>
                  <a:lnTo>
                    <a:pt x="126" y="186"/>
                  </a:lnTo>
                  <a:lnTo>
                    <a:pt x="126" y="156"/>
                  </a:lnTo>
                  <a:lnTo>
                    <a:pt x="120" y="144"/>
                  </a:lnTo>
                  <a:lnTo>
                    <a:pt x="108" y="132"/>
                  </a:lnTo>
                  <a:lnTo>
                    <a:pt x="108" y="90"/>
                  </a:lnTo>
                  <a:lnTo>
                    <a:pt x="78" y="60"/>
                  </a:lnTo>
                  <a:lnTo>
                    <a:pt x="66" y="54"/>
                  </a:lnTo>
                  <a:lnTo>
                    <a:pt x="66" y="24"/>
                  </a:lnTo>
                  <a:lnTo>
                    <a:pt x="72" y="6"/>
                  </a:lnTo>
                  <a:lnTo>
                    <a:pt x="54" y="6"/>
                  </a:lnTo>
                  <a:lnTo>
                    <a:pt x="30" y="0"/>
                  </a:lnTo>
                  <a:lnTo>
                    <a:pt x="12" y="0"/>
                  </a:lnTo>
                  <a:lnTo>
                    <a:pt x="12" y="18"/>
                  </a:lnTo>
                  <a:lnTo>
                    <a:pt x="0" y="30"/>
                  </a:lnTo>
                  <a:lnTo>
                    <a:pt x="36" y="54"/>
                  </a:lnTo>
                  <a:lnTo>
                    <a:pt x="24" y="132"/>
                  </a:lnTo>
                  <a:lnTo>
                    <a:pt x="36" y="120"/>
                  </a:lnTo>
                  <a:lnTo>
                    <a:pt x="42" y="120"/>
                  </a:lnTo>
                  <a:lnTo>
                    <a:pt x="48" y="126"/>
                  </a:lnTo>
                  <a:lnTo>
                    <a:pt x="48" y="150"/>
                  </a:lnTo>
                  <a:lnTo>
                    <a:pt x="42" y="162"/>
                  </a:lnTo>
                  <a:lnTo>
                    <a:pt x="54" y="174"/>
                  </a:lnTo>
                  <a:lnTo>
                    <a:pt x="54" y="180"/>
                  </a:lnTo>
                  <a:lnTo>
                    <a:pt x="48" y="180"/>
                  </a:lnTo>
                  <a:lnTo>
                    <a:pt x="36" y="192"/>
                  </a:lnTo>
                  <a:lnTo>
                    <a:pt x="42" y="198"/>
                  </a:lnTo>
                  <a:lnTo>
                    <a:pt x="54" y="204"/>
                  </a:lnTo>
                  <a:lnTo>
                    <a:pt x="60" y="210"/>
                  </a:lnTo>
                  <a:lnTo>
                    <a:pt x="60" y="222"/>
                  </a:lnTo>
                  <a:lnTo>
                    <a:pt x="54" y="228"/>
                  </a:lnTo>
                  <a:lnTo>
                    <a:pt x="54" y="270"/>
                  </a:lnTo>
                  <a:lnTo>
                    <a:pt x="48" y="276"/>
                  </a:lnTo>
                  <a:lnTo>
                    <a:pt x="48" y="294"/>
                  </a:lnTo>
                  <a:lnTo>
                    <a:pt x="54" y="294"/>
                  </a:lnTo>
                  <a:lnTo>
                    <a:pt x="60" y="300"/>
                  </a:lnTo>
                  <a:lnTo>
                    <a:pt x="60" y="312"/>
                  </a:lnTo>
                  <a:lnTo>
                    <a:pt x="54" y="324"/>
                  </a:lnTo>
                  <a:lnTo>
                    <a:pt x="54" y="336"/>
                  </a:lnTo>
                  <a:lnTo>
                    <a:pt x="66" y="378"/>
                  </a:lnTo>
                  <a:lnTo>
                    <a:pt x="96" y="402"/>
                  </a:lnTo>
                  <a:lnTo>
                    <a:pt x="108" y="396"/>
                  </a:lnTo>
                  <a:lnTo>
                    <a:pt x="120" y="384"/>
                  </a:lnTo>
                  <a:lnTo>
                    <a:pt x="138" y="384"/>
                  </a:lnTo>
                  <a:lnTo>
                    <a:pt x="138" y="372"/>
                  </a:lnTo>
                  <a:lnTo>
                    <a:pt x="126" y="360"/>
                  </a:lnTo>
                  <a:lnTo>
                    <a:pt x="126" y="35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23" name="Thailand" descr="© INSCALE GmbH, 05.05.2010&#10;http://www.presentationload.com/">
              <a:extLst>
                <a:ext uri="{FF2B5EF4-FFF2-40B4-BE49-F238E27FC236}">
                  <a16:creationId xmlns:a16="http://schemas.microsoft.com/office/drawing/2014/main" id="{C2123A25-6E2A-8CF7-D379-D4B1359486A2}"/>
                </a:ext>
              </a:extLst>
            </p:cNvPr>
            <p:cNvSpPr>
              <a:spLocks/>
            </p:cNvSpPr>
            <p:nvPr/>
          </p:nvSpPr>
          <p:spPr bwMode="gray">
            <a:xfrm>
              <a:off x="6829542" y="2594397"/>
              <a:ext cx="234215" cy="450643"/>
            </a:xfrm>
            <a:custGeom>
              <a:avLst/>
              <a:gdLst>
                <a:gd name="T0" fmla="*/ 2147483647 w 618"/>
                <a:gd name="T1" fmla="*/ 2147483647 h 1188"/>
                <a:gd name="T2" fmla="*/ 2147483647 w 618"/>
                <a:gd name="T3" fmla="*/ 2147483647 h 1188"/>
                <a:gd name="T4" fmla="*/ 2147483647 w 618"/>
                <a:gd name="T5" fmla="*/ 2147483647 h 1188"/>
                <a:gd name="T6" fmla="*/ 2147483647 w 618"/>
                <a:gd name="T7" fmla="*/ 2147483647 h 1188"/>
                <a:gd name="T8" fmla="*/ 2147483647 w 618"/>
                <a:gd name="T9" fmla="*/ 2147483647 h 1188"/>
                <a:gd name="T10" fmla="*/ 2147483647 w 618"/>
                <a:gd name="T11" fmla="*/ 2147483647 h 1188"/>
                <a:gd name="T12" fmla="*/ 2147483647 w 618"/>
                <a:gd name="T13" fmla="*/ 2147483647 h 1188"/>
                <a:gd name="T14" fmla="*/ 2147483647 w 618"/>
                <a:gd name="T15" fmla="*/ 2147483647 h 1188"/>
                <a:gd name="T16" fmla="*/ 2147483647 w 618"/>
                <a:gd name="T17" fmla="*/ 2147483647 h 1188"/>
                <a:gd name="T18" fmla="*/ 2147483647 w 618"/>
                <a:gd name="T19" fmla="*/ 2147483647 h 1188"/>
                <a:gd name="T20" fmla="*/ 2147483647 w 618"/>
                <a:gd name="T21" fmla="*/ 2147483647 h 1188"/>
                <a:gd name="T22" fmla="*/ 2147483647 w 618"/>
                <a:gd name="T23" fmla="*/ 2147483647 h 1188"/>
                <a:gd name="T24" fmla="*/ 2147483647 w 618"/>
                <a:gd name="T25" fmla="*/ 0 h 1188"/>
                <a:gd name="T26" fmla="*/ 2147483647 w 618"/>
                <a:gd name="T27" fmla="*/ 2147483647 h 1188"/>
                <a:gd name="T28" fmla="*/ 2147483647 w 618"/>
                <a:gd name="T29" fmla="*/ 2147483647 h 1188"/>
                <a:gd name="T30" fmla="*/ 2147483647 w 618"/>
                <a:gd name="T31" fmla="*/ 2147483647 h 1188"/>
                <a:gd name="T32" fmla="*/ 0 w 618"/>
                <a:gd name="T33" fmla="*/ 2147483647 h 1188"/>
                <a:gd name="T34" fmla="*/ 2147483647 w 618"/>
                <a:gd name="T35" fmla="*/ 2147483647 h 1188"/>
                <a:gd name="T36" fmla="*/ 2147483647 w 618"/>
                <a:gd name="T37" fmla="*/ 2147483647 h 1188"/>
                <a:gd name="T38" fmla="*/ 2147483647 w 618"/>
                <a:gd name="T39" fmla="*/ 2147483647 h 1188"/>
                <a:gd name="T40" fmla="*/ 2147483647 w 618"/>
                <a:gd name="T41" fmla="*/ 2147483647 h 1188"/>
                <a:gd name="T42" fmla="*/ 2147483647 w 618"/>
                <a:gd name="T43" fmla="*/ 2147483647 h 1188"/>
                <a:gd name="T44" fmla="*/ 2147483647 w 618"/>
                <a:gd name="T45" fmla="*/ 2147483647 h 1188"/>
                <a:gd name="T46" fmla="*/ 2147483647 w 618"/>
                <a:gd name="T47" fmla="*/ 2147483647 h 1188"/>
                <a:gd name="T48" fmla="*/ 2147483647 w 618"/>
                <a:gd name="T49" fmla="*/ 2147483647 h 1188"/>
                <a:gd name="T50" fmla="*/ 2147483647 w 618"/>
                <a:gd name="T51" fmla="*/ 2147483647 h 1188"/>
                <a:gd name="T52" fmla="*/ 2147483647 w 618"/>
                <a:gd name="T53" fmla="*/ 2147483647 h 1188"/>
                <a:gd name="T54" fmla="*/ 2147483647 w 618"/>
                <a:gd name="T55" fmla="*/ 2147483647 h 1188"/>
                <a:gd name="T56" fmla="*/ 2147483647 w 618"/>
                <a:gd name="T57" fmla="*/ 2147483647 h 1188"/>
                <a:gd name="T58" fmla="*/ 2147483647 w 618"/>
                <a:gd name="T59" fmla="*/ 2147483647 h 1188"/>
                <a:gd name="T60" fmla="*/ 2147483647 w 618"/>
                <a:gd name="T61" fmla="*/ 2147483647 h 1188"/>
                <a:gd name="T62" fmla="*/ 2147483647 w 618"/>
                <a:gd name="T63" fmla="*/ 2147483647 h 1188"/>
                <a:gd name="T64" fmla="*/ 2147483647 w 618"/>
                <a:gd name="T65" fmla="*/ 2147483647 h 1188"/>
                <a:gd name="T66" fmla="*/ 2147483647 w 618"/>
                <a:gd name="T67" fmla="*/ 2147483647 h 1188"/>
                <a:gd name="T68" fmla="*/ 2147483647 w 618"/>
                <a:gd name="T69" fmla="*/ 2147483647 h 1188"/>
                <a:gd name="T70" fmla="*/ 2147483647 w 618"/>
                <a:gd name="T71" fmla="*/ 2147483647 h 1188"/>
                <a:gd name="T72" fmla="*/ 2147483647 w 618"/>
                <a:gd name="T73" fmla="*/ 2147483647 h 1188"/>
                <a:gd name="T74" fmla="*/ 2147483647 w 618"/>
                <a:gd name="T75" fmla="*/ 2147483647 h 1188"/>
                <a:gd name="T76" fmla="*/ 2147483647 w 618"/>
                <a:gd name="T77" fmla="*/ 2147483647 h 1188"/>
                <a:gd name="T78" fmla="*/ 2147483647 w 618"/>
                <a:gd name="T79" fmla="*/ 2147483647 h 1188"/>
                <a:gd name="T80" fmla="*/ 2147483647 w 618"/>
                <a:gd name="T81" fmla="*/ 2147483647 h 1188"/>
                <a:gd name="T82" fmla="*/ 2147483647 w 618"/>
                <a:gd name="T83" fmla="*/ 2147483647 h 1188"/>
                <a:gd name="T84" fmla="*/ 2147483647 w 618"/>
                <a:gd name="T85" fmla="*/ 2147483647 h 1188"/>
                <a:gd name="T86" fmla="*/ 2147483647 w 618"/>
                <a:gd name="T87" fmla="*/ 2147483647 h 1188"/>
                <a:gd name="T88" fmla="*/ 2147483647 w 618"/>
                <a:gd name="T89" fmla="*/ 2147483647 h 1188"/>
                <a:gd name="T90" fmla="*/ 2147483647 w 618"/>
                <a:gd name="T91" fmla="*/ 2147483647 h 1188"/>
                <a:gd name="T92" fmla="*/ 2147483647 w 618"/>
                <a:gd name="T93" fmla="*/ 2147483647 h 1188"/>
                <a:gd name="T94" fmla="*/ 2147483647 w 618"/>
                <a:gd name="T95" fmla="*/ 2147483647 h 1188"/>
                <a:gd name="T96" fmla="*/ 2147483647 w 618"/>
                <a:gd name="T97" fmla="*/ 2147483647 h 1188"/>
                <a:gd name="T98" fmla="*/ 2147483647 w 618"/>
                <a:gd name="T99" fmla="*/ 2147483647 h 1188"/>
                <a:gd name="T100" fmla="*/ 2147483647 w 618"/>
                <a:gd name="T101" fmla="*/ 2147483647 h 1188"/>
                <a:gd name="T102" fmla="*/ 2147483647 w 618"/>
                <a:gd name="T103" fmla="*/ 2147483647 h 1188"/>
                <a:gd name="T104" fmla="*/ 2147483647 w 618"/>
                <a:gd name="T105" fmla="*/ 2147483647 h 1188"/>
                <a:gd name="T106" fmla="*/ 2147483647 w 618"/>
                <a:gd name="T107" fmla="*/ 2147483647 h 1188"/>
                <a:gd name="T108" fmla="*/ 2147483647 w 618"/>
                <a:gd name="T109" fmla="*/ 2147483647 h 1188"/>
                <a:gd name="T110" fmla="*/ 2147483647 w 618"/>
                <a:gd name="T111" fmla="*/ 2147483647 h 1188"/>
                <a:gd name="T112" fmla="*/ 2147483647 w 618"/>
                <a:gd name="T113" fmla="*/ 2147483647 h 1188"/>
                <a:gd name="T114" fmla="*/ 2147483647 w 618"/>
                <a:gd name="T115" fmla="*/ 2147483647 h 1188"/>
                <a:gd name="T116" fmla="*/ 2147483647 w 618"/>
                <a:gd name="T117" fmla="*/ 2147483647 h 11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18"/>
                <a:gd name="T178" fmla="*/ 0 h 1188"/>
                <a:gd name="T179" fmla="*/ 618 w 618"/>
                <a:gd name="T180" fmla="*/ 1188 h 11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18" h="1188">
                  <a:moveTo>
                    <a:pt x="588" y="426"/>
                  </a:moveTo>
                  <a:lnTo>
                    <a:pt x="588" y="420"/>
                  </a:lnTo>
                  <a:lnTo>
                    <a:pt x="594" y="414"/>
                  </a:lnTo>
                  <a:lnTo>
                    <a:pt x="606" y="390"/>
                  </a:lnTo>
                  <a:lnTo>
                    <a:pt x="594" y="378"/>
                  </a:lnTo>
                  <a:lnTo>
                    <a:pt x="594" y="372"/>
                  </a:lnTo>
                  <a:lnTo>
                    <a:pt x="588" y="378"/>
                  </a:lnTo>
                  <a:lnTo>
                    <a:pt x="588" y="366"/>
                  </a:lnTo>
                  <a:lnTo>
                    <a:pt x="582" y="360"/>
                  </a:lnTo>
                  <a:lnTo>
                    <a:pt x="582" y="354"/>
                  </a:lnTo>
                  <a:lnTo>
                    <a:pt x="546" y="318"/>
                  </a:lnTo>
                  <a:lnTo>
                    <a:pt x="534" y="294"/>
                  </a:lnTo>
                  <a:lnTo>
                    <a:pt x="534" y="282"/>
                  </a:lnTo>
                  <a:lnTo>
                    <a:pt x="528" y="240"/>
                  </a:lnTo>
                  <a:lnTo>
                    <a:pt x="510" y="222"/>
                  </a:lnTo>
                  <a:lnTo>
                    <a:pt x="498" y="216"/>
                  </a:lnTo>
                  <a:lnTo>
                    <a:pt x="480" y="204"/>
                  </a:lnTo>
                  <a:lnTo>
                    <a:pt x="468" y="192"/>
                  </a:lnTo>
                  <a:lnTo>
                    <a:pt x="468" y="180"/>
                  </a:lnTo>
                  <a:lnTo>
                    <a:pt x="462" y="174"/>
                  </a:lnTo>
                  <a:lnTo>
                    <a:pt x="438" y="174"/>
                  </a:lnTo>
                  <a:lnTo>
                    <a:pt x="426" y="168"/>
                  </a:lnTo>
                  <a:lnTo>
                    <a:pt x="420" y="162"/>
                  </a:lnTo>
                  <a:lnTo>
                    <a:pt x="402" y="162"/>
                  </a:lnTo>
                  <a:lnTo>
                    <a:pt x="396" y="168"/>
                  </a:lnTo>
                  <a:lnTo>
                    <a:pt x="396" y="180"/>
                  </a:lnTo>
                  <a:lnTo>
                    <a:pt x="378" y="198"/>
                  </a:lnTo>
                  <a:lnTo>
                    <a:pt x="360" y="198"/>
                  </a:lnTo>
                  <a:lnTo>
                    <a:pt x="336" y="186"/>
                  </a:lnTo>
                  <a:lnTo>
                    <a:pt x="330" y="180"/>
                  </a:lnTo>
                  <a:lnTo>
                    <a:pt x="318" y="180"/>
                  </a:lnTo>
                  <a:lnTo>
                    <a:pt x="312" y="186"/>
                  </a:lnTo>
                  <a:lnTo>
                    <a:pt x="306" y="198"/>
                  </a:lnTo>
                  <a:lnTo>
                    <a:pt x="294" y="210"/>
                  </a:lnTo>
                  <a:lnTo>
                    <a:pt x="294" y="216"/>
                  </a:lnTo>
                  <a:lnTo>
                    <a:pt x="288" y="222"/>
                  </a:lnTo>
                  <a:lnTo>
                    <a:pt x="264" y="234"/>
                  </a:lnTo>
                  <a:lnTo>
                    <a:pt x="246" y="234"/>
                  </a:lnTo>
                  <a:lnTo>
                    <a:pt x="246" y="222"/>
                  </a:lnTo>
                  <a:lnTo>
                    <a:pt x="270" y="174"/>
                  </a:lnTo>
                  <a:lnTo>
                    <a:pt x="270" y="162"/>
                  </a:lnTo>
                  <a:lnTo>
                    <a:pt x="264" y="156"/>
                  </a:lnTo>
                  <a:lnTo>
                    <a:pt x="252" y="156"/>
                  </a:lnTo>
                  <a:lnTo>
                    <a:pt x="264" y="144"/>
                  </a:lnTo>
                  <a:lnTo>
                    <a:pt x="270" y="132"/>
                  </a:lnTo>
                  <a:lnTo>
                    <a:pt x="270" y="120"/>
                  </a:lnTo>
                  <a:lnTo>
                    <a:pt x="264" y="108"/>
                  </a:lnTo>
                  <a:lnTo>
                    <a:pt x="258" y="102"/>
                  </a:lnTo>
                  <a:lnTo>
                    <a:pt x="264" y="96"/>
                  </a:lnTo>
                  <a:lnTo>
                    <a:pt x="264" y="66"/>
                  </a:lnTo>
                  <a:lnTo>
                    <a:pt x="252" y="60"/>
                  </a:lnTo>
                  <a:lnTo>
                    <a:pt x="246" y="60"/>
                  </a:lnTo>
                  <a:lnTo>
                    <a:pt x="240" y="66"/>
                  </a:lnTo>
                  <a:lnTo>
                    <a:pt x="228" y="66"/>
                  </a:lnTo>
                  <a:lnTo>
                    <a:pt x="228" y="78"/>
                  </a:lnTo>
                  <a:lnTo>
                    <a:pt x="210" y="78"/>
                  </a:lnTo>
                  <a:lnTo>
                    <a:pt x="204" y="72"/>
                  </a:lnTo>
                  <a:lnTo>
                    <a:pt x="198" y="60"/>
                  </a:lnTo>
                  <a:lnTo>
                    <a:pt x="198" y="36"/>
                  </a:lnTo>
                  <a:lnTo>
                    <a:pt x="204" y="30"/>
                  </a:lnTo>
                  <a:lnTo>
                    <a:pt x="204" y="18"/>
                  </a:lnTo>
                  <a:lnTo>
                    <a:pt x="198" y="12"/>
                  </a:lnTo>
                  <a:lnTo>
                    <a:pt x="186" y="12"/>
                  </a:lnTo>
                  <a:lnTo>
                    <a:pt x="174" y="6"/>
                  </a:lnTo>
                  <a:lnTo>
                    <a:pt x="168" y="0"/>
                  </a:lnTo>
                  <a:lnTo>
                    <a:pt x="138" y="0"/>
                  </a:lnTo>
                  <a:lnTo>
                    <a:pt x="132" y="6"/>
                  </a:lnTo>
                  <a:lnTo>
                    <a:pt x="126" y="6"/>
                  </a:lnTo>
                  <a:lnTo>
                    <a:pt x="120" y="30"/>
                  </a:lnTo>
                  <a:lnTo>
                    <a:pt x="96" y="30"/>
                  </a:lnTo>
                  <a:lnTo>
                    <a:pt x="96" y="36"/>
                  </a:lnTo>
                  <a:lnTo>
                    <a:pt x="90" y="42"/>
                  </a:lnTo>
                  <a:lnTo>
                    <a:pt x="84" y="54"/>
                  </a:lnTo>
                  <a:lnTo>
                    <a:pt x="78" y="60"/>
                  </a:lnTo>
                  <a:lnTo>
                    <a:pt x="66" y="60"/>
                  </a:lnTo>
                  <a:lnTo>
                    <a:pt x="54" y="54"/>
                  </a:lnTo>
                  <a:lnTo>
                    <a:pt x="24" y="54"/>
                  </a:lnTo>
                  <a:lnTo>
                    <a:pt x="24" y="102"/>
                  </a:lnTo>
                  <a:lnTo>
                    <a:pt x="18" y="108"/>
                  </a:lnTo>
                  <a:lnTo>
                    <a:pt x="12" y="108"/>
                  </a:lnTo>
                  <a:lnTo>
                    <a:pt x="6" y="114"/>
                  </a:lnTo>
                  <a:lnTo>
                    <a:pt x="6" y="120"/>
                  </a:lnTo>
                  <a:lnTo>
                    <a:pt x="24" y="138"/>
                  </a:lnTo>
                  <a:lnTo>
                    <a:pt x="24" y="156"/>
                  </a:lnTo>
                  <a:lnTo>
                    <a:pt x="0" y="156"/>
                  </a:lnTo>
                  <a:lnTo>
                    <a:pt x="0" y="162"/>
                  </a:lnTo>
                  <a:lnTo>
                    <a:pt x="24" y="186"/>
                  </a:lnTo>
                  <a:lnTo>
                    <a:pt x="36" y="192"/>
                  </a:lnTo>
                  <a:lnTo>
                    <a:pt x="30" y="216"/>
                  </a:lnTo>
                  <a:lnTo>
                    <a:pt x="36" y="216"/>
                  </a:lnTo>
                  <a:lnTo>
                    <a:pt x="36" y="222"/>
                  </a:lnTo>
                  <a:lnTo>
                    <a:pt x="42" y="234"/>
                  </a:lnTo>
                  <a:lnTo>
                    <a:pt x="60" y="252"/>
                  </a:lnTo>
                  <a:lnTo>
                    <a:pt x="72" y="258"/>
                  </a:lnTo>
                  <a:lnTo>
                    <a:pt x="84" y="270"/>
                  </a:lnTo>
                  <a:lnTo>
                    <a:pt x="96" y="276"/>
                  </a:lnTo>
                  <a:lnTo>
                    <a:pt x="102" y="282"/>
                  </a:lnTo>
                  <a:lnTo>
                    <a:pt x="102" y="288"/>
                  </a:lnTo>
                  <a:lnTo>
                    <a:pt x="96" y="288"/>
                  </a:lnTo>
                  <a:lnTo>
                    <a:pt x="96" y="306"/>
                  </a:lnTo>
                  <a:lnTo>
                    <a:pt x="102" y="318"/>
                  </a:lnTo>
                  <a:lnTo>
                    <a:pt x="108" y="324"/>
                  </a:lnTo>
                  <a:lnTo>
                    <a:pt x="114" y="324"/>
                  </a:lnTo>
                  <a:lnTo>
                    <a:pt x="120" y="318"/>
                  </a:lnTo>
                  <a:lnTo>
                    <a:pt x="126" y="324"/>
                  </a:lnTo>
                  <a:lnTo>
                    <a:pt x="126" y="342"/>
                  </a:lnTo>
                  <a:lnTo>
                    <a:pt x="120" y="348"/>
                  </a:lnTo>
                  <a:lnTo>
                    <a:pt x="108" y="348"/>
                  </a:lnTo>
                  <a:lnTo>
                    <a:pt x="114" y="360"/>
                  </a:lnTo>
                  <a:lnTo>
                    <a:pt x="114" y="384"/>
                  </a:lnTo>
                  <a:lnTo>
                    <a:pt x="108" y="396"/>
                  </a:lnTo>
                  <a:lnTo>
                    <a:pt x="102" y="402"/>
                  </a:lnTo>
                  <a:lnTo>
                    <a:pt x="84" y="438"/>
                  </a:lnTo>
                  <a:lnTo>
                    <a:pt x="90" y="444"/>
                  </a:lnTo>
                  <a:lnTo>
                    <a:pt x="90" y="450"/>
                  </a:lnTo>
                  <a:lnTo>
                    <a:pt x="96" y="456"/>
                  </a:lnTo>
                  <a:lnTo>
                    <a:pt x="102" y="468"/>
                  </a:lnTo>
                  <a:lnTo>
                    <a:pt x="108" y="474"/>
                  </a:lnTo>
                  <a:lnTo>
                    <a:pt x="114" y="486"/>
                  </a:lnTo>
                  <a:lnTo>
                    <a:pt x="156" y="528"/>
                  </a:lnTo>
                  <a:lnTo>
                    <a:pt x="162" y="540"/>
                  </a:lnTo>
                  <a:lnTo>
                    <a:pt x="162" y="570"/>
                  </a:lnTo>
                  <a:lnTo>
                    <a:pt x="168" y="588"/>
                  </a:lnTo>
                  <a:lnTo>
                    <a:pt x="168" y="612"/>
                  </a:lnTo>
                  <a:lnTo>
                    <a:pt x="192" y="636"/>
                  </a:lnTo>
                  <a:lnTo>
                    <a:pt x="192" y="660"/>
                  </a:lnTo>
                  <a:lnTo>
                    <a:pt x="198" y="672"/>
                  </a:lnTo>
                  <a:lnTo>
                    <a:pt x="198" y="702"/>
                  </a:lnTo>
                  <a:lnTo>
                    <a:pt x="192" y="714"/>
                  </a:lnTo>
                  <a:lnTo>
                    <a:pt x="192" y="732"/>
                  </a:lnTo>
                  <a:lnTo>
                    <a:pt x="174" y="768"/>
                  </a:lnTo>
                  <a:lnTo>
                    <a:pt x="156" y="786"/>
                  </a:lnTo>
                  <a:lnTo>
                    <a:pt x="156" y="798"/>
                  </a:lnTo>
                  <a:lnTo>
                    <a:pt x="162" y="804"/>
                  </a:lnTo>
                  <a:lnTo>
                    <a:pt x="162" y="816"/>
                  </a:lnTo>
                  <a:lnTo>
                    <a:pt x="156" y="828"/>
                  </a:lnTo>
                  <a:lnTo>
                    <a:pt x="150" y="834"/>
                  </a:lnTo>
                  <a:lnTo>
                    <a:pt x="144" y="846"/>
                  </a:lnTo>
                  <a:lnTo>
                    <a:pt x="144" y="852"/>
                  </a:lnTo>
                  <a:lnTo>
                    <a:pt x="138" y="858"/>
                  </a:lnTo>
                  <a:lnTo>
                    <a:pt x="132" y="876"/>
                  </a:lnTo>
                  <a:lnTo>
                    <a:pt x="126" y="888"/>
                  </a:lnTo>
                  <a:lnTo>
                    <a:pt x="126" y="906"/>
                  </a:lnTo>
                  <a:lnTo>
                    <a:pt x="120" y="918"/>
                  </a:lnTo>
                  <a:lnTo>
                    <a:pt x="120" y="966"/>
                  </a:lnTo>
                  <a:lnTo>
                    <a:pt x="126" y="978"/>
                  </a:lnTo>
                  <a:lnTo>
                    <a:pt x="126" y="1008"/>
                  </a:lnTo>
                  <a:lnTo>
                    <a:pt x="132" y="1014"/>
                  </a:lnTo>
                  <a:lnTo>
                    <a:pt x="132" y="1020"/>
                  </a:lnTo>
                  <a:lnTo>
                    <a:pt x="138" y="1020"/>
                  </a:lnTo>
                  <a:lnTo>
                    <a:pt x="138" y="1002"/>
                  </a:lnTo>
                  <a:lnTo>
                    <a:pt x="144" y="990"/>
                  </a:lnTo>
                  <a:lnTo>
                    <a:pt x="144" y="978"/>
                  </a:lnTo>
                  <a:lnTo>
                    <a:pt x="150" y="972"/>
                  </a:lnTo>
                  <a:lnTo>
                    <a:pt x="150" y="996"/>
                  </a:lnTo>
                  <a:lnTo>
                    <a:pt x="162" y="996"/>
                  </a:lnTo>
                  <a:lnTo>
                    <a:pt x="186" y="1020"/>
                  </a:lnTo>
                  <a:lnTo>
                    <a:pt x="192" y="1032"/>
                  </a:lnTo>
                  <a:lnTo>
                    <a:pt x="198" y="1038"/>
                  </a:lnTo>
                  <a:lnTo>
                    <a:pt x="198" y="1044"/>
                  </a:lnTo>
                  <a:lnTo>
                    <a:pt x="228" y="1074"/>
                  </a:lnTo>
                  <a:lnTo>
                    <a:pt x="228" y="1098"/>
                  </a:lnTo>
                  <a:lnTo>
                    <a:pt x="234" y="1110"/>
                  </a:lnTo>
                  <a:lnTo>
                    <a:pt x="246" y="1128"/>
                  </a:lnTo>
                  <a:lnTo>
                    <a:pt x="264" y="1146"/>
                  </a:lnTo>
                  <a:lnTo>
                    <a:pt x="270" y="1140"/>
                  </a:lnTo>
                  <a:lnTo>
                    <a:pt x="276" y="1128"/>
                  </a:lnTo>
                  <a:lnTo>
                    <a:pt x="270" y="1122"/>
                  </a:lnTo>
                  <a:lnTo>
                    <a:pt x="270" y="1110"/>
                  </a:lnTo>
                  <a:lnTo>
                    <a:pt x="276" y="1104"/>
                  </a:lnTo>
                  <a:lnTo>
                    <a:pt x="288" y="1104"/>
                  </a:lnTo>
                  <a:lnTo>
                    <a:pt x="294" y="1116"/>
                  </a:lnTo>
                  <a:lnTo>
                    <a:pt x="294" y="1122"/>
                  </a:lnTo>
                  <a:lnTo>
                    <a:pt x="312" y="1122"/>
                  </a:lnTo>
                  <a:lnTo>
                    <a:pt x="324" y="1128"/>
                  </a:lnTo>
                  <a:lnTo>
                    <a:pt x="330" y="1134"/>
                  </a:lnTo>
                  <a:lnTo>
                    <a:pt x="330" y="1146"/>
                  </a:lnTo>
                  <a:lnTo>
                    <a:pt x="342" y="1146"/>
                  </a:lnTo>
                  <a:lnTo>
                    <a:pt x="342" y="1158"/>
                  </a:lnTo>
                  <a:lnTo>
                    <a:pt x="330" y="1170"/>
                  </a:lnTo>
                  <a:lnTo>
                    <a:pt x="330" y="1176"/>
                  </a:lnTo>
                  <a:lnTo>
                    <a:pt x="336" y="1182"/>
                  </a:lnTo>
                  <a:lnTo>
                    <a:pt x="354" y="1182"/>
                  </a:lnTo>
                  <a:lnTo>
                    <a:pt x="354" y="1176"/>
                  </a:lnTo>
                  <a:lnTo>
                    <a:pt x="366" y="1176"/>
                  </a:lnTo>
                  <a:lnTo>
                    <a:pt x="372" y="1170"/>
                  </a:lnTo>
                  <a:lnTo>
                    <a:pt x="378" y="1170"/>
                  </a:lnTo>
                  <a:lnTo>
                    <a:pt x="396" y="1188"/>
                  </a:lnTo>
                  <a:lnTo>
                    <a:pt x="402" y="1182"/>
                  </a:lnTo>
                  <a:lnTo>
                    <a:pt x="402" y="1176"/>
                  </a:lnTo>
                  <a:lnTo>
                    <a:pt x="408" y="1164"/>
                  </a:lnTo>
                  <a:lnTo>
                    <a:pt x="414" y="1158"/>
                  </a:lnTo>
                  <a:lnTo>
                    <a:pt x="420" y="1146"/>
                  </a:lnTo>
                  <a:lnTo>
                    <a:pt x="396" y="1134"/>
                  </a:lnTo>
                  <a:lnTo>
                    <a:pt x="390" y="1128"/>
                  </a:lnTo>
                  <a:lnTo>
                    <a:pt x="390" y="1116"/>
                  </a:lnTo>
                  <a:lnTo>
                    <a:pt x="384" y="1104"/>
                  </a:lnTo>
                  <a:lnTo>
                    <a:pt x="384" y="1092"/>
                  </a:lnTo>
                  <a:lnTo>
                    <a:pt x="378" y="1080"/>
                  </a:lnTo>
                  <a:lnTo>
                    <a:pt x="372" y="1074"/>
                  </a:lnTo>
                  <a:lnTo>
                    <a:pt x="354" y="1074"/>
                  </a:lnTo>
                  <a:lnTo>
                    <a:pt x="342" y="1080"/>
                  </a:lnTo>
                  <a:lnTo>
                    <a:pt x="336" y="1086"/>
                  </a:lnTo>
                  <a:lnTo>
                    <a:pt x="318" y="1086"/>
                  </a:lnTo>
                  <a:lnTo>
                    <a:pt x="312" y="1080"/>
                  </a:lnTo>
                  <a:lnTo>
                    <a:pt x="306" y="1068"/>
                  </a:lnTo>
                  <a:lnTo>
                    <a:pt x="306" y="1056"/>
                  </a:lnTo>
                  <a:lnTo>
                    <a:pt x="294" y="1032"/>
                  </a:lnTo>
                  <a:lnTo>
                    <a:pt x="288" y="1032"/>
                  </a:lnTo>
                  <a:lnTo>
                    <a:pt x="288" y="1050"/>
                  </a:lnTo>
                  <a:lnTo>
                    <a:pt x="282" y="1056"/>
                  </a:lnTo>
                  <a:lnTo>
                    <a:pt x="276" y="1056"/>
                  </a:lnTo>
                  <a:lnTo>
                    <a:pt x="270" y="1044"/>
                  </a:lnTo>
                  <a:lnTo>
                    <a:pt x="264" y="1038"/>
                  </a:lnTo>
                  <a:lnTo>
                    <a:pt x="258" y="1026"/>
                  </a:lnTo>
                  <a:lnTo>
                    <a:pt x="258" y="1014"/>
                  </a:lnTo>
                  <a:lnTo>
                    <a:pt x="270" y="1002"/>
                  </a:lnTo>
                  <a:lnTo>
                    <a:pt x="270" y="1008"/>
                  </a:lnTo>
                  <a:lnTo>
                    <a:pt x="276" y="1008"/>
                  </a:lnTo>
                  <a:lnTo>
                    <a:pt x="276" y="1014"/>
                  </a:lnTo>
                  <a:lnTo>
                    <a:pt x="282" y="1014"/>
                  </a:lnTo>
                  <a:lnTo>
                    <a:pt x="288" y="1008"/>
                  </a:lnTo>
                  <a:lnTo>
                    <a:pt x="282" y="1002"/>
                  </a:lnTo>
                  <a:lnTo>
                    <a:pt x="282" y="990"/>
                  </a:lnTo>
                  <a:lnTo>
                    <a:pt x="276" y="978"/>
                  </a:lnTo>
                  <a:lnTo>
                    <a:pt x="270" y="972"/>
                  </a:lnTo>
                  <a:lnTo>
                    <a:pt x="270" y="960"/>
                  </a:lnTo>
                  <a:lnTo>
                    <a:pt x="258" y="948"/>
                  </a:lnTo>
                  <a:lnTo>
                    <a:pt x="246" y="948"/>
                  </a:lnTo>
                  <a:lnTo>
                    <a:pt x="246" y="894"/>
                  </a:lnTo>
                  <a:lnTo>
                    <a:pt x="192" y="906"/>
                  </a:lnTo>
                  <a:lnTo>
                    <a:pt x="192" y="864"/>
                  </a:lnTo>
                  <a:lnTo>
                    <a:pt x="186" y="828"/>
                  </a:lnTo>
                  <a:lnTo>
                    <a:pt x="186" y="804"/>
                  </a:lnTo>
                  <a:lnTo>
                    <a:pt x="180" y="792"/>
                  </a:lnTo>
                  <a:lnTo>
                    <a:pt x="174" y="786"/>
                  </a:lnTo>
                  <a:lnTo>
                    <a:pt x="180" y="786"/>
                  </a:lnTo>
                  <a:lnTo>
                    <a:pt x="192" y="774"/>
                  </a:lnTo>
                  <a:lnTo>
                    <a:pt x="198" y="762"/>
                  </a:lnTo>
                  <a:lnTo>
                    <a:pt x="204" y="744"/>
                  </a:lnTo>
                  <a:lnTo>
                    <a:pt x="204" y="678"/>
                  </a:lnTo>
                  <a:lnTo>
                    <a:pt x="210" y="678"/>
                  </a:lnTo>
                  <a:lnTo>
                    <a:pt x="216" y="672"/>
                  </a:lnTo>
                  <a:lnTo>
                    <a:pt x="222" y="660"/>
                  </a:lnTo>
                  <a:lnTo>
                    <a:pt x="228" y="654"/>
                  </a:lnTo>
                  <a:lnTo>
                    <a:pt x="228" y="612"/>
                  </a:lnTo>
                  <a:lnTo>
                    <a:pt x="222" y="600"/>
                  </a:lnTo>
                  <a:lnTo>
                    <a:pt x="222" y="594"/>
                  </a:lnTo>
                  <a:lnTo>
                    <a:pt x="216" y="588"/>
                  </a:lnTo>
                  <a:lnTo>
                    <a:pt x="222" y="558"/>
                  </a:lnTo>
                  <a:lnTo>
                    <a:pt x="234" y="558"/>
                  </a:lnTo>
                  <a:lnTo>
                    <a:pt x="234" y="552"/>
                  </a:lnTo>
                  <a:lnTo>
                    <a:pt x="240" y="546"/>
                  </a:lnTo>
                  <a:lnTo>
                    <a:pt x="264" y="546"/>
                  </a:lnTo>
                  <a:lnTo>
                    <a:pt x="270" y="552"/>
                  </a:lnTo>
                  <a:lnTo>
                    <a:pt x="294" y="564"/>
                  </a:lnTo>
                  <a:lnTo>
                    <a:pt x="300" y="570"/>
                  </a:lnTo>
                  <a:lnTo>
                    <a:pt x="288" y="576"/>
                  </a:lnTo>
                  <a:lnTo>
                    <a:pt x="288" y="588"/>
                  </a:lnTo>
                  <a:lnTo>
                    <a:pt x="282" y="594"/>
                  </a:lnTo>
                  <a:lnTo>
                    <a:pt x="282" y="612"/>
                  </a:lnTo>
                  <a:lnTo>
                    <a:pt x="288" y="624"/>
                  </a:lnTo>
                  <a:lnTo>
                    <a:pt x="306" y="624"/>
                  </a:lnTo>
                  <a:lnTo>
                    <a:pt x="330" y="612"/>
                  </a:lnTo>
                  <a:lnTo>
                    <a:pt x="342" y="612"/>
                  </a:lnTo>
                  <a:lnTo>
                    <a:pt x="354" y="606"/>
                  </a:lnTo>
                  <a:lnTo>
                    <a:pt x="360" y="600"/>
                  </a:lnTo>
                  <a:lnTo>
                    <a:pt x="366" y="600"/>
                  </a:lnTo>
                  <a:lnTo>
                    <a:pt x="396" y="684"/>
                  </a:lnTo>
                  <a:lnTo>
                    <a:pt x="402" y="678"/>
                  </a:lnTo>
                  <a:lnTo>
                    <a:pt x="414" y="672"/>
                  </a:lnTo>
                  <a:lnTo>
                    <a:pt x="426" y="672"/>
                  </a:lnTo>
                  <a:lnTo>
                    <a:pt x="426" y="642"/>
                  </a:lnTo>
                  <a:lnTo>
                    <a:pt x="414" y="630"/>
                  </a:lnTo>
                  <a:lnTo>
                    <a:pt x="414" y="600"/>
                  </a:lnTo>
                  <a:lnTo>
                    <a:pt x="402" y="588"/>
                  </a:lnTo>
                  <a:lnTo>
                    <a:pt x="396" y="552"/>
                  </a:lnTo>
                  <a:lnTo>
                    <a:pt x="426" y="522"/>
                  </a:lnTo>
                  <a:lnTo>
                    <a:pt x="426" y="516"/>
                  </a:lnTo>
                  <a:lnTo>
                    <a:pt x="432" y="504"/>
                  </a:lnTo>
                  <a:lnTo>
                    <a:pt x="438" y="498"/>
                  </a:lnTo>
                  <a:lnTo>
                    <a:pt x="450" y="492"/>
                  </a:lnTo>
                  <a:lnTo>
                    <a:pt x="468" y="486"/>
                  </a:lnTo>
                  <a:lnTo>
                    <a:pt x="504" y="486"/>
                  </a:lnTo>
                  <a:lnTo>
                    <a:pt x="510" y="492"/>
                  </a:lnTo>
                  <a:lnTo>
                    <a:pt x="522" y="492"/>
                  </a:lnTo>
                  <a:lnTo>
                    <a:pt x="534" y="486"/>
                  </a:lnTo>
                  <a:lnTo>
                    <a:pt x="564" y="486"/>
                  </a:lnTo>
                  <a:lnTo>
                    <a:pt x="576" y="492"/>
                  </a:lnTo>
                  <a:lnTo>
                    <a:pt x="582" y="498"/>
                  </a:lnTo>
                  <a:lnTo>
                    <a:pt x="588" y="498"/>
                  </a:lnTo>
                  <a:lnTo>
                    <a:pt x="594" y="492"/>
                  </a:lnTo>
                  <a:lnTo>
                    <a:pt x="600" y="480"/>
                  </a:lnTo>
                  <a:lnTo>
                    <a:pt x="618" y="462"/>
                  </a:lnTo>
                  <a:lnTo>
                    <a:pt x="618" y="450"/>
                  </a:lnTo>
                  <a:lnTo>
                    <a:pt x="612" y="444"/>
                  </a:lnTo>
                  <a:lnTo>
                    <a:pt x="600" y="438"/>
                  </a:lnTo>
                  <a:lnTo>
                    <a:pt x="588" y="42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24" name="Tanzania" descr="© INSCALE GmbH, 05.05.2010&#10;http://www.presentationload.com/">
              <a:extLst>
                <a:ext uri="{FF2B5EF4-FFF2-40B4-BE49-F238E27FC236}">
                  <a16:creationId xmlns:a16="http://schemas.microsoft.com/office/drawing/2014/main" id="{355C8948-66BA-39FC-7417-7DC33F1129F5}"/>
                </a:ext>
              </a:extLst>
            </p:cNvPr>
            <p:cNvSpPr>
              <a:spLocks noEditPoints="1"/>
            </p:cNvSpPr>
            <p:nvPr/>
          </p:nvSpPr>
          <p:spPr bwMode="gray">
            <a:xfrm>
              <a:off x="5032907" y="3249609"/>
              <a:ext cx="290545" cy="329088"/>
            </a:xfrm>
            <a:custGeom>
              <a:avLst/>
              <a:gdLst>
                <a:gd name="T0" fmla="*/ 2147483647 w 768"/>
                <a:gd name="T1" fmla="*/ 2147483647 h 870"/>
                <a:gd name="T2" fmla="*/ 2147483647 w 768"/>
                <a:gd name="T3" fmla="*/ 2147483647 h 870"/>
                <a:gd name="T4" fmla="*/ 2147483647 w 768"/>
                <a:gd name="T5" fmla="*/ 2147483647 h 870"/>
                <a:gd name="T6" fmla="*/ 2147483647 w 768"/>
                <a:gd name="T7" fmla="*/ 2147483647 h 870"/>
                <a:gd name="T8" fmla="*/ 2147483647 w 768"/>
                <a:gd name="T9" fmla="*/ 2147483647 h 870"/>
                <a:gd name="T10" fmla="*/ 2147483647 w 768"/>
                <a:gd name="T11" fmla="*/ 2147483647 h 870"/>
                <a:gd name="T12" fmla="*/ 2147483647 w 768"/>
                <a:gd name="T13" fmla="*/ 2147483647 h 870"/>
                <a:gd name="T14" fmla="*/ 2147483647 w 768"/>
                <a:gd name="T15" fmla="*/ 2147483647 h 870"/>
                <a:gd name="T16" fmla="*/ 2147483647 w 768"/>
                <a:gd name="T17" fmla="*/ 2147483647 h 870"/>
                <a:gd name="T18" fmla="*/ 2147483647 w 768"/>
                <a:gd name="T19" fmla="*/ 2147483647 h 870"/>
                <a:gd name="T20" fmla="*/ 2147483647 w 768"/>
                <a:gd name="T21" fmla="*/ 2147483647 h 870"/>
                <a:gd name="T22" fmla="*/ 2147483647 w 768"/>
                <a:gd name="T23" fmla="*/ 2147483647 h 870"/>
                <a:gd name="T24" fmla="*/ 2147483647 w 768"/>
                <a:gd name="T25" fmla="*/ 2147483647 h 870"/>
                <a:gd name="T26" fmla="*/ 2147483647 w 768"/>
                <a:gd name="T27" fmla="*/ 2147483647 h 870"/>
                <a:gd name="T28" fmla="*/ 2147483647 w 768"/>
                <a:gd name="T29" fmla="*/ 2147483647 h 870"/>
                <a:gd name="T30" fmla="*/ 2147483647 w 768"/>
                <a:gd name="T31" fmla="*/ 2147483647 h 870"/>
                <a:gd name="T32" fmla="*/ 2147483647 w 768"/>
                <a:gd name="T33" fmla="*/ 2147483647 h 870"/>
                <a:gd name="T34" fmla="*/ 2147483647 w 768"/>
                <a:gd name="T35" fmla="*/ 2147483647 h 870"/>
                <a:gd name="T36" fmla="*/ 2147483647 w 768"/>
                <a:gd name="T37" fmla="*/ 2147483647 h 870"/>
                <a:gd name="T38" fmla="*/ 2147483647 w 768"/>
                <a:gd name="T39" fmla="*/ 2147483647 h 870"/>
                <a:gd name="T40" fmla="*/ 2147483647 w 768"/>
                <a:gd name="T41" fmla="*/ 2147483647 h 870"/>
                <a:gd name="T42" fmla="*/ 2147483647 w 768"/>
                <a:gd name="T43" fmla="*/ 2147483647 h 870"/>
                <a:gd name="T44" fmla="*/ 2147483647 w 768"/>
                <a:gd name="T45" fmla="*/ 2147483647 h 870"/>
                <a:gd name="T46" fmla="*/ 2147483647 w 768"/>
                <a:gd name="T47" fmla="*/ 2147483647 h 870"/>
                <a:gd name="T48" fmla="*/ 2147483647 w 768"/>
                <a:gd name="T49" fmla="*/ 2147483647 h 870"/>
                <a:gd name="T50" fmla="*/ 2147483647 w 768"/>
                <a:gd name="T51" fmla="*/ 2147483647 h 870"/>
                <a:gd name="T52" fmla="*/ 2147483647 w 768"/>
                <a:gd name="T53" fmla="*/ 2147483647 h 870"/>
                <a:gd name="T54" fmla="*/ 2147483647 w 768"/>
                <a:gd name="T55" fmla="*/ 2147483647 h 870"/>
                <a:gd name="T56" fmla="*/ 2147483647 w 768"/>
                <a:gd name="T57" fmla="*/ 2147483647 h 870"/>
                <a:gd name="T58" fmla="*/ 2147483647 w 768"/>
                <a:gd name="T59" fmla="*/ 2147483647 h 870"/>
                <a:gd name="T60" fmla="*/ 2147483647 w 768"/>
                <a:gd name="T61" fmla="*/ 2147483647 h 870"/>
                <a:gd name="T62" fmla="*/ 2147483647 w 768"/>
                <a:gd name="T63" fmla="*/ 2147483647 h 870"/>
                <a:gd name="T64" fmla="*/ 2147483647 w 768"/>
                <a:gd name="T65" fmla="*/ 2147483647 h 870"/>
                <a:gd name="T66" fmla="*/ 2147483647 w 768"/>
                <a:gd name="T67" fmla="*/ 2147483647 h 870"/>
                <a:gd name="T68" fmla="*/ 2147483647 w 768"/>
                <a:gd name="T69" fmla="*/ 2147483647 h 870"/>
                <a:gd name="T70" fmla="*/ 2147483647 w 768"/>
                <a:gd name="T71" fmla="*/ 2147483647 h 870"/>
                <a:gd name="T72" fmla="*/ 2147483647 w 768"/>
                <a:gd name="T73" fmla="*/ 2147483647 h 870"/>
                <a:gd name="T74" fmla="*/ 2147483647 w 768"/>
                <a:gd name="T75" fmla="*/ 2147483647 h 870"/>
                <a:gd name="T76" fmla="*/ 2147483647 w 768"/>
                <a:gd name="T77" fmla="*/ 2147483647 h 870"/>
                <a:gd name="T78" fmla="*/ 2147483647 w 768"/>
                <a:gd name="T79" fmla="*/ 2147483647 h 870"/>
                <a:gd name="T80" fmla="*/ 2147483647 w 768"/>
                <a:gd name="T81" fmla="*/ 2147483647 h 870"/>
                <a:gd name="T82" fmla="*/ 2147483647 w 768"/>
                <a:gd name="T83" fmla="*/ 2147483647 h 870"/>
                <a:gd name="T84" fmla="*/ 2147483647 w 768"/>
                <a:gd name="T85" fmla="*/ 2147483647 h 870"/>
                <a:gd name="T86" fmla="*/ 2147483647 w 768"/>
                <a:gd name="T87" fmla="*/ 2147483647 h 870"/>
                <a:gd name="T88" fmla="*/ 2147483647 w 768"/>
                <a:gd name="T89" fmla="*/ 2147483647 h 870"/>
                <a:gd name="T90" fmla="*/ 2147483647 w 768"/>
                <a:gd name="T91" fmla="*/ 2147483647 h 870"/>
                <a:gd name="T92" fmla="*/ 2147483647 w 768"/>
                <a:gd name="T93" fmla="*/ 2147483647 h 870"/>
                <a:gd name="T94" fmla="*/ 2147483647 w 768"/>
                <a:gd name="T95" fmla="*/ 2147483647 h 870"/>
                <a:gd name="T96" fmla="*/ 2147483647 w 768"/>
                <a:gd name="T97" fmla="*/ 2147483647 h 870"/>
                <a:gd name="T98" fmla="*/ 2147483647 w 768"/>
                <a:gd name="T99" fmla="*/ 2147483647 h 870"/>
                <a:gd name="T100" fmla="*/ 2147483647 w 768"/>
                <a:gd name="T101" fmla="*/ 2147483647 h 870"/>
                <a:gd name="T102" fmla="*/ 2147483647 w 768"/>
                <a:gd name="T103" fmla="*/ 2147483647 h 87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768"/>
                <a:gd name="T157" fmla="*/ 0 h 870"/>
                <a:gd name="T158" fmla="*/ 768 w 768"/>
                <a:gd name="T159" fmla="*/ 870 h 87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768" h="870">
                  <a:moveTo>
                    <a:pt x="762" y="744"/>
                  </a:moveTo>
                  <a:lnTo>
                    <a:pt x="750" y="744"/>
                  </a:lnTo>
                  <a:lnTo>
                    <a:pt x="744" y="738"/>
                  </a:lnTo>
                  <a:lnTo>
                    <a:pt x="732" y="732"/>
                  </a:lnTo>
                  <a:lnTo>
                    <a:pt x="720" y="720"/>
                  </a:lnTo>
                  <a:lnTo>
                    <a:pt x="720" y="708"/>
                  </a:lnTo>
                  <a:lnTo>
                    <a:pt x="714" y="690"/>
                  </a:lnTo>
                  <a:lnTo>
                    <a:pt x="714" y="654"/>
                  </a:lnTo>
                  <a:lnTo>
                    <a:pt x="690" y="612"/>
                  </a:lnTo>
                  <a:lnTo>
                    <a:pt x="702" y="564"/>
                  </a:lnTo>
                  <a:lnTo>
                    <a:pt x="684" y="540"/>
                  </a:lnTo>
                  <a:lnTo>
                    <a:pt x="690" y="528"/>
                  </a:lnTo>
                  <a:lnTo>
                    <a:pt x="696" y="522"/>
                  </a:lnTo>
                  <a:lnTo>
                    <a:pt x="708" y="498"/>
                  </a:lnTo>
                  <a:lnTo>
                    <a:pt x="708" y="480"/>
                  </a:lnTo>
                  <a:lnTo>
                    <a:pt x="702" y="474"/>
                  </a:lnTo>
                  <a:lnTo>
                    <a:pt x="690" y="468"/>
                  </a:lnTo>
                  <a:lnTo>
                    <a:pt x="672" y="456"/>
                  </a:lnTo>
                  <a:lnTo>
                    <a:pt x="660" y="450"/>
                  </a:lnTo>
                  <a:lnTo>
                    <a:pt x="654" y="438"/>
                  </a:lnTo>
                  <a:lnTo>
                    <a:pt x="654" y="426"/>
                  </a:lnTo>
                  <a:lnTo>
                    <a:pt x="660" y="414"/>
                  </a:lnTo>
                  <a:lnTo>
                    <a:pt x="666" y="396"/>
                  </a:lnTo>
                  <a:lnTo>
                    <a:pt x="666" y="384"/>
                  </a:lnTo>
                  <a:lnTo>
                    <a:pt x="672" y="366"/>
                  </a:lnTo>
                  <a:lnTo>
                    <a:pt x="678" y="354"/>
                  </a:lnTo>
                  <a:lnTo>
                    <a:pt x="678" y="330"/>
                  </a:lnTo>
                  <a:lnTo>
                    <a:pt x="684" y="318"/>
                  </a:lnTo>
                  <a:lnTo>
                    <a:pt x="684" y="300"/>
                  </a:lnTo>
                  <a:lnTo>
                    <a:pt x="570" y="192"/>
                  </a:lnTo>
                  <a:lnTo>
                    <a:pt x="576" y="186"/>
                  </a:lnTo>
                  <a:lnTo>
                    <a:pt x="582" y="186"/>
                  </a:lnTo>
                  <a:lnTo>
                    <a:pt x="588" y="180"/>
                  </a:lnTo>
                  <a:lnTo>
                    <a:pt x="588" y="174"/>
                  </a:lnTo>
                  <a:lnTo>
                    <a:pt x="576" y="162"/>
                  </a:lnTo>
                  <a:lnTo>
                    <a:pt x="324" y="6"/>
                  </a:lnTo>
                  <a:lnTo>
                    <a:pt x="312" y="6"/>
                  </a:lnTo>
                  <a:lnTo>
                    <a:pt x="312" y="18"/>
                  </a:lnTo>
                  <a:lnTo>
                    <a:pt x="318" y="24"/>
                  </a:lnTo>
                  <a:lnTo>
                    <a:pt x="318" y="36"/>
                  </a:lnTo>
                  <a:lnTo>
                    <a:pt x="294" y="48"/>
                  </a:lnTo>
                  <a:lnTo>
                    <a:pt x="276" y="66"/>
                  </a:lnTo>
                  <a:lnTo>
                    <a:pt x="264" y="84"/>
                  </a:lnTo>
                  <a:lnTo>
                    <a:pt x="264" y="90"/>
                  </a:lnTo>
                  <a:lnTo>
                    <a:pt x="270" y="96"/>
                  </a:lnTo>
                  <a:lnTo>
                    <a:pt x="294" y="96"/>
                  </a:lnTo>
                  <a:lnTo>
                    <a:pt x="306" y="90"/>
                  </a:lnTo>
                  <a:lnTo>
                    <a:pt x="312" y="90"/>
                  </a:lnTo>
                  <a:lnTo>
                    <a:pt x="306" y="96"/>
                  </a:lnTo>
                  <a:lnTo>
                    <a:pt x="294" y="102"/>
                  </a:lnTo>
                  <a:lnTo>
                    <a:pt x="276" y="120"/>
                  </a:lnTo>
                  <a:lnTo>
                    <a:pt x="270" y="120"/>
                  </a:lnTo>
                  <a:lnTo>
                    <a:pt x="264" y="114"/>
                  </a:lnTo>
                  <a:lnTo>
                    <a:pt x="252" y="108"/>
                  </a:lnTo>
                  <a:lnTo>
                    <a:pt x="246" y="108"/>
                  </a:lnTo>
                  <a:lnTo>
                    <a:pt x="234" y="120"/>
                  </a:lnTo>
                  <a:lnTo>
                    <a:pt x="234" y="138"/>
                  </a:lnTo>
                  <a:lnTo>
                    <a:pt x="246" y="150"/>
                  </a:lnTo>
                  <a:lnTo>
                    <a:pt x="216" y="150"/>
                  </a:lnTo>
                  <a:lnTo>
                    <a:pt x="216" y="138"/>
                  </a:lnTo>
                  <a:lnTo>
                    <a:pt x="222" y="132"/>
                  </a:lnTo>
                  <a:lnTo>
                    <a:pt x="222" y="126"/>
                  </a:lnTo>
                  <a:lnTo>
                    <a:pt x="228" y="114"/>
                  </a:lnTo>
                  <a:lnTo>
                    <a:pt x="210" y="120"/>
                  </a:lnTo>
                  <a:lnTo>
                    <a:pt x="192" y="102"/>
                  </a:lnTo>
                  <a:lnTo>
                    <a:pt x="186" y="102"/>
                  </a:lnTo>
                  <a:lnTo>
                    <a:pt x="174" y="114"/>
                  </a:lnTo>
                  <a:lnTo>
                    <a:pt x="174" y="132"/>
                  </a:lnTo>
                  <a:lnTo>
                    <a:pt x="168" y="138"/>
                  </a:lnTo>
                  <a:lnTo>
                    <a:pt x="162" y="138"/>
                  </a:lnTo>
                  <a:lnTo>
                    <a:pt x="156" y="132"/>
                  </a:lnTo>
                  <a:lnTo>
                    <a:pt x="156" y="48"/>
                  </a:lnTo>
                  <a:lnTo>
                    <a:pt x="162" y="36"/>
                  </a:lnTo>
                  <a:lnTo>
                    <a:pt x="162" y="24"/>
                  </a:lnTo>
                  <a:lnTo>
                    <a:pt x="168" y="12"/>
                  </a:lnTo>
                  <a:lnTo>
                    <a:pt x="168" y="6"/>
                  </a:lnTo>
                  <a:lnTo>
                    <a:pt x="78" y="0"/>
                  </a:lnTo>
                  <a:lnTo>
                    <a:pt x="72" y="24"/>
                  </a:lnTo>
                  <a:lnTo>
                    <a:pt x="78" y="30"/>
                  </a:lnTo>
                  <a:lnTo>
                    <a:pt x="84" y="42"/>
                  </a:lnTo>
                  <a:lnTo>
                    <a:pt x="90" y="48"/>
                  </a:lnTo>
                  <a:lnTo>
                    <a:pt x="90" y="66"/>
                  </a:lnTo>
                  <a:lnTo>
                    <a:pt x="96" y="72"/>
                  </a:lnTo>
                  <a:lnTo>
                    <a:pt x="96" y="96"/>
                  </a:lnTo>
                  <a:lnTo>
                    <a:pt x="78" y="114"/>
                  </a:lnTo>
                  <a:lnTo>
                    <a:pt x="66" y="114"/>
                  </a:lnTo>
                  <a:lnTo>
                    <a:pt x="66" y="126"/>
                  </a:lnTo>
                  <a:lnTo>
                    <a:pt x="60" y="138"/>
                  </a:lnTo>
                  <a:lnTo>
                    <a:pt x="60" y="156"/>
                  </a:lnTo>
                  <a:lnTo>
                    <a:pt x="66" y="156"/>
                  </a:lnTo>
                  <a:lnTo>
                    <a:pt x="72" y="162"/>
                  </a:lnTo>
                  <a:lnTo>
                    <a:pt x="90" y="162"/>
                  </a:lnTo>
                  <a:lnTo>
                    <a:pt x="90" y="180"/>
                  </a:lnTo>
                  <a:lnTo>
                    <a:pt x="78" y="186"/>
                  </a:lnTo>
                  <a:lnTo>
                    <a:pt x="84" y="198"/>
                  </a:lnTo>
                  <a:lnTo>
                    <a:pt x="72" y="198"/>
                  </a:lnTo>
                  <a:lnTo>
                    <a:pt x="54" y="216"/>
                  </a:lnTo>
                  <a:lnTo>
                    <a:pt x="48" y="228"/>
                  </a:lnTo>
                  <a:lnTo>
                    <a:pt x="48" y="246"/>
                  </a:lnTo>
                  <a:lnTo>
                    <a:pt x="42" y="258"/>
                  </a:lnTo>
                  <a:lnTo>
                    <a:pt x="30" y="270"/>
                  </a:lnTo>
                  <a:lnTo>
                    <a:pt x="6" y="282"/>
                  </a:lnTo>
                  <a:lnTo>
                    <a:pt x="0" y="294"/>
                  </a:lnTo>
                  <a:lnTo>
                    <a:pt x="6" y="306"/>
                  </a:lnTo>
                  <a:lnTo>
                    <a:pt x="18" y="318"/>
                  </a:lnTo>
                  <a:lnTo>
                    <a:pt x="18" y="330"/>
                  </a:lnTo>
                  <a:lnTo>
                    <a:pt x="12" y="342"/>
                  </a:lnTo>
                  <a:lnTo>
                    <a:pt x="12" y="348"/>
                  </a:lnTo>
                  <a:lnTo>
                    <a:pt x="18" y="354"/>
                  </a:lnTo>
                  <a:lnTo>
                    <a:pt x="18" y="366"/>
                  </a:lnTo>
                  <a:lnTo>
                    <a:pt x="24" y="378"/>
                  </a:lnTo>
                  <a:lnTo>
                    <a:pt x="24" y="396"/>
                  </a:lnTo>
                  <a:lnTo>
                    <a:pt x="18" y="402"/>
                  </a:lnTo>
                  <a:lnTo>
                    <a:pt x="18" y="432"/>
                  </a:lnTo>
                  <a:lnTo>
                    <a:pt x="30" y="444"/>
                  </a:lnTo>
                  <a:lnTo>
                    <a:pt x="36" y="444"/>
                  </a:lnTo>
                  <a:lnTo>
                    <a:pt x="48" y="450"/>
                  </a:lnTo>
                  <a:lnTo>
                    <a:pt x="72" y="474"/>
                  </a:lnTo>
                  <a:lnTo>
                    <a:pt x="78" y="486"/>
                  </a:lnTo>
                  <a:lnTo>
                    <a:pt x="78" y="546"/>
                  </a:lnTo>
                  <a:lnTo>
                    <a:pt x="84" y="558"/>
                  </a:lnTo>
                  <a:lnTo>
                    <a:pt x="114" y="594"/>
                  </a:lnTo>
                  <a:lnTo>
                    <a:pt x="114" y="600"/>
                  </a:lnTo>
                  <a:lnTo>
                    <a:pt x="108" y="612"/>
                  </a:lnTo>
                  <a:lnTo>
                    <a:pt x="108" y="618"/>
                  </a:lnTo>
                  <a:lnTo>
                    <a:pt x="126" y="618"/>
                  </a:lnTo>
                  <a:lnTo>
                    <a:pt x="138" y="612"/>
                  </a:lnTo>
                  <a:lnTo>
                    <a:pt x="138" y="630"/>
                  </a:lnTo>
                  <a:lnTo>
                    <a:pt x="144" y="636"/>
                  </a:lnTo>
                  <a:lnTo>
                    <a:pt x="162" y="636"/>
                  </a:lnTo>
                  <a:lnTo>
                    <a:pt x="180" y="654"/>
                  </a:lnTo>
                  <a:lnTo>
                    <a:pt x="192" y="654"/>
                  </a:lnTo>
                  <a:lnTo>
                    <a:pt x="204" y="648"/>
                  </a:lnTo>
                  <a:lnTo>
                    <a:pt x="204" y="666"/>
                  </a:lnTo>
                  <a:lnTo>
                    <a:pt x="222" y="666"/>
                  </a:lnTo>
                  <a:lnTo>
                    <a:pt x="240" y="678"/>
                  </a:lnTo>
                  <a:lnTo>
                    <a:pt x="264" y="678"/>
                  </a:lnTo>
                  <a:lnTo>
                    <a:pt x="270" y="696"/>
                  </a:lnTo>
                  <a:lnTo>
                    <a:pt x="300" y="696"/>
                  </a:lnTo>
                  <a:lnTo>
                    <a:pt x="300" y="690"/>
                  </a:lnTo>
                  <a:lnTo>
                    <a:pt x="312" y="678"/>
                  </a:lnTo>
                  <a:lnTo>
                    <a:pt x="318" y="684"/>
                  </a:lnTo>
                  <a:lnTo>
                    <a:pt x="330" y="690"/>
                  </a:lnTo>
                  <a:lnTo>
                    <a:pt x="336" y="702"/>
                  </a:lnTo>
                  <a:lnTo>
                    <a:pt x="348" y="714"/>
                  </a:lnTo>
                  <a:lnTo>
                    <a:pt x="348" y="774"/>
                  </a:lnTo>
                  <a:lnTo>
                    <a:pt x="354" y="774"/>
                  </a:lnTo>
                  <a:lnTo>
                    <a:pt x="360" y="780"/>
                  </a:lnTo>
                  <a:lnTo>
                    <a:pt x="360" y="792"/>
                  </a:lnTo>
                  <a:lnTo>
                    <a:pt x="354" y="798"/>
                  </a:lnTo>
                  <a:lnTo>
                    <a:pt x="354" y="804"/>
                  </a:lnTo>
                  <a:lnTo>
                    <a:pt x="348" y="810"/>
                  </a:lnTo>
                  <a:lnTo>
                    <a:pt x="348" y="816"/>
                  </a:lnTo>
                  <a:lnTo>
                    <a:pt x="366" y="834"/>
                  </a:lnTo>
                  <a:lnTo>
                    <a:pt x="378" y="840"/>
                  </a:lnTo>
                  <a:lnTo>
                    <a:pt x="372" y="858"/>
                  </a:lnTo>
                  <a:lnTo>
                    <a:pt x="408" y="858"/>
                  </a:lnTo>
                  <a:lnTo>
                    <a:pt x="414" y="852"/>
                  </a:lnTo>
                  <a:lnTo>
                    <a:pt x="420" y="852"/>
                  </a:lnTo>
                  <a:lnTo>
                    <a:pt x="432" y="840"/>
                  </a:lnTo>
                  <a:lnTo>
                    <a:pt x="444" y="840"/>
                  </a:lnTo>
                  <a:lnTo>
                    <a:pt x="456" y="846"/>
                  </a:lnTo>
                  <a:lnTo>
                    <a:pt x="462" y="858"/>
                  </a:lnTo>
                  <a:lnTo>
                    <a:pt x="474" y="864"/>
                  </a:lnTo>
                  <a:lnTo>
                    <a:pt x="480" y="870"/>
                  </a:lnTo>
                  <a:lnTo>
                    <a:pt x="492" y="870"/>
                  </a:lnTo>
                  <a:lnTo>
                    <a:pt x="510" y="852"/>
                  </a:lnTo>
                  <a:lnTo>
                    <a:pt x="516" y="852"/>
                  </a:lnTo>
                  <a:lnTo>
                    <a:pt x="522" y="858"/>
                  </a:lnTo>
                  <a:lnTo>
                    <a:pt x="534" y="864"/>
                  </a:lnTo>
                  <a:lnTo>
                    <a:pt x="552" y="864"/>
                  </a:lnTo>
                  <a:lnTo>
                    <a:pt x="564" y="852"/>
                  </a:lnTo>
                  <a:lnTo>
                    <a:pt x="576" y="846"/>
                  </a:lnTo>
                  <a:lnTo>
                    <a:pt x="582" y="834"/>
                  </a:lnTo>
                  <a:lnTo>
                    <a:pt x="588" y="828"/>
                  </a:lnTo>
                  <a:lnTo>
                    <a:pt x="612" y="828"/>
                  </a:lnTo>
                  <a:lnTo>
                    <a:pt x="618" y="834"/>
                  </a:lnTo>
                  <a:lnTo>
                    <a:pt x="618" y="840"/>
                  </a:lnTo>
                  <a:lnTo>
                    <a:pt x="630" y="840"/>
                  </a:lnTo>
                  <a:lnTo>
                    <a:pt x="642" y="834"/>
                  </a:lnTo>
                  <a:lnTo>
                    <a:pt x="654" y="822"/>
                  </a:lnTo>
                  <a:lnTo>
                    <a:pt x="660" y="822"/>
                  </a:lnTo>
                  <a:lnTo>
                    <a:pt x="690" y="816"/>
                  </a:lnTo>
                  <a:lnTo>
                    <a:pt x="768" y="762"/>
                  </a:lnTo>
                  <a:lnTo>
                    <a:pt x="762" y="744"/>
                  </a:lnTo>
                  <a:close/>
                  <a:moveTo>
                    <a:pt x="726" y="360"/>
                  </a:moveTo>
                  <a:lnTo>
                    <a:pt x="732" y="354"/>
                  </a:lnTo>
                  <a:lnTo>
                    <a:pt x="732" y="324"/>
                  </a:lnTo>
                  <a:lnTo>
                    <a:pt x="720" y="312"/>
                  </a:lnTo>
                  <a:lnTo>
                    <a:pt x="714" y="312"/>
                  </a:lnTo>
                  <a:lnTo>
                    <a:pt x="708" y="318"/>
                  </a:lnTo>
                  <a:lnTo>
                    <a:pt x="708" y="348"/>
                  </a:lnTo>
                  <a:lnTo>
                    <a:pt x="714" y="354"/>
                  </a:lnTo>
                  <a:lnTo>
                    <a:pt x="726" y="360"/>
                  </a:lnTo>
                  <a:close/>
                  <a:moveTo>
                    <a:pt x="678" y="420"/>
                  </a:moveTo>
                  <a:lnTo>
                    <a:pt x="690" y="426"/>
                  </a:lnTo>
                  <a:lnTo>
                    <a:pt x="696" y="438"/>
                  </a:lnTo>
                  <a:lnTo>
                    <a:pt x="708" y="444"/>
                  </a:lnTo>
                  <a:lnTo>
                    <a:pt x="720" y="444"/>
                  </a:lnTo>
                  <a:lnTo>
                    <a:pt x="726" y="438"/>
                  </a:lnTo>
                  <a:lnTo>
                    <a:pt x="720" y="432"/>
                  </a:lnTo>
                  <a:lnTo>
                    <a:pt x="720" y="426"/>
                  </a:lnTo>
                  <a:lnTo>
                    <a:pt x="708" y="414"/>
                  </a:lnTo>
                  <a:lnTo>
                    <a:pt x="708" y="390"/>
                  </a:lnTo>
                  <a:lnTo>
                    <a:pt x="702" y="378"/>
                  </a:lnTo>
                  <a:lnTo>
                    <a:pt x="684" y="378"/>
                  </a:lnTo>
                  <a:lnTo>
                    <a:pt x="678" y="384"/>
                  </a:lnTo>
                  <a:lnTo>
                    <a:pt x="678" y="42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25" name="Tajikistan" descr="© INSCALE GmbH, 05.05.2010&#10;http://www.presentationload.com/">
              <a:extLst>
                <a:ext uri="{FF2B5EF4-FFF2-40B4-BE49-F238E27FC236}">
                  <a16:creationId xmlns:a16="http://schemas.microsoft.com/office/drawing/2014/main" id="{BD5AFD44-A0D7-AFA7-3900-BDBE2DE448BA}"/>
                </a:ext>
              </a:extLst>
            </p:cNvPr>
            <p:cNvSpPr>
              <a:spLocks/>
            </p:cNvSpPr>
            <p:nvPr/>
          </p:nvSpPr>
          <p:spPr bwMode="gray">
            <a:xfrm>
              <a:off x="5937154" y="1967351"/>
              <a:ext cx="209015" cy="131932"/>
            </a:xfrm>
            <a:custGeom>
              <a:avLst/>
              <a:gdLst>
                <a:gd name="T0" fmla="*/ 2147483647 w 552"/>
                <a:gd name="T1" fmla="*/ 2147483647 h 348"/>
                <a:gd name="T2" fmla="*/ 2147483647 w 552"/>
                <a:gd name="T3" fmla="*/ 2147483647 h 348"/>
                <a:gd name="T4" fmla="*/ 2147483647 w 552"/>
                <a:gd name="T5" fmla="*/ 2147483647 h 348"/>
                <a:gd name="T6" fmla="*/ 2147483647 w 552"/>
                <a:gd name="T7" fmla="*/ 2147483647 h 348"/>
                <a:gd name="T8" fmla="*/ 2147483647 w 552"/>
                <a:gd name="T9" fmla="*/ 2147483647 h 348"/>
                <a:gd name="T10" fmla="*/ 2147483647 w 552"/>
                <a:gd name="T11" fmla="*/ 2147483647 h 348"/>
                <a:gd name="T12" fmla="*/ 2147483647 w 552"/>
                <a:gd name="T13" fmla="*/ 2147483647 h 348"/>
                <a:gd name="T14" fmla="*/ 2147483647 w 552"/>
                <a:gd name="T15" fmla="*/ 2147483647 h 348"/>
                <a:gd name="T16" fmla="*/ 2147483647 w 552"/>
                <a:gd name="T17" fmla="*/ 2147483647 h 348"/>
                <a:gd name="T18" fmla="*/ 2147483647 w 552"/>
                <a:gd name="T19" fmla="*/ 2147483647 h 348"/>
                <a:gd name="T20" fmla="*/ 2147483647 w 552"/>
                <a:gd name="T21" fmla="*/ 2147483647 h 348"/>
                <a:gd name="T22" fmla="*/ 2147483647 w 552"/>
                <a:gd name="T23" fmla="*/ 2147483647 h 348"/>
                <a:gd name="T24" fmla="*/ 2147483647 w 552"/>
                <a:gd name="T25" fmla="*/ 2147483647 h 348"/>
                <a:gd name="T26" fmla="*/ 2147483647 w 552"/>
                <a:gd name="T27" fmla="*/ 2147483647 h 348"/>
                <a:gd name="T28" fmla="*/ 2147483647 w 552"/>
                <a:gd name="T29" fmla="*/ 2147483647 h 348"/>
                <a:gd name="T30" fmla="*/ 2147483647 w 552"/>
                <a:gd name="T31" fmla="*/ 2147483647 h 348"/>
                <a:gd name="T32" fmla="*/ 2147483647 w 552"/>
                <a:gd name="T33" fmla="*/ 2147483647 h 348"/>
                <a:gd name="T34" fmla="*/ 2147483647 w 552"/>
                <a:gd name="T35" fmla="*/ 2147483647 h 348"/>
                <a:gd name="T36" fmla="*/ 2147483647 w 552"/>
                <a:gd name="T37" fmla="*/ 2147483647 h 348"/>
                <a:gd name="T38" fmla="*/ 2147483647 w 552"/>
                <a:gd name="T39" fmla="*/ 0 h 348"/>
                <a:gd name="T40" fmla="*/ 2147483647 w 552"/>
                <a:gd name="T41" fmla="*/ 2147483647 h 348"/>
                <a:gd name="T42" fmla="*/ 2147483647 w 552"/>
                <a:gd name="T43" fmla="*/ 2147483647 h 348"/>
                <a:gd name="T44" fmla="*/ 2147483647 w 552"/>
                <a:gd name="T45" fmla="*/ 2147483647 h 348"/>
                <a:gd name="T46" fmla="*/ 2147483647 w 552"/>
                <a:gd name="T47" fmla="*/ 2147483647 h 348"/>
                <a:gd name="T48" fmla="*/ 2147483647 w 552"/>
                <a:gd name="T49" fmla="*/ 2147483647 h 348"/>
                <a:gd name="T50" fmla="*/ 2147483647 w 552"/>
                <a:gd name="T51" fmla="*/ 2147483647 h 348"/>
                <a:gd name="T52" fmla="*/ 2147483647 w 552"/>
                <a:gd name="T53" fmla="*/ 2147483647 h 348"/>
                <a:gd name="T54" fmla="*/ 2147483647 w 552"/>
                <a:gd name="T55" fmla="*/ 2147483647 h 348"/>
                <a:gd name="T56" fmla="*/ 2147483647 w 552"/>
                <a:gd name="T57" fmla="*/ 2147483647 h 348"/>
                <a:gd name="T58" fmla="*/ 2147483647 w 552"/>
                <a:gd name="T59" fmla="*/ 2147483647 h 348"/>
                <a:gd name="T60" fmla="*/ 2147483647 w 552"/>
                <a:gd name="T61" fmla="*/ 2147483647 h 348"/>
                <a:gd name="T62" fmla="*/ 2147483647 w 552"/>
                <a:gd name="T63" fmla="*/ 2147483647 h 348"/>
                <a:gd name="T64" fmla="*/ 2147483647 w 552"/>
                <a:gd name="T65" fmla="*/ 2147483647 h 348"/>
                <a:gd name="T66" fmla="*/ 2147483647 w 552"/>
                <a:gd name="T67" fmla="*/ 2147483647 h 348"/>
                <a:gd name="T68" fmla="*/ 2147483647 w 552"/>
                <a:gd name="T69" fmla="*/ 2147483647 h 348"/>
                <a:gd name="T70" fmla="*/ 2147483647 w 552"/>
                <a:gd name="T71" fmla="*/ 2147483647 h 348"/>
                <a:gd name="T72" fmla="*/ 2147483647 w 552"/>
                <a:gd name="T73" fmla="*/ 2147483647 h 348"/>
                <a:gd name="T74" fmla="*/ 2147483647 w 552"/>
                <a:gd name="T75" fmla="*/ 2147483647 h 348"/>
                <a:gd name="T76" fmla="*/ 2147483647 w 552"/>
                <a:gd name="T77" fmla="*/ 2147483647 h 348"/>
                <a:gd name="T78" fmla="*/ 2147483647 w 552"/>
                <a:gd name="T79" fmla="*/ 2147483647 h 348"/>
                <a:gd name="T80" fmla="*/ 2147483647 w 552"/>
                <a:gd name="T81" fmla="*/ 2147483647 h 348"/>
                <a:gd name="T82" fmla="*/ 2147483647 w 552"/>
                <a:gd name="T83" fmla="*/ 2147483647 h 348"/>
                <a:gd name="T84" fmla="*/ 2147483647 w 552"/>
                <a:gd name="T85" fmla="*/ 2147483647 h 348"/>
                <a:gd name="T86" fmla="*/ 2147483647 w 552"/>
                <a:gd name="T87" fmla="*/ 2147483647 h 348"/>
                <a:gd name="T88" fmla="*/ 2147483647 w 552"/>
                <a:gd name="T89" fmla="*/ 2147483647 h 348"/>
                <a:gd name="T90" fmla="*/ 2147483647 w 552"/>
                <a:gd name="T91" fmla="*/ 2147483647 h 348"/>
                <a:gd name="T92" fmla="*/ 2147483647 w 552"/>
                <a:gd name="T93" fmla="*/ 2147483647 h 348"/>
                <a:gd name="T94" fmla="*/ 2147483647 w 552"/>
                <a:gd name="T95" fmla="*/ 2147483647 h 348"/>
                <a:gd name="T96" fmla="*/ 2147483647 w 552"/>
                <a:gd name="T97" fmla="*/ 2147483647 h 348"/>
                <a:gd name="T98" fmla="*/ 2147483647 w 552"/>
                <a:gd name="T99" fmla="*/ 2147483647 h 348"/>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552"/>
                <a:gd name="T151" fmla="*/ 0 h 348"/>
                <a:gd name="T152" fmla="*/ 552 w 552"/>
                <a:gd name="T153" fmla="*/ 348 h 348"/>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552" h="348">
                  <a:moveTo>
                    <a:pt x="528" y="270"/>
                  </a:moveTo>
                  <a:lnTo>
                    <a:pt x="516" y="246"/>
                  </a:lnTo>
                  <a:lnTo>
                    <a:pt x="516" y="204"/>
                  </a:lnTo>
                  <a:lnTo>
                    <a:pt x="510" y="198"/>
                  </a:lnTo>
                  <a:lnTo>
                    <a:pt x="498" y="192"/>
                  </a:lnTo>
                  <a:lnTo>
                    <a:pt x="492" y="192"/>
                  </a:lnTo>
                  <a:lnTo>
                    <a:pt x="480" y="186"/>
                  </a:lnTo>
                  <a:lnTo>
                    <a:pt x="456" y="186"/>
                  </a:lnTo>
                  <a:lnTo>
                    <a:pt x="450" y="192"/>
                  </a:lnTo>
                  <a:lnTo>
                    <a:pt x="438" y="192"/>
                  </a:lnTo>
                  <a:lnTo>
                    <a:pt x="426" y="180"/>
                  </a:lnTo>
                  <a:lnTo>
                    <a:pt x="426" y="168"/>
                  </a:lnTo>
                  <a:lnTo>
                    <a:pt x="432" y="156"/>
                  </a:lnTo>
                  <a:lnTo>
                    <a:pt x="432" y="144"/>
                  </a:lnTo>
                  <a:lnTo>
                    <a:pt x="414" y="144"/>
                  </a:lnTo>
                  <a:lnTo>
                    <a:pt x="414" y="120"/>
                  </a:lnTo>
                  <a:lnTo>
                    <a:pt x="396" y="114"/>
                  </a:lnTo>
                  <a:lnTo>
                    <a:pt x="384" y="126"/>
                  </a:lnTo>
                  <a:lnTo>
                    <a:pt x="342" y="126"/>
                  </a:lnTo>
                  <a:lnTo>
                    <a:pt x="336" y="132"/>
                  </a:lnTo>
                  <a:lnTo>
                    <a:pt x="324" y="138"/>
                  </a:lnTo>
                  <a:lnTo>
                    <a:pt x="312" y="138"/>
                  </a:lnTo>
                  <a:lnTo>
                    <a:pt x="312" y="132"/>
                  </a:lnTo>
                  <a:lnTo>
                    <a:pt x="306" y="132"/>
                  </a:lnTo>
                  <a:lnTo>
                    <a:pt x="294" y="138"/>
                  </a:lnTo>
                  <a:lnTo>
                    <a:pt x="264" y="108"/>
                  </a:lnTo>
                  <a:lnTo>
                    <a:pt x="258" y="114"/>
                  </a:lnTo>
                  <a:lnTo>
                    <a:pt x="246" y="120"/>
                  </a:lnTo>
                  <a:lnTo>
                    <a:pt x="240" y="126"/>
                  </a:lnTo>
                  <a:lnTo>
                    <a:pt x="222" y="126"/>
                  </a:lnTo>
                  <a:lnTo>
                    <a:pt x="210" y="114"/>
                  </a:lnTo>
                  <a:lnTo>
                    <a:pt x="186" y="114"/>
                  </a:lnTo>
                  <a:lnTo>
                    <a:pt x="174" y="108"/>
                  </a:lnTo>
                  <a:lnTo>
                    <a:pt x="156" y="108"/>
                  </a:lnTo>
                  <a:lnTo>
                    <a:pt x="150" y="114"/>
                  </a:lnTo>
                  <a:lnTo>
                    <a:pt x="138" y="114"/>
                  </a:lnTo>
                  <a:lnTo>
                    <a:pt x="126" y="120"/>
                  </a:lnTo>
                  <a:lnTo>
                    <a:pt x="120" y="114"/>
                  </a:lnTo>
                  <a:lnTo>
                    <a:pt x="120" y="108"/>
                  </a:lnTo>
                  <a:lnTo>
                    <a:pt x="114" y="102"/>
                  </a:lnTo>
                  <a:lnTo>
                    <a:pt x="114" y="90"/>
                  </a:lnTo>
                  <a:lnTo>
                    <a:pt x="126" y="84"/>
                  </a:lnTo>
                  <a:lnTo>
                    <a:pt x="132" y="78"/>
                  </a:lnTo>
                  <a:lnTo>
                    <a:pt x="132" y="66"/>
                  </a:lnTo>
                  <a:lnTo>
                    <a:pt x="138" y="60"/>
                  </a:lnTo>
                  <a:lnTo>
                    <a:pt x="150" y="60"/>
                  </a:lnTo>
                  <a:lnTo>
                    <a:pt x="186" y="72"/>
                  </a:lnTo>
                  <a:lnTo>
                    <a:pt x="198" y="78"/>
                  </a:lnTo>
                  <a:lnTo>
                    <a:pt x="204" y="78"/>
                  </a:lnTo>
                  <a:lnTo>
                    <a:pt x="210" y="72"/>
                  </a:lnTo>
                  <a:lnTo>
                    <a:pt x="210" y="66"/>
                  </a:lnTo>
                  <a:lnTo>
                    <a:pt x="204" y="60"/>
                  </a:lnTo>
                  <a:lnTo>
                    <a:pt x="198" y="60"/>
                  </a:lnTo>
                  <a:lnTo>
                    <a:pt x="186" y="54"/>
                  </a:lnTo>
                  <a:lnTo>
                    <a:pt x="180" y="48"/>
                  </a:lnTo>
                  <a:lnTo>
                    <a:pt x="174" y="48"/>
                  </a:lnTo>
                  <a:lnTo>
                    <a:pt x="198" y="12"/>
                  </a:lnTo>
                  <a:lnTo>
                    <a:pt x="192" y="6"/>
                  </a:lnTo>
                  <a:lnTo>
                    <a:pt x="180" y="0"/>
                  </a:lnTo>
                  <a:lnTo>
                    <a:pt x="162" y="0"/>
                  </a:lnTo>
                  <a:lnTo>
                    <a:pt x="156" y="12"/>
                  </a:lnTo>
                  <a:lnTo>
                    <a:pt x="144" y="18"/>
                  </a:lnTo>
                  <a:lnTo>
                    <a:pt x="138" y="30"/>
                  </a:lnTo>
                  <a:lnTo>
                    <a:pt x="132" y="30"/>
                  </a:lnTo>
                  <a:lnTo>
                    <a:pt x="114" y="12"/>
                  </a:lnTo>
                  <a:lnTo>
                    <a:pt x="102" y="12"/>
                  </a:lnTo>
                  <a:lnTo>
                    <a:pt x="102" y="24"/>
                  </a:lnTo>
                  <a:lnTo>
                    <a:pt x="96" y="30"/>
                  </a:lnTo>
                  <a:lnTo>
                    <a:pt x="96" y="42"/>
                  </a:lnTo>
                  <a:lnTo>
                    <a:pt x="108" y="54"/>
                  </a:lnTo>
                  <a:lnTo>
                    <a:pt x="108" y="60"/>
                  </a:lnTo>
                  <a:lnTo>
                    <a:pt x="66" y="60"/>
                  </a:lnTo>
                  <a:lnTo>
                    <a:pt x="90" y="84"/>
                  </a:lnTo>
                  <a:lnTo>
                    <a:pt x="72" y="96"/>
                  </a:lnTo>
                  <a:lnTo>
                    <a:pt x="78" y="96"/>
                  </a:lnTo>
                  <a:lnTo>
                    <a:pt x="78" y="108"/>
                  </a:lnTo>
                  <a:lnTo>
                    <a:pt x="54" y="120"/>
                  </a:lnTo>
                  <a:lnTo>
                    <a:pt x="6" y="120"/>
                  </a:lnTo>
                  <a:lnTo>
                    <a:pt x="0" y="126"/>
                  </a:lnTo>
                  <a:lnTo>
                    <a:pt x="0" y="144"/>
                  </a:lnTo>
                  <a:lnTo>
                    <a:pt x="18" y="144"/>
                  </a:lnTo>
                  <a:lnTo>
                    <a:pt x="30" y="156"/>
                  </a:lnTo>
                  <a:lnTo>
                    <a:pt x="36" y="156"/>
                  </a:lnTo>
                  <a:lnTo>
                    <a:pt x="42" y="162"/>
                  </a:lnTo>
                  <a:lnTo>
                    <a:pt x="54" y="162"/>
                  </a:lnTo>
                  <a:lnTo>
                    <a:pt x="66" y="174"/>
                  </a:lnTo>
                  <a:lnTo>
                    <a:pt x="66" y="180"/>
                  </a:lnTo>
                  <a:lnTo>
                    <a:pt x="60" y="186"/>
                  </a:lnTo>
                  <a:lnTo>
                    <a:pt x="60" y="204"/>
                  </a:lnTo>
                  <a:lnTo>
                    <a:pt x="66" y="210"/>
                  </a:lnTo>
                  <a:lnTo>
                    <a:pt x="78" y="216"/>
                  </a:lnTo>
                  <a:lnTo>
                    <a:pt x="90" y="228"/>
                  </a:lnTo>
                  <a:lnTo>
                    <a:pt x="90" y="246"/>
                  </a:lnTo>
                  <a:lnTo>
                    <a:pt x="84" y="258"/>
                  </a:lnTo>
                  <a:lnTo>
                    <a:pt x="72" y="264"/>
                  </a:lnTo>
                  <a:lnTo>
                    <a:pt x="66" y="276"/>
                  </a:lnTo>
                  <a:lnTo>
                    <a:pt x="60" y="282"/>
                  </a:lnTo>
                  <a:lnTo>
                    <a:pt x="60" y="306"/>
                  </a:lnTo>
                  <a:lnTo>
                    <a:pt x="66" y="312"/>
                  </a:lnTo>
                  <a:lnTo>
                    <a:pt x="78" y="318"/>
                  </a:lnTo>
                  <a:lnTo>
                    <a:pt x="84" y="324"/>
                  </a:lnTo>
                  <a:lnTo>
                    <a:pt x="90" y="324"/>
                  </a:lnTo>
                  <a:lnTo>
                    <a:pt x="108" y="306"/>
                  </a:lnTo>
                  <a:lnTo>
                    <a:pt x="120" y="300"/>
                  </a:lnTo>
                  <a:lnTo>
                    <a:pt x="126" y="294"/>
                  </a:lnTo>
                  <a:lnTo>
                    <a:pt x="138" y="294"/>
                  </a:lnTo>
                  <a:lnTo>
                    <a:pt x="144" y="300"/>
                  </a:lnTo>
                  <a:lnTo>
                    <a:pt x="150" y="312"/>
                  </a:lnTo>
                  <a:lnTo>
                    <a:pt x="156" y="318"/>
                  </a:lnTo>
                  <a:lnTo>
                    <a:pt x="162" y="318"/>
                  </a:lnTo>
                  <a:lnTo>
                    <a:pt x="162" y="288"/>
                  </a:lnTo>
                  <a:lnTo>
                    <a:pt x="174" y="276"/>
                  </a:lnTo>
                  <a:lnTo>
                    <a:pt x="186" y="270"/>
                  </a:lnTo>
                  <a:lnTo>
                    <a:pt x="204" y="270"/>
                  </a:lnTo>
                  <a:lnTo>
                    <a:pt x="216" y="282"/>
                  </a:lnTo>
                  <a:lnTo>
                    <a:pt x="222" y="258"/>
                  </a:lnTo>
                  <a:lnTo>
                    <a:pt x="216" y="258"/>
                  </a:lnTo>
                  <a:lnTo>
                    <a:pt x="210" y="252"/>
                  </a:lnTo>
                  <a:lnTo>
                    <a:pt x="210" y="246"/>
                  </a:lnTo>
                  <a:lnTo>
                    <a:pt x="222" y="234"/>
                  </a:lnTo>
                  <a:lnTo>
                    <a:pt x="228" y="234"/>
                  </a:lnTo>
                  <a:lnTo>
                    <a:pt x="234" y="228"/>
                  </a:lnTo>
                  <a:lnTo>
                    <a:pt x="234" y="204"/>
                  </a:lnTo>
                  <a:lnTo>
                    <a:pt x="240" y="198"/>
                  </a:lnTo>
                  <a:lnTo>
                    <a:pt x="258" y="198"/>
                  </a:lnTo>
                  <a:lnTo>
                    <a:pt x="276" y="216"/>
                  </a:lnTo>
                  <a:lnTo>
                    <a:pt x="276" y="246"/>
                  </a:lnTo>
                  <a:lnTo>
                    <a:pt x="294" y="246"/>
                  </a:lnTo>
                  <a:lnTo>
                    <a:pt x="306" y="312"/>
                  </a:lnTo>
                  <a:lnTo>
                    <a:pt x="306" y="318"/>
                  </a:lnTo>
                  <a:lnTo>
                    <a:pt x="336" y="348"/>
                  </a:lnTo>
                  <a:lnTo>
                    <a:pt x="342" y="348"/>
                  </a:lnTo>
                  <a:lnTo>
                    <a:pt x="348" y="342"/>
                  </a:lnTo>
                  <a:lnTo>
                    <a:pt x="360" y="336"/>
                  </a:lnTo>
                  <a:lnTo>
                    <a:pt x="366" y="324"/>
                  </a:lnTo>
                  <a:lnTo>
                    <a:pt x="372" y="318"/>
                  </a:lnTo>
                  <a:lnTo>
                    <a:pt x="390" y="318"/>
                  </a:lnTo>
                  <a:lnTo>
                    <a:pt x="396" y="312"/>
                  </a:lnTo>
                  <a:lnTo>
                    <a:pt x="402" y="300"/>
                  </a:lnTo>
                  <a:lnTo>
                    <a:pt x="408" y="294"/>
                  </a:lnTo>
                  <a:lnTo>
                    <a:pt x="432" y="282"/>
                  </a:lnTo>
                  <a:lnTo>
                    <a:pt x="456" y="282"/>
                  </a:lnTo>
                  <a:lnTo>
                    <a:pt x="456" y="300"/>
                  </a:lnTo>
                  <a:lnTo>
                    <a:pt x="492" y="288"/>
                  </a:lnTo>
                  <a:lnTo>
                    <a:pt x="516" y="288"/>
                  </a:lnTo>
                  <a:lnTo>
                    <a:pt x="522" y="294"/>
                  </a:lnTo>
                  <a:lnTo>
                    <a:pt x="546" y="294"/>
                  </a:lnTo>
                  <a:lnTo>
                    <a:pt x="552" y="288"/>
                  </a:lnTo>
                  <a:lnTo>
                    <a:pt x="540" y="276"/>
                  </a:lnTo>
                  <a:lnTo>
                    <a:pt x="534" y="276"/>
                  </a:lnTo>
                  <a:lnTo>
                    <a:pt x="528" y="27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26" name="Taiwan" descr="© INSCALE GmbH, 05.05.2010&#10;http://www.presentationload.com/">
              <a:extLst>
                <a:ext uri="{FF2B5EF4-FFF2-40B4-BE49-F238E27FC236}">
                  <a16:creationId xmlns:a16="http://schemas.microsoft.com/office/drawing/2014/main" id="{FC3D53F0-0B82-DE43-ED15-F08D070E7F8C}"/>
                </a:ext>
              </a:extLst>
            </p:cNvPr>
            <p:cNvSpPr>
              <a:spLocks/>
            </p:cNvSpPr>
            <p:nvPr/>
          </p:nvSpPr>
          <p:spPr bwMode="gray">
            <a:xfrm>
              <a:off x="7401738" y="2444677"/>
              <a:ext cx="45954" cy="102284"/>
            </a:xfrm>
            <a:custGeom>
              <a:avLst/>
              <a:gdLst>
                <a:gd name="T0" fmla="*/ 2147483647 w 120"/>
                <a:gd name="T1" fmla="*/ 2147483647 h 270"/>
                <a:gd name="T2" fmla="*/ 2147483647 w 120"/>
                <a:gd name="T3" fmla="*/ 2147483647 h 270"/>
                <a:gd name="T4" fmla="*/ 2147483647 w 120"/>
                <a:gd name="T5" fmla="*/ 2147483647 h 270"/>
                <a:gd name="T6" fmla="*/ 2147483647 w 120"/>
                <a:gd name="T7" fmla="*/ 2147483647 h 270"/>
                <a:gd name="T8" fmla="*/ 2147483647 w 120"/>
                <a:gd name="T9" fmla="*/ 2147483647 h 270"/>
                <a:gd name="T10" fmla="*/ 2147483647 w 120"/>
                <a:gd name="T11" fmla="*/ 2147483647 h 270"/>
                <a:gd name="T12" fmla="*/ 2147483647 w 120"/>
                <a:gd name="T13" fmla="*/ 2147483647 h 270"/>
                <a:gd name="T14" fmla="*/ 2147483647 w 120"/>
                <a:gd name="T15" fmla="*/ 2147483647 h 270"/>
                <a:gd name="T16" fmla="*/ 2147483647 w 120"/>
                <a:gd name="T17" fmla="*/ 2147483647 h 270"/>
                <a:gd name="T18" fmla="*/ 2147483647 w 120"/>
                <a:gd name="T19" fmla="*/ 2147483647 h 270"/>
                <a:gd name="T20" fmla="*/ 2147483647 w 120"/>
                <a:gd name="T21" fmla="*/ 0 h 270"/>
                <a:gd name="T22" fmla="*/ 2147483647 w 120"/>
                <a:gd name="T23" fmla="*/ 2147483647 h 270"/>
                <a:gd name="T24" fmla="*/ 2147483647 w 120"/>
                <a:gd name="T25" fmla="*/ 2147483647 h 270"/>
                <a:gd name="T26" fmla="*/ 2147483647 w 120"/>
                <a:gd name="T27" fmla="*/ 2147483647 h 270"/>
                <a:gd name="T28" fmla="*/ 2147483647 w 120"/>
                <a:gd name="T29" fmla="*/ 2147483647 h 270"/>
                <a:gd name="T30" fmla="*/ 0 w 120"/>
                <a:gd name="T31" fmla="*/ 2147483647 h 270"/>
                <a:gd name="T32" fmla="*/ 0 w 120"/>
                <a:gd name="T33" fmla="*/ 2147483647 h 270"/>
                <a:gd name="T34" fmla="*/ 2147483647 w 120"/>
                <a:gd name="T35" fmla="*/ 2147483647 h 270"/>
                <a:gd name="T36" fmla="*/ 2147483647 w 120"/>
                <a:gd name="T37" fmla="*/ 2147483647 h 270"/>
                <a:gd name="T38" fmla="*/ 2147483647 w 120"/>
                <a:gd name="T39" fmla="*/ 2147483647 h 270"/>
                <a:gd name="T40" fmla="*/ 2147483647 w 120"/>
                <a:gd name="T41" fmla="*/ 2147483647 h 270"/>
                <a:gd name="T42" fmla="*/ 2147483647 w 120"/>
                <a:gd name="T43" fmla="*/ 2147483647 h 270"/>
                <a:gd name="T44" fmla="*/ 2147483647 w 120"/>
                <a:gd name="T45" fmla="*/ 2147483647 h 270"/>
                <a:gd name="T46" fmla="*/ 2147483647 w 120"/>
                <a:gd name="T47" fmla="*/ 2147483647 h 270"/>
                <a:gd name="T48" fmla="*/ 2147483647 w 120"/>
                <a:gd name="T49" fmla="*/ 2147483647 h 270"/>
                <a:gd name="T50" fmla="*/ 2147483647 w 120"/>
                <a:gd name="T51" fmla="*/ 2147483647 h 27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20"/>
                <a:gd name="T79" fmla="*/ 0 h 270"/>
                <a:gd name="T80" fmla="*/ 120 w 120"/>
                <a:gd name="T81" fmla="*/ 270 h 270"/>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20" h="270">
                  <a:moveTo>
                    <a:pt x="84" y="270"/>
                  </a:moveTo>
                  <a:lnTo>
                    <a:pt x="84" y="222"/>
                  </a:lnTo>
                  <a:lnTo>
                    <a:pt x="90" y="216"/>
                  </a:lnTo>
                  <a:lnTo>
                    <a:pt x="102" y="192"/>
                  </a:lnTo>
                  <a:lnTo>
                    <a:pt x="102" y="102"/>
                  </a:lnTo>
                  <a:lnTo>
                    <a:pt x="108" y="96"/>
                  </a:lnTo>
                  <a:lnTo>
                    <a:pt x="114" y="84"/>
                  </a:lnTo>
                  <a:lnTo>
                    <a:pt x="114" y="54"/>
                  </a:lnTo>
                  <a:lnTo>
                    <a:pt x="120" y="36"/>
                  </a:lnTo>
                  <a:lnTo>
                    <a:pt x="120" y="24"/>
                  </a:lnTo>
                  <a:lnTo>
                    <a:pt x="72" y="0"/>
                  </a:lnTo>
                  <a:lnTo>
                    <a:pt x="48" y="30"/>
                  </a:lnTo>
                  <a:lnTo>
                    <a:pt x="42" y="42"/>
                  </a:lnTo>
                  <a:lnTo>
                    <a:pt x="30" y="78"/>
                  </a:lnTo>
                  <a:lnTo>
                    <a:pt x="12" y="114"/>
                  </a:lnTo>
                  <a:lnTo>
                    <a:pt x="0" y="150"/>
                  </a:lnTo>
                  <a:lnTo>
                    <a:pt x="0" y="168"/>
                  </a:lnTo>
                  <a:lnTo>
                    <a:pt x="6" y="180"/>
                  </a:lnTo>
                  <a:lnTo>
                    <a:pt x="18" y="192"/>
                  </a:lnTo>
                  <a:lnTo>
                    <a:pt x="24" y="204"/>
                  </a:lnTo>
                  <a:lnTo>
                    <a:pt x="36" y="210"/>
                  </a:lnTo>
                  <a:lnTo>
                    <a:pt x="42" y="222"/>
                  </a:lnTo>
                  <a:lnTo>
                    <a:pt x="42" y="228"/>
                  </a:lnTo>
                  <a:lnTo>
                    <a:pt x="48" y="234"/>
                  </a:lnTo>
                  <a:lnTo>
                    <a:pt x="60" y="258"/>
                  </a:lnTo>
                  <a:lnTo>
                    <a:pt x="84" y="27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27" name="Syria" descr="© INSCALE GmbH, 05.05.2010&#10;http://www.presentationload.com/">
              <a:extLst>
                <a:ext uri="{FF2B5EF4-FFF2-40B4-BE49-F238E27FC236}">
                  <a16:creationId xmlns:a16="http://schemas.microsoft.com/office/drawing/2014/main" id="{84272F29-3EF1-24ED-B778-8322FFCDD050}"/>
                </a:ext>
              </a:extLst>
            </p:cNvPr>
            <p:cNvSpPr>
              <a:spLocks/>
            </p:cNvSpPr>
            <p:nvPr/>
          </p:nvSpPr>
          <p:spPr bwMode="gray">
            <a:xfrm>
              <a:off x="5152979" y="2075565"/>
              <a:ext cx="170473" cy="157133"/>
            </a:xfrm>
            <a:custGeom>
              <a:avLst/>
              <a:gdLst>
                <a:gd name="T0" fmla="*/ 2147483647 w 450"/>
                <a:gd name="T1" fmla="*/ 2147483647 h 414"/>
                <a:gd name="T2" fmla="*/ 2147483647 w 450"/>
                <a:gd name="T3" fmla="*/ 2147483647 h 414"/>
                <a:gd name="T4" fmla="*/ 2147483647 w 450"/>
                <a:gd name="T5" fmla="*/ 2147483647 h 414"/>
                <a:gd name="T6" fmla="*/ 2147483647 w 450"/>
                <a:gd name="T7" fmla="*/ 0 h 414"/>
                <a:gd name="T8" fmla="*/ 2147483647 w 450"/>
                <a:gd name="T9" fmla="*/ 2147483647 h 414"/>
                <a:gd name="T10" fmla="*/ 2147483647 w 450"/>
                <a:gd name="T11" fmla="*/ 2147483647 h 414"/>
                <a:gd name="T12" fmla="*/ 2147483647 w 450"/>
                <a:gd name="T13" fmla="*/ 2147483647 h 414"/>
                <a:gd name="T14" fmla="*/ 2147483647 w 450"/>
                <a:gd name="T15" fmla="*/ 2147483647 h 414"/>
                <a:gd name="T16" fmla="*/ 2147483647 w 450"/>
                <a:gd name="T17" fmla="*/ 2147483647 h 414"/>
                <a:gd name="T18" fmla="*/ 2147483647 w 450"/>
                <a:gd name="T19" fmla="*/ 2147483647 h 414"/>
                <a:gd name="T20" fmla="*/ 2147483647 w 450"/>
                <a:gd name="T21" fmla="*/ 2147483647 h 414"/>
                <a:gd name="T22" fmla="*/ 2147483647 w 450"/>
                <a:gd name="T23" fmla="*/ 2147483647 h 414"/>
                <a:gd name="T24" fmla="*/ 2147483647 w 450"/>
                <a:gd name="T25" fmla="*/ 2147483647 h 414"/>
                <a:gd name="T26" fmla="*/ 2147483647 w 450"/>
                <a:gd name="T27" fmla="*/ 2147483647 h 414"/>
                <a:gd name="T28" fmla="*/ 2147483647 w 450"/>
                <a:gd name="T29" fmla="*/ 2147483647 h 414"/>
                <a:gd name="T30" fmla="*/ 2147483647 w 450"/>
                <a:gd name="T31" fmla="*/ 2147483647 h 414"/>
                <a:gd name="T32" fmla="*/ 2147483647 w 450"/>
                <a:gd name="T33" fmla="*/ 2147483647 h 414"/>
                <a:gd name="T34" fmla="*/ 2147483647 w 450"/>
                <a:gd name="T35" fmla="*/ 2147483647 h 414"/>
                <a:gd name="T36" fmla="*/ 2147483647 w 450"/>
                <a:gd name="T37" fmla="*/ 2147483647 h 414"/>
                <a:gd name="T38" fmla="*/ 2147483647 w 450"/>
                <a:gd name="T39" fmla="*/ 2147483647 h 414"/>
                <a:gd name="T40" fmla="*/ 2147483647 w 450"/>
                <a:gd name="T41" fmla="*/ 2147483647 h 414"/>
                <a:gd name="T42" fmla="*/ 2147483647 w 450"/>
                <a:gd name="T43" fmla="*/ 2147483647 h 414"/>
                <a:gd name="T44" fmla="*/ 2147483647 w 450"/>
                <a:gd name="T45" fmla="*/ 2147483647 h 414"/>
                <a:gd name="T46" fmla="*/ 2147483647 w 450"/>
                <a:gd name="T47" fmla="*/ 2147483647 h 414"/>
                <a:gd name="T48" fmla="*/ 2147483647 w 450"/>
                <a:gd name="T49" fmla="*/ 2147483647 h 414"/>
                <a:gd name="T50" fmla="*/ 2147483647 w 450"/>
                <a:gd name="T51" fmla="*/ 2147483647 h 414"/>
                <a:gd name="T52" fmla="*/ 2147483647 w 450"/>
                <a:gd name="T53" fmla="*/ 2147483647 h 414"/>
                <a:gd name="T54" fmla="*/ 2147483647 w 450"/>
                <a:gd name="T55" fmla="*/ 2147483647 h 414"/>
                <a:gd name="T56" fmla="*/ 2147483647 w 450"/>
                <a:gd name="T57" fmla="*/ 2147483647 h 414"/>
                <a:gd name="T58" fmla="*/ 2147483647 w 450"/>
                <a:gd name="T59" fmla="*/ 2147483647 h 414"/>
                <a:gd name="T60" fmla="*/ 2147483647 w 450"/>
                <a:gd name="T61" fmla="*/ 2147483647 h 414"/>
                <a:gd name="T62" fmla="*/ 2147483647 w 450"/>
                <a:gd name="T63" fmla="*/ 2147483647 h 414"/>
                <a:gd name="T64" fmla="*/ 2147483647 w 450"/>
                <a:gd name="T65" fmla="*/ 2147483647 h 414"/>
                <a:gd name="T66" fmla="*/ 2147483647 w 450"/>
                <a:gd name="T67" fmla="*/ 2147483647 h 414"/>
                <a:gd name="T68" fmla="*/ 2147483647 w 450"/>
                <a:gd name="T69" fmla="*/ 2147483647 h 414"/>
                <a:gd name="T70" fmla="*/ 2147483647 w 450"/>
                <a:gd name="T71" fmla="*/ 2147483647 h 414"/>
                <a:gd name="T72" fmla="*/ 2147483647 w 450"/>
                <a:gd name="T73" fmla="*/ 2147483647 h 414"/>
                <a:gd name="T74" fmla="*/ 2147483647 w 450"/>
                <a:gd name="T75" fmla="*/ 2147483647 h 414"/>
                <a:gd name="T76" fmla="*/ 2147483647 w 450"/>
                <a:gd name="T77" fmla="*/ 2147483647 h 414"/>
                <a:gd name="T78" fmla="*/ 2147483647 w 450"/>
                <a:gd name="T79" fmla="*/ 2147483647 h 414"/>
                <a:gd name="T80" fmla="*/ 2147483647 w 450"/>
                <a:gd name="T81" fmla="*/ 2147483647 h 414"/>
                <a:gd name="T82" fmla="*/ 2147483647 w 450"/>
                <a:gd name="T83" fmla="*/ 2147483647 h 414"/>
                <a:gd name="T84" fmla="*/ 2147483647 w 450"/>
                <a:gd name="T85" fmla="*/ 2147483647 h 414"/>
                <a:gd name="T86" fmla="*/ 2147483647 w 450"/>
                <a:gd name="T87" fmla="*/ 2147483647 h 414"/>
                <a:gd name="T88" fmla="*/ 2147483647 w 450"/>
                <a:gd name="T89" fmla="*/ 2147483647 h 414"/>
                <a:gd name="T90" fmla="*/ 2147483647 w 450"/>
                <a:gd name="T91" fmla="*/ 2147483647 h 414"/>
                <a:gd name="T92" fmla="*/ 2147483647 w 450"/>
                <a:gd name="T93" fmla="*/ 2147483647 h 414"/>
                <a:gd name="T94" fmla="*/ 2147483647 w 450"/>
                <a:gd name="T95" fmla="*/ 2147483647 h 414"/>
                <a:gd name="T96" fmla="*/ 2147483647 w 450"/>
                <a:gd name="T97" fmla="*/ 2147483647 h 41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450"/>
                <a:gd name="T148" fmla="*/ 0 h 414"/>
                <a:gd name="T149" fmla="*/ 450 w 450"/>
                <a:gd name="T150" fmla="*/ 414 h 41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450" h="414">
                  <a:moveTo>
                    <a:pt x="426" y="60"/>
                  </a:moveTo>
                  <a:lnTo>
                    <a:pt x="432" y="54"/>
                  </a:lnTo>
                  <a:lnTo>
                    <a:pt x="438" y="42"/>
                  </a:lnTo>
                  <a:lnTo>
                    <a:pt x="450" y="30"/>
                  </a:lnTo>
                  <a:lnTo>
                    <a:pt x="444" y="30"/>
                  </a:lnTo>
                  <a:lnTo>
                    <a:pt x="438" y="24"/>
                  </a:lnTo>
                  <a:lnTo>
                    <a:pt x="438" y="0"/>
                  </a:lnTo>
                  <a:lnTo>
                    <a:pt x="432" y="0"/>
                  </a:lnTo>
                  <a:lnTo>
                    <a:pt x="432" y="6"/>
                  </a:lnTo>
                  <a:lnTo>
                    <a:pt x="426" y="18"/>
                  </a:lnTo>
                  <a:lnTo>
                    <a:pt x="402" y="18"/>
                  </a:lnTo>
                  <a:lnTo>
                    <a:pt x="390" y="30"/>
                  </a:lnTo>
                  <a:lnTo>
                    <a:pt x="372" y="30"/>
                  </a:lnTo>
                  <a:lnTo>
                    <a:pt x="366" y="24"/>
                  </a:lnTo>
                  <a:lnTo>
                    <a:pt x="318" y="24"/>
                  </a:lnTo>
                  <a:lnTo>
                    <a:pt x="306" y="30"/>
                  </a:lnTo>
                  <a:lnTo>
                    <a:pt x="294" y="42"/>
                  </a:lnTo>
                  <a:lnTo>
                    <a:pt x="282" y="48"/>
                  </a:lnTo>
                  <a:lnTo>
                    <a:pt x="276" y="54"/>
                  </a:lnTo>
                  <a:lnTo>
                    <a:pt x="258" y="54"/>
                  </a:lnTo>
                  <a:lnTo>
                    <a:pt x="246" y="60"/>
                  </a:lnTo>
                  <a:lnTo>
                    <a:pt x="234" y="60"/>
                  </a:lnTo>
                  <a:lnTo>
                    <a:pt x="222" y="54"/>
                  </a:lnTo>
                  <a:lnTo>
                    <a:pt x="204" y="54"/>
                  </a:lnTo>
                  <a:lnTo>
                    <a:pt x="192" y="42"/>
                  </a:lnTo>
                  <a:lnTo>
                    <a:pt x="180" y="36"/>
                  </a:lnTo>
                  <a:lnTo>
                    <a:pt x="174" y="30"/>
                  </a:lnTo>
                  <a:lnTo>
                    <a:pt x="168" y="30"/>
                  </a:lnTo>
                  <a:lnTo>
                    <a:pt x="150" y="48"/>
                  </a:lnTo>
                  <a:lnTo>
                    <a:pt x="144" y="48"/>
                  </a:lnTo>
                  <a:lnTo>
                    <a:pt x="138" y="54"/>
                  </a:lnTo>
                  <a:lnTo>
                    <a:pt x="120" y="60"/>
                  </a:lnTo>
                  <a:lnTo>
                    <a:pt x="84" y="60"/>
                  </a:lnTo>
                  <a:lnTo>
                    <a:pt x="84" y="54"/>
                  </a:lnTo>
                  <a:lnTo>
                    <a:pt x="90" y="48"/>
                  </a:lnTo>
                  <a:lnTo>
                    <a:pt x="66" y="48"/>
                  </a:lnTo>
                  <a:lnTo>
                    <a:pt x="66" y="78"/>
                  </a:lnTo>
                  <a:lnTo>
                    <a:pt x="72" y="78"/>
                  </a:lnTo>
                  <a:lnTo>
                    <a:pt x="72" y="102"/>
                  </a:lnTo>
                  <a:lnTo>
                    <a:pt x="60" y="102"/>
                  </a:lnTo>
                  <a:lnTo>
                    <a:pt x="54" y="96"/>
                  </a:lnTo>
                  <a:lnTo>
                    <a:pt x="54" y="114"/>
                  </a:lnTo>
                  <a:lnTo>
                    <a:pt x="48" y="120"/>
                  </a:lnTo>
                  <a:lnTo>
                    <a:pt x="48" y="126"/>
                  </a:lnTo>
                  <a:lnTo>
                    <a:pt x="36" y="126"/>
                  </a:lnTo>
                  <a:lnTo>
                    <a:pt x="24" y="114"/>
                  </a:lnTo>
                  <a:lnTo>
                    <a:pt x="18" y="120"/>
                  </a:lnTo>
                  <a:lnTo>
                    <a:pt x="12" y="132"/>
                  </a:lnTo>
                  <a:lnTo>
                    <a:pt x="12" y="150"/>
                  </a:lnTo>
                  <a:lnTo>
                    <a:pt x="6" y="150"/>
                  </a:lnTo>
                  <a:lnTo>
                    <a:pt x="0" y="198"/>
                  </a:lnTo>
                  <a:lnTo>
                    <a:pt x="6" y="204"/>
                  </a:lnTo>
                  <a:lnTo>
                    <a:pt x="18" y="210"/>
                  </a:lnTo>
                  <a:lnTo>
                    <a:pt x="24" y="216"/>
                  </a:lnTo>
                  <a:lnTo>
                    <a:pt x="24" y="222"/>
                  </a:lnTo>
                  <a:lnTo>
                    <a:pt x="72" y="222"/>
                  </a:lnTo>
                  <a:lnTo>
                    <a:pt x="66" y="234"/>
                  </a:lnTo>
                  <a:lnTo>
                    <a:pt x="72" y="240"/>
                  </a:lnTo>
                  <a:lnTo>
                    <a:pt x="78" y="252"/>
                  </a:lnTo>
                  <a:lnTo>
                    <a:pt x="78" y="270"/>
                  </a:lnTo>
                  <a:lnTo>
                    <a:pt x="72" y="282"/>
                  </a:lnTo>
                  <a:lnTo>
                    <a:pt x="66" y="282"/>
                  </a:lnTo>
                  <a:lnTo>
                    <a:pt x="54" y="288"/>
                  </a:lnTo>
                  <a:lnTo>
                    <a:pt x="48" y="288"/>
                  </a:lnTo>
                  <a:lnTo>
                    <a:pt x="42" y="294"/>
                  </a:lnTo>
                  <a:lnTo>
                    <a:pt x="42" y="318"/>
                  </a:lnTo>
                  <a:lnTo>
                    <a:pt x="24" y="336"/>
                  </a:lnTo>
                  <a:lnTo>
                    <a:pt x="30" y="378"/>
                  </a:lnTo>
                  <a:lnTo>
                    <a:pt x="36" y="378"/>
                  </a:lnTo>
                  <a:lnTo>
                    <a:pt x="72" y="396"/>
                  </a:lnTo>
                  <a:lnTo>
                    <a:pt x="84" y="408"/>
                  </a:lnTo>
                  <a:lnTo>
                    <a:pt x="96" y="414"/>
                  </a:lnTo>
                  <a:lnTo>
                    <a:pt x="114" y="414"/>
                  </a:lnTo>
                  <a:lnTo>
                    <a:pt x="174" y="384"/>
                  </a:lnTo>
                  <a:lnTo>
                    <a:pt x="204" y="354"/>
                  </a:lnTo>
                  <a:lnTo>
                    <a:pt x="228" y="336"/>
                  </a:lnTo>
                  <a:lnTo>
                    <a:pt x="240" y="324"/>
                  </a:lnTo>
                  <a:lnTo>
                    <a:pt x="300" y="276"/>
                  </a:lnTo>
                  <a:lnTo>
                    <a:pt x="312" y="270"/>
                  </a:lnTo>
                  <a:lnTo>
                    <a:pt x="372" y="246"/>
                  </a:lnTo>
                  <a:lnTo>
                    <a:pt x="396" y="234"/>
                  </a:lnTo>
                  <a:lnTo>
                    <a:pt x="402" y="228"/>
                  </a:lnTo>
                  <a:lnTo>
                    <a:pt x="402" y="222"/>
                  </a:lnTo>
                  <a:lnTo>
                    <a:pt x="384" y="204"/>
                  </a:lnTo>
                  <a:lnTo>
                    <a:pt x="384" y="198"/>
                  </a:lnTo>
                  <a:lnTo>
                    <a:pt x="390" y="180"/>
                  </a:lnTo>
                  <a:lnTo>
                    <a:pt x="396" y="168"/>
                  </a:lnTo>
                  <a:lnTo>
                    <a:pt x="396" y="138"/>
                  </a:lnTo>
                  <a:lnTo>
                    <a:pt x="390" y="126"/>
                  </a:lnTo>
                  <a:lnTo>
                    <a:pt x="390" y="114"/>
                  </a:lnTo>
                  <a:lnTo>
                    <a:pt x="384" y="108"/>
                  </a:lnTo>
                  <a:lnTo>
                    <a:pt x="378" y="96"/>
                  </a:lnTo>
                  <a:lnTo>
                    <a:pt x="378" y="84"/>
                  </a:lnTo>
                  <a:lnTo>
                    <a:pt x="384" y="72"/>
                  </a:lnTo>
                  <a:lnTo>
                    <a:pt x="390" y="66"/>
                  </a:lnTo>
                  <a:lnTo>
                    <a:pt x="402" y="66"/>
                  </a:lnTo>
                  <a:lnTo>
                    <a:pt x="414" y="60"/>
                  </a:lnTo>
                  <a:lnTo>
                    <a:pt x="426" y="6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28" name="Switzerland" descr="© INSCALE GmbH, 05.05.2010&#10;http://www.presentationload.com/">
              <a:extLst>
                <a:ext uri="{FF2B5EF4-FFF2-40B4-BE49-F238E27FC236}">
                  <a16:creationId xmlns:a16="http://schemas.microsoft.com/office/drawing/2014/main" id="{AE5F4309-58CC-D872-E11A-B9151F6B251F}"/>
                </a:ext>
              </a:extLst>
            </p:cNvPr>
            <p:cNvSpPr>
              <a:spLocks/>
            </p:cNvSpPr>
            <p:nvPr/>
          </p:nvSpPr>
          <p:spPr bwMode="gray">
            <a:xfrm>
              <a:off x="4408829" y="1759818"/>
              <a:ext cx="109696" cy="60778"/>
            </a:xfrm>
            <a:custGeom>
              <a:avLst/>
              <a:gdLst>
                <a:gd name="T0" fmla="*/ 2147483647 w 288"/>
                <a:gd name="T1" fmla="*/ 2147483647 h 162"/>
                <a:gd name="T2" fmla="*/ 2147483647 w 288"/>
                <a:gd name="T3" fmla="*/ 2147483647 h 162"/>
                <a:gd name="T4" fmla="*/ 2147483647 w 288"/>
                <a:gd name="T5" fmla="*/ 2147483647 h 162"/>
                <a:gd name="T6" fmla="*/ 2147483647 w 288"/>
                <a:gd name="T7" fmla="*/ 2147483647 h 162"/>
                <a:gd name="T8" fmla="*/ 2147483647 w 288"/>
                <a:gd name="T9" fmla="*/ 2147483647 h 162"/>
                <a:gd name="T10" fmla="*/ 2147483647 w 288"/>
                <a:gd name="T11" fmla="*/ 2147483647 h 162"/>
                <a:gd name="T12" fmla="*/ 2147483647 w 288"/>
                <a:gd name="T13" fmla="*/ 2147483647 h 162"/>
                <a:gd name="T14" fmla="*/ 0 w 288"/>
                <a:gd name="T15" fmla="*/ 2147483647 h 162"/>
                <a:gd name="T16" fmla="*/ 2147483647 w 288"/>
                <a:gd name="T17" fmla="*/ 2147483647 h 162"/>
                <a:gd name="T18" fmla="*/ 2147483647 w 288"/>
                <a:gd name="T19" fmla="*/ 2147483647 h 162"/>
                <a:gd name="T20" fmla="*/ 2147483647 w 288"/>
                <a:gd name="T21" fmla="*/ 2147483647 h 162"/>
                <a:gd name="T22" fmla="*/ 2147483647 w 288"/>
                <a:gd name="T23" fmla="*/ 2147483647 h 162"/>
                <a:gd name="T24" fmla="*/ 2147483647 w 288"/>
                <a:gd name="T25" fmla="*/ 2147483647 h 162"/>
                <a:gd name="T26" fmla="*/ 2147483647 w 288"/>
                <a:gd name="T27" fmla="*/ 2147483647 h 162"/>
                <a:gd name="T28" fmla="*/ 2147483647 w 288"/>
                <a:gd name="T29" fmla="*/ 2147483647 h 162"/>
                <a:gd name="T30" fmla="*/ 2147483647 w 288"/>
                <a:gd name="T31" fmla="*/ 2147483647 h 162"/>
                <a:gd name="T32" fmla="*/ 2147483647 w 288"/>
                <a:gd name="T33" fmla="*/ 2147483647 h 162"/>
                <a:gd name="T34" fmla="*/ 2147483647 w 288"/>
                <a:gd name="T35" fmla="*/ 2147483647 h 162"/>
                <a:gd name="T36" fmla="*/ 2147483647 w 288"/>
                <a:gd name="T37" fmla="*/ 2147483647 h 162"/>
                <a:gd name="T38" fmla="*/ 2147483647 w 288"/>
                <a:gd name="T39" fmla="*/ 2147483647 h 162"/>
                <a:gd name="T40" fmla="*/ 2147483647 w 288"/>
                <a:gd name="T41" fmla="*/ 2147483647 h 162"/>
                <a:gd name="T42" fmla="*/ 2147483647 w 288"/>
                <a:gd name="T43" fmla="*/ 2147483647 h 162"/>
                <a:gd name="T44" fmla="*/ 2147483647 w 288"/>
                <a:gd name="T45" fmla="*/ 2147483647 h 162"/>
                <a:gd name="T46" fmla="*/ 2147483647 w 288"/>
                <a:gd name="T47" fmla="*/ 2147483647 h 162"/>
                <a:gd name="T48" fmla="*/ 2147483647 w 288"/>
                <a:gd name="T49" fmla="*/ 2147483647 h 162"/>
                <a:gd name="T50" fmla="*/ 2147483647 w 288"/>
                <a:gd name="T51" fmla="*/ 2147483647 h 162"/>
                <a:gd name="T52" fmla="*/ 2147483647 w 288"/>
                <a:gd name="T53" fmla="*/ 2147483647 h 162"/>
                <a:gd name="T54" fmla="*/ 2147483647 w 288"/>
                <a:gd name="T55" fmla="*/ 2147483647 h 162"/>
                <a:gd name="T56" fmla="*/ 2147483647 w 288"/>
                <a:gd name="T57" fmla="*/ 2147483647 h 162"/>
                <a:gd name="T58" fmla="*/ 2147483647 w 288"/>
                <a:gd name="T59" fmla="*/ 2147483647 h 162"/>
                <a:gd name="T60" fmla="*/ 2147483647 w 288"/>
                <a:gd name="T61" fmla="*/ 2147483647 h 162"/>
                <a:gd name="T62" fmla="*/ 2147483647 w 288"/>
                <a:gd name="T63" fmla="*/ 2147483647 h 162"/>
                <a:gd name="T64" fmla="*/ 2147483647 w 288"/>
                <a:gd name="T65" fmla="*/ 2147483647 h 162"/>
                <a:gd name="T66" fmla="*/ 2147483647 w 288"/>
                <a:gd name="T67" fmla="*/ 0 h 162"/>
                <a:gd name="T68" fmla="*/ 2147483647 w 288"/>
                <a:gd name="T69" fmla="*/ 2147483647 h 162"/>
                <a:gd name="T70" fmla="*/ 2147483647 w 288"/>
                <a:gd name="T71" fmla="*/ 2147483647 h 162"/>
                <a:gd name="T72" fmla="*/ 2147483647 w 288"/>
                <a:gd name="T73" fmla="*/ 2147483647 h 16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288"/>
                <a:gd name="T112" fmla="*/ 0 h 162"/>
                <a:gd name="T113" fmla="*/ 288 w 288"/>
                <a:gd name="T114" fmla="*/ 162 h 16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288" h="162">
                  <a:moveTo>
                    <a:pt x="132" y="24"/>
                  </a:moveTo>
                  <a:lnTo>
                    <a:pt x="96" y="24"/>
                  </a:lnTo>
                  <a:lnTo>
                    <a:pt x="90" y="42"/>
                  </a:lnTo>
                  <a:lnTo>
                    <a:pt x="72" y="30"/>
                  </a:lnTo>
                  <a:lnTo>
                    <a:pt x="66" y="42"/>
                  </a:lnTo>
                  <a:lnTo>
                    <a:pt x="60" y="48"/>
                  </a:lnTo>
                  <a:lnTo>
                    <a:pt x="54" y="60"/>
                  </a:lnTo>
                  <a:lnTo>
                    <a:pt x="48" y="66"/>
                  </a:lnTo>
                  <a:lnTo>
                    <a:pt x="30" y="66"/>
                  </a:lnTo>
                  <a:lnTo>
                    <a:pt x="30" y="78"/>
                  </a:lnTo>
                  <a:lnTo>
                    <a:pt x="18" y="90"/>
                  </a:lnTo>
                  <a:lnTo>
                    <a:pt x="12" y="102"/>
                  </a:lnTo>
                  <a:lnTo>
                    <a:pt x="0" y="108"/>
                  </a:lnTo>
                  <a:lnTo>
                    <a:pt x="6" y="120"/>
                  </a:lnTo>
                  <a:lnTo>
                    <a:pt x="0" y="126"/>
                  </a:lnTo>
                  <a:lnTo>
                    <a:pt x="0" y="132"/>
                  </a:lnTo>
                  <a:lnTo>
                    <a:pt x="6" y="132"/>
                  </a:lnTo>
                  <a:lnTo>
                    <a:pt x="30" y="108"/>
                  </a:lnTo>
                  <a:lnTo>
                    <a:pt x="48" y="108"/>
                  </a:lnTo>
                  <a:lnTo>
                    <a:pt x="54" y="114"/>
                  </a:lnTo>
                  <a:lnTo>
                    <a:pt x="48" y="138"/>
                  </a:lnTo>
                  <a:lnTo>
                    <a:pt x="60" y="150"/>
                  </a:lnTo>
                  <a:lnTo>
                    <a:pt x="60" y="156"/>
                  </a:lnTo>
                  <a:lnTo>
                    <a:pt x="72" y="156"/>
                  </a:lnTo>
                  <a:lnTo>
                    <a:pt x="84" y="144"/>
                  </a:lnTo>
                  <a:lnTo>
                    <a:pt x="96" y="144"/>
                  </a:lnTo>
                  <a:lnTo>
                    <a:pt x="108" y="156"/>
                  </a:lnTo>
                  <a:lnTo>
                    <a:pt x="114" y="156"/>
                  </a:lnTo>
                  <a:lnTo>
                    <a:pt x="132" y="138"/>
                  </a:lnTo>
                  <a:lnTo>
                    <a:pt x="132" y="120"/>
                  </a:lnTo>
                  <a:lnTo>
                    <a:pt x="138" y="114"/>
                  </a:lnTo>
                  <a:lnTo>
                    <a:pt x="150" y="114"/>
                  </a:lnTo>
                  <a:lnTo>
                    <a:pt x="156" y="120"/>
                  </a:lnTo>
                  <a:lnTo>
                    <a:pt x="156" y="126"/>
                  </a:lnTo>
                  <a:lnTo>
                    <a:pt x="162" y="132"/>
                  </a:lnTo>
                  <a:lnTo>
                    <a:pt x="162" y="138"/>
                  </a:lnTo>
                  <a:lnTo>
                    <a:pt x="168" y="138"/>
                  </a:lnTo>
                  <a:lnTo>
                    <a:pt x="192" y="162"/>
                  </a:lnTo>
                  <a:lnTo>
                    <a:pt x="192" y="144"/>
                  </a:lnTo>
                  <a:lnTo>
                    <a:pt x="204" y="132"/>
                  </a:lnTo>
                  <a:lnTo>
                    <a:pt x="210" y="108"/>
                  </a:lnTo>
                  <a:lnTo>
                    <a:pt x="222" y="126"/>
                  </a:lnTo>
                  <a:lnTo>
                    <a:pt x="240" y="120"/>
                  </a:lnTo>
                  <a:lnTo>
                    <a:pt x="258" y="132"/>
                  </a:lnTo>
                  <a:lnTo>
                    <a:pt x="264" y="120"/>
                  </a:lnTo>
                  <a:lnTo>
                    <a:pt x="252" y="108"/>
                  </a:lnTo>
                  <a:lnTo>
                    <a:pt x="252" y="102"/>
                  </a:lnTo>
                  <a:lnTo>
                    <a:pt x="276" y="102"/>
                  </a:lnTo>
                  <a:lnTo>
                    <a:pt x="282" y="84"/>
                  </a:lnTo>
                  <a:lnTo>
                    <a:pt x="288" y="84"/>
                  </a:lnTo>
                  <a:lnTo>
                    <a:pt x="288" y="78"/>
                  </a:lnTo>
                  <a:lnTo>
                    <a:pt x="276" y="66"/>
                  </a:lnTo>
                  <a:lnTo>
                    <a:pt x="270" y="66"/>
                  </a:lnTo>
                  <a:lnTo>
                    <a:pt x="252" y="84"/>
                  </a:lnTo>
                  <a:lnTo>
                    <a:pt x="246" y="84"/>
                  </a:lnTo>
                  <a:lnTo>
                    <a:pt x="246" y="66"/>
                  </a:lnTo>
                  <a:lnTo>
                    <a:pt x="210" y="66"/>
                  </a:lnTo>
                  <a:lnTo>
                    <a:pt x="210" y="60"/>
                  </a:lnTo>
                  <a:lnTo>
                    <a:pt x="216" y="48"/>
                  </a:lnTo>
                  <a:lnTo>
                    <a:pt x="222" y="42"/>
                  </a:lnTo>
                  <a:lnTo>
                    <a:pt x="228" y="42"/>
                  </a:lnTo>
                  <a:lnTo>
                    <a:pt x="228" y="30"/>
                  </a:lnTo>
                  <a:lnTo>
                    <a:pt x="216" y="30"/>
                  </a:lnTo>
                  <a:lnTo>
                    <a:pt x="210" y="18"/>
                  </a:lnTo>
                  <a:lnTo>
                    <a:pt x="192" y="12"/>
                  </a:lnTo>
                  <a:lnTo>
                    <a:pt x="180" y="12"/>
                  </a:lnTo>
                  <a:lnTo>
                    <a:pt x="174" y="6"/>
                  </a:lnTo>
                  <a:lnTo>
                    <a:pt x="162" y="0"/>
                  </a:lnTo>
                  <a:lnTo>
                    <a:pt x="156" y="0"/>
                  </a:lnTo>
                  <a:lnTo>
                    <a:pt x="150" y="6"/>
                  </a:lnTo>
                  <a:lnTo>
                    <a:pt x="150" y="18"/>
                  </a:lnTo>
                  <a:lnTo>
                    <a:pt x="156" y="24"/>
                  </a:lnTo>
                  <a:lnTo>
                    <a:pt x="150" y="18"/>
                  </a:lnTo>
                  <a:lnTo>
                    <a:pt x="132" y="2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29" name="Sweden" descr="© INSCALE GmbH, 05.05.2010&#10;http://www.presentationload.com/">
              <a:extLst>
                <a:ext uri="{FF2B5EF4-FFF2-40B4-BE49-F238E27FC236}">
                  <a16:creationId xmlns:a16="http://schemas.microsoft.com/office/drawing/2014/main" id="{EFF6FDFE-985C-4066-91B3-E22A03F7E7E7}"/>
                </a:ext>
              </a:extLst>
            </p:cNvPr>
            <p:cNvSpPr>
              <a:spLocks noEditPoints="1"/>
            </p:cNvSpPr>
            <p:nvPr/>
          </p:nvSpPr>
          <p:spPr bwMode="gray">
            <a:xfrm>
              <a:off x="4533349" y="1163902"/>
              <a:ext cx="262381" cy="375042"/>
            </a:xfrm>
            <a:custGeom>
              <a:avLst/>
              <a:gdLst>
                <a:gd name="T0" fmla="*/ 2147483647 w 690"/>
                <a:gd name="T1" fmla="*/ 2147483647 h 990"/>
                <a:gd name="T2" fmla="*/ 2147483647 w 690"/>
                <a:gd name="T3" fmla="*/ 2147483647 h 990"/>
                <a:gd name="T4" fmla="*/ 2147483647 w 690"/>
                <a:gd name="T5" fmla="*/ 2147483647 h 990"/>
                <a:gd name="T6" fmla="*/ 2147483647 w 690"/>
                <a:gd name="T7" fmla="*/ 2147483647 h 990"/>
                <a:gd name="T8" fmla="*/ 2147483647 w 690"/>
                <a:gd name="T9" fmla="*/ 2147483647 h 990"/>
                <a:gd name="T10" fmla="*/ 2147483647 w 690"/>
                <a:gd name="T11" fmla="*/ 2147483647 h 990"/>
                <a:gd name="T12" fmla="*/ 2147483647 w 690"/>
                <a:gd name="T13" fmla="*/ 2147483647 h 990"/>
                <a:gd name="T14" fmla="*/ 2147483647 w 690"/>
                <a:gd name="T15" fmla="*/ 2147483647 h 990"/>
                <a:gd name="T16" fmla="*/ 2147483647 w 690"/>
                <a:gd name="T17" fmla="*/ 2147483647 h 990"/>
                <a:gd name="T18" fmla="*/ 2147483647 w 690"/>
                <a:gd name="T19" fmla="*/ 2147483647 h 990"/>
                <a:gd name="T20" fmla="*/ 2147483647 w 690"/>
                <a:gd name="T21" fmla="*/ 2147483647 h 990"/>
                <a:gd name="T22" fmla="*/ 2147483647 w 690"/>
                <a:gd name="T23" fmla="*/ 2147483647 h 990"/>
                <a:gd name="T24" fmla="*/ 2147483647 w 690"/>
                <a:gd name="T25" fmla="*/ 2147483647 h 990"/>
                <a:gd name="T26" fmla="*/ 2147483647 w 690"/>
                <a:gd name="T27" fmla="*/ 2147483647 h 990"/>
                <a:gd name="T28" fmla="*/ 2147483647 w 690"/>
                <a:gd name="T29" fmla="*/ 2147483647 h 990"/>
                <a:gd name="T30" fmla="*/ 2147483647 w 690"/>
                <a:gd name="T31" fmla="*/ 2147483647 h 990"/>
                <a:gd name="T32" fmla="*/ 2147483647 w 690"/>
                <a:gd name="T33" fmla="*/ 2147483647 h 990"/>
                <a:gd name="T34" fmla="*/ 2147483647 w 690"/>
                <a:gd name="T35" fmla="*/ 2147483647 h 990"/>
                <a:gd name="T36" fmla="*/ 2147483647 w 690"/>
                <a:gd name="T37" fmla="*/ 2147483647 h 990"/>
                <a:gd name="T38" fmla="*/ 2147483647 w 690"/>
                <a:gd name="T39" fmla="*/ 2147483647 h 990"/>
                <a:gd name="T40" fmla="*/ 2147483647 w 690"/>
                <a:gd name="T41" fmla="*/ 2147483647 h 990"/>
                <a:gd name="T42" fmla="*/ 2147483647 w 690"/>
                <a:gd name="T43" fmla="*/ 2147483647 h 990"/>
                <a:gd name="T44" fmla="*/ 2147483647 w 690"/>
                <a:gd name="T45" fmla="*/ 2147483647 h 990"/>
                <a:gd name="T46" fmla="*/ 0 w 690"/>
                <a:gd name="T47" fmla="*/ 2147483647 h 990"/>
                <a:gd name="T48" fmla="*/ 2147483647 w 690"/>
                <a:gd name="T49" fmla="*/ 2147483647 h 990"/>
                <a:gd name="T50" fmla="*/ 2147483647 w 690"/>
                <a:gd name="T51" fmla="*/ 2147483647 h 990"/>
                <a:gd name="T52" fmla="*/ 2147483647 w 690"/>
                <a:gd name="T53" fmla="*/ 2147483647 h 990"/>
                <a:gd name="T54" fmla="*/ 2147483647 w 690"/>
                <a:gd name="T55" fmla="*/ 2147483647 h 990"/>
                <a:gd name="T56" fmla="*/ 2147483647 w 690"/>
                <a:gd name="T57" fmla="*/ 2147483647 h 990"/>
                <a:gd name="T58" fmla="*/ 2147483647 w 690"/>
                <a:gd name="T59" fmla="*/ 2147483647 h 990"/>
                <a:gd name="T60" fmla="*/ 2147483647 w 690"/>
                <a:gd name="T61" fmla="*/ 2147483647 h 990"/>
                <a:gd name="T62" fmla="*/ 2147483647 w 690"/>
                <a:gd name="T63" fmla="*/ 2147483647 h 990"/>
                <a:gd name="T64" fmla="*/ 2147483647 w 690"/>
                <a:gd name="T65" fmla="*/ 2147483647 h 990"/>
                <a:gd name="T66" fmla="*/ 2147483647 w 690"/>
                <a:gd name="T67" fmla="*/ 2147483647 h 990"/>
                <a:gd name="T68" fmla="*/ 2147483647 w 690"/>
                <a:gd name="T69" fmla="*/ 2147483647 h 990"/>
                <a:gd name="T70" fmla="*/ 2147483647 w 690"/>
                <a:gd name="T71" fmla="*/ 2147483647 h 990"/>
                <a:gd name="T72" fmla="*/ 2147483647 w 690"/>
                <a:gd name="T73" fmla="*/ 2147483647 h 990"/>
                <a:gd name="T74" fmla="*/ 2147483647 w 690"/>
                <a:gd name="T75" fmla="*/ 2147483647 h 990"/>
                <a:gd name="T76" fmla="*/ 2147483647 w 690"/>
                <a:gd name="T77" fmla="*/ 2147483647 h 990"/>
                <a:gd name="T78" fmla="*/ 2147483647 w 690"/>
                <a:gd name="T79" fmla="*/ 2147483647 h 990"/>
                <a:gd name="T80" fmla="*/ 2147483647 w 690"/>
                <a:gd name="T81" fmla="*/ 2147483647 h 990"/>
                <a:gd name="T82" fmla="*/ 2147483647 w 690"/>
                <a:gd name="T83" fmla="*/ 2147483647 h 990"/>
                <a:gd name="T84" fmla="*/ 2147483647 w 690"/>
                <a:gd name="T85" fmla="*/ 2147483647 h 990"/>
                <a:gd name="T86" fmla="*/ 2147483647 w 690"/>
                <a:gd name="T87" fmla="*/ 2147483647 h 990"/>
                <a:gd name="T88" fmla="*/ 2147483647 w 690"/>
                <a:gd name="T89" fmla="*/ 2147483647 h 990"/>
                <a:gd name="T90" fmla="*/ 2147483647 w 690"/>
                <a:gd name="T91" fmla="*/ 2147483647 h 990"/>
                <a:gd name="T92" fmla="*/ 2147483647 w 690"/>
                <a:gd name="T93" fmla="*/ 2147483647 h 990"/>
                <a:gd name="T94" fmla="*/ 2147483647 w 690"/>
                <a:gd name="T95" fmla="*/ 2147483647 h 990"/>
                <a:gd name="T96" fmla="*/ 2147483647 w 690"/>
                <a:gd name="T97" fmla="*/ 2147483647 h 990"/>
                <a:gd name="T98" fmla="*/ 2147483647 w 690"/>
                <a:gd name="T99" fmla="*/ 2147483647 h 990"/>
                <a:gd name="T100" fmla="*/ 2147483647 w 690"/>
                <a:gd name="T101" fmla="*/ 2147483647 h 99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690"/>
                <a:gd name="T154" fmla="*/ 0 h 990"/>
                <a:gd name="T155" fmla="*/ 690 w 690"/>
                <a:gd name="T156" fmla="*/ 990 h 990"/>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690" h="990">
                  <a:moveTo>
                    <a:pt x="678" y="204"/>
                  </a:moveTo>
                  <a:lnTo>
                    <a:pt x="672" y="198"/>
                  </a:lnTo>
                  <a:lnTo>
                    <a:pt x="660" y="192"/>
                  </a:lnTo>
                  <a:lnTo>
                    <a:pt x="648" y="180"/>
                  </a:lnTo>
                  <a:lnTo>
                    <a:pt x="648" y="174"/>
                  </a:lnTo>
                  <a:lnTo>
                    <a:pt x="654" y="162"/>
                  </a:lnTo>
                  <a:lnTo>
                    <a:pt x="660" y="156"/>
                  </a:lnTo>
                  <a:lnTo>
                    <a:pt x="666" y="144"/>
                  </a:lnTo>
                  <a:lnTo>
                    <a:pt x="642" y="132"/>
                  </a:lnTo>
                  <a:lnTo>
                    <a:pt x="648" y="108"/>
                  </a:lnTo>
                  <a:lnTo>
                    <a:pt x="636" y="102"/>
                  </a:lnTo>
                  <a:lnTo>
                    <a:pt x="636" y="96"/>
                  </a:lnTo>
                  <a:lnTo>
                    <a:pt x="642" y="90"/>
                  </a:lnTo>
                  <a:lnTo>
                    <a:pt x="642" y="66"/>
                  </a:lnTo>
                  <a:lnTo>
                    <a:pt x="636" y="66"/>
                  </a:lnTo>
                  <a:lnTo>
                    <a:pt x="630" y="60"/>
                  </a:lnTo>
                  <a:lnTo>
                    <a:pt x="618" y="60"/>
                  </a:lnTo>
                  <a:lnTo>
                    <a:pt x="588" y="42"/>
                  </a:lnTo>
                  <a:lnTo>
                    <a:pt x="552" y="42"/>
                  </a:lnTo>
                  <a:lnTo>
                    <a:pt x="540" y="30"/>
                  </a:lnTo>
                  <a:lnTo>
                    <a:pt x="534" y="30"/>
                  </a:lnTo>
                  <a:lnTo>
                    <a:pt x="528" y="24"/>
                  </a:lnTo>
                  <a:lnTo>
                    <a:pt x="516" y="24"/>
                  </a:lnTo>
                  <a:lnTo>
                    <a:pt x="504" y="18"/>
                  </a:lnTo>
                  <a:lnTo>
                    <a:pt x="498" y="12"/>
                  </a:lnTo>
                  <a:lnTo>
                    <a:pt x="486" y="6"/>
                  </a:lnTo>
                  <a:lnTo>
                    <a:pt x="456" y="0"/>
                  </a:lnTo>
                  <a:lnTo>
                    <a:pt x="456" y="24"/>
                  </a:lnTo>
                  <a:lnTo>
                    <a:pt x="444" y="24"/>
                  </a:lnTo>
                  <a:lnTo>
                    <a:pt x="444" y="30"/>
                  </a:lnTo>
                  <a:lnTo>
                    <a:pt x="456" y="42"/>
                  </a:lnTo>
                  <a:lnTo>
                    <a:pt x="462" y="42"/>
                  </a:lnTo>
                  <a:lnTo>
                    <a:pt x="456" y="48"/>
                  </a:lnTo>
                  <a:lnTo>
                    <a:pt x="444" y="48"/>
                  </a:lnTo>
                  <a:lnTo>
                    <a:pt x="438" y="42"/>
                  </a:lnTo>
                  <a:lnTo>
                    <a:pt x="414" y="42"/>
                  </a:lnTo>
                  <a:lnTo>
                    <a:pt x="390" y="36"/>
                  </a:lnTo>
                  <a:lnTo>
                    <a:pt x="366" y="42"/>
                  </a:lnTo>
                  <a:lnTo>
                    <a:pt x="366" y="30"/>
                  </a:lnTo>
                  <a:lnTo>
                    <a:pt x="360" y="24"/>
                  </a:lnTo>
                  <a:lnTo>
                    <a:pt x="348" y="36"/>
                  </a:lnTo>
                  <a:lnTo>
                    <a:pt x="348" y="66"/>
                  </a:lnTo>
                  <a:lnTo>
                    <a:pt x="342" y="72"/>
                  </a:lnTo>
                  <a:lnTo>
                    <a:pt x="324" y="72"/>
                  </a:lnTo>
                  <a:lnTo>
                    <a:pt x="282" y="78"/>
                  </a:lnTo>
                  <a:lnTo>
                    <a:pt x="264" y="96"/>
                  </a:lnTo>
                  <a:lnTo>
                    <a:pt x="252" y="102"/>
                  </a:lnTo>
                  <a:lnTo>
                    <a:pt x="246" y="102"/>
                  </a:lnTo>
                  <a:lnTo>
                    <a:pt x="246" y="114"/>
                  </a:lnTo>
                  <a:lnTo>
                    <a:pt x="258" y="120"/>
                  </a:lnTo>
                  <a:lnTo>
                    <a:pt x="264" y="126"/>
                  </a:lnTo>
                  <a:lnTo>
                    <a:pt x="258" y="144"/>
                  </a:lnTo>
                  <a:lnTo>
                    <a:pt x="252" y="144"/>
                  </a:lnTo>
                  <a:lnTo>
                    <a:pt x="240" y="150"/>
                  </a:lnTo>
                  <a:lnTo>
                    <a:pt x="234" y="156"/>
                  </a:lnTo>
                  <a:lnTo>
                    <a:pt x="234" y="162"/>
                  </a:lnTo>
                  <a:lnTo>
                    <a:pt x="228" y="168"/>
                  </a:lnTo>
                  <a:lnTo>
                    <a:pt x="210" y="168"/>
                  </a:lnTo>
                  <a:lnTo>
                    <a:pt x="216" y="174"/>
                  </a:lnTo>
                  <a:lnTo>
                    <a:pt x="216" y="180"/>
                  </a:lnTo>
                  <a:lnTo>
                    <a:pt x="222" y="186"/>
                  </a:lnTo>
                  <a:lnTo>
                    <a:pt x="222" y="192"/>
                  </a:lnTo>
                  <a:lnTo>
                    <a:pt x="216" y="192"/>
                  </a:lnTo>
                  <a:lnTo>
                    <a:pt x="210" y="198"/>
                  </a:lnTo>
                  <a:lnTo>
                    <a:pt x="204" y="198"/>
                  </a:lnTo>
                  <a:lnTo>
                    <a:pt x="192" y="204"/>
                  </a:lnTo>
                  <a:lnTo>
                    <a:pt x="174" y="192"/>
                  </a:lnTo>
                  <a:lnTo>
                    <a:pt x="174" y="228"/>
                  </a:lnTo>
                  <a:lnTo>
                    <a:pt x="168" y="270"/>
                  </a:lnTo>
                  <a:lnTo>
                    <a:pt x="138" y="300"/>
                  </a:lnTo>
                  <a:lnTo>
                    <a:pt x="132" y="300"/>
                  </a:lnTo>
                  <a:lnTo>
                    <a:pt x="120" y="306"/>
                  </a:lnTo>
                  <a:lnTo>
                    <a:pt x="132" y="312"/>
                  </a:lnTo>
                  <a:lnTo>
                    <a:pt x="150" y="330"/>
                  </a:lnTo>
                  <a:lnTo>
                    <a:pt x="150" y="336"/>
                  </a:lnTo>
                  <a:lnTo>
                    <a:pt x="144" y="342"/>
                  </a:lnTo>
                  <a:lnTo>
                    <a:pt x="102" y="342"/>
                  </a:lnTo>
                  <a:lnTo>
                    <a:pt x="90" y="348"/>
                  </a:lnTo>
                  <a:lnTo>
                    <a:pt x="84" y="354"/>
                  </a:lnTo>
                  <a:lnTo>
                    <a:pt x="72" y="360"/>
                  </a:lnTo>
                  <a:lnTo>
                    <a:pt x="30" y="402"/>
                  </a:lnTo>
                  <a:lnTo>
                    <a:pt x="36" y="408"/>
                  </a:lnTo>
                  <a:lnTo>
                    <a:pt x="42" y="408"/>
                  </a:lnTo>
                  <a:lnTo>
                    <a:pt x="48" y="414"/>
                  </a:lnTo>
                  <a:lnTo>
                    <a:pt x="48" y="420"/>
                  </a:lnTo>
                  <a:lnTo>
                    <a:pt x="42" y="426"/>
                  </a:lnTo>
                  <a:lnTo>
                    <a:pt x="36" y="426"/>
                  </a:lnTo>
                  <a:lnTo>
                    <a:pt x="30" y="432"/>
                  </a:lnTo>
                  <a:lnTo>
                    <a:pt x="30" y="444"/>
                  </a:lnTo>
                  <a:lnTo>
                    <a:pt x="54" y="468"/>
                  </a:lnTo>
                  <a:lnTo>
                    <a:pt x="54" y="480"/>
                  </a:lnTo>
                  <a:lnTo>
                    <a:pt x="48" y="492"/>
                  </a:lnTo>
                  <a:lnTo>
                    <a:pt x="48" y="510"/>
                  </a:lnTo>
                  <a:lnTo>
                    <a:pt x="60" y="522"/>
                  </a:lnTo>
                  <a:lnTo>
                    <a:pt x="66" y="522"/>
                  </a:lnTo>
                  <a:lnTo>
                    <a:pt x="84" y="540"/>
                  </a:lnTo>
                  <a:lnTo>
                    <a:pt x="84" y="552"/>
                  </a:lnTo>
                  <a:lnTo>
                    <a:pt x="72" y="564"/>
                  </a:lnTo>
                  <a:lnTo>
                    <a:pt x="48" y="570"/>
                  </a:lnTo>
                  <a:lnTo>
                    <a:pt x="54" y="576"/>
                  </a:lnTo>
                  <a:lnTo>
                    <a:pt x="60" y="588"/>
                  </a:lnTo>
                  <a:lnTo>
                    <a:pt x="60" y="594"/>
                  </a:lnTo>
                  <a:lnTo>
                    <a:pt x="66" y="600"/>
                  </a:lnTo>
                  <a:lnTo>
                    <a:pt x="66" y="606"/>
                  </a:lnTo>
                  <a:lnTo>
                    <a:pt x="72" y="618"/>
                  </a:lnTo>
                  <a:lnTo>
                    <a:pt x="66" y="618"/>
                  </a:lnTo>
                  <a:lnTo>
                    <a:pt x="66" y="642"/>
                  </a:lnTo>
                  <a:lnTo>
                    <a:pt x="60" y="648"/>
                  </a:lnTo>
                  <a:lnTo>
                    <a:pt x="24" y="648"/>
                  </a:lnTo>
                  <a:lnTo>
                    <a:pt x="30" y="660"/>
                  </a:lnTo>
                  <a:lnTo>
                    <a:pt x="30" y="666"/>
                  </a:lnTo>
                  <a:lnTo>
                    <a:pt x="24" y="666"/>
                  </a:lnTo>
                  <a:lnTo>
                    <a:pt x="18" y="672"/>
                  </a:lnTo>
                  <a:lnTo>
                    <a:pt x="18" y="678"/>
                  </a:lnTo>
                  <a:lnTo>
                    <a:pt x="30" y="690"/>
                  </a:lnTo>
                  <a:lnTo>
                    <a:pt x="30" y="708"/>
                  </a:lnTo>
                  <a:lnTo>
                    <a:pt x="24" y="714"/>
                  </a:lnTo>
                  <a:lnTo>
                    <a:pt x="18" y="726"/>
                  </a:lnTo>
                  <a:lnTo>
                    <a:pt x="0" y="708"/>
                  </a:lnTo>
                  <a:lnTo>
                    <a:pt x="0" y="768"/>
                  </a:lnTo>
                  <a:lnTo>
                    <a:pt x="6" y="762"/>
                  </a:lnTo>
                  <a:lnTo>
                    <a:pt x="24" y="762"/>
                  </a:lnTo>
                  <a:lnTo>
                    <a:pt x="36" y="774"/>
                  </a:lnTo>
                  <a:lnTo>
                    <a:pt x="36" y="780"/>
                  </a:lnTo>
                  <a:lnTo>
                    <a:pt x="30" y="780"/>
                  </a:lnTo>
                  <a:lnTo>
                    <a:pt x="30" y="774"/>
                  </a:lnTo>
                  <a:lnTo>
                    <a:pt x="24" y="774"/>
                  </a:lnTo>
                  <a:lnTo>
                    <a:pt x="24" y="834"/>
                  </a:lnTo>
                  <a:lnTo>
                    <a:pt x="30" y="840"/>
                  </a:lnTo>
                  <a:lnTo>
                    <a:pt x="36" y="840"/>
                  </a:lnTo>
                  <a:lnTo>
                    <a:pt x="48" y="846"/>
                  </a:lnTo>
                  <a:lnTo>
                    <a:pt x="54" y="858"/>
                  </a:lnTo>
                  <a:lnTo>
                    <a:pt x="60" y="864"/>
                  </a:lnTo>
                  <a:lnTo>
                    <a:pt x="66" y="876"/>
                  </a:lnTo>
                  <a:lnTo>
                    <a:pt x="90" y="900"/>
                  </a:lnTo>
                  <a:lnTo>
                    <a:pt x="96" y="900"/>
                  </a:lnTo>
                  <a:lnTo>
                    <a:pt x="96" y="912"/>
                  </a:lnTo>
                  <a:lnTo>
                    <a:pt x="78" y="912"/>
                  </a:lnTo>
                  <a:lnTo>
                    <a:pt x="78" y="942"/>
                  </a:lnTo>
                  <a:lnTo>
                    <a:pt x="90" y="954"/>
                  </a:lnTo>
                  <a:lnTo>
                    <a:pt x="102" y="960"/>
                  </a:lnTo>
                  <a:lnTo>
                    <a:pt x="96" y="966"/>
                  </a:lnTo>
                  <a:lnTo>
                    <a:pt x="96" y="984"/>
                  </a:lnTo>
                  <a:lnTo>
                    <a:pt x="102" y="984"/>
                  </a:lnTo>
                  <a:lnTo>
                    <a:pt x="108" y="990"/>
                  </a:lnTo>
                  <a:lnTo>
                    <a:pt x="174" y="990"/>
                  </a:lnTo>
                  <a:lnTo>
                    <a:pt x="180" y="984"/>
                  </a:lnTo>
                  <a:lnTo>
                    <a:pt x="180" y="948"/>
                  </a:lnTo>
                  <a:lnTo>
                    <a:pt x="198" y="942"/>
                  </a:lnTo>
                  <a:lnTo>
                    <a:pt x="198" y="924"/>
                  </a:lnTo>
                  <a:lnTo>
                    <a:pt x="264" y="930"/>
                  </a:lnTo>
                  <a:lnTo>
                    <a:pt x="276" y="936"/>
                  </a:lnTo>
                  <a:lnTo>
                    <a:pt x="300" y="876"/>
                  </a:lnTo>
                  <a:lnTo>
                    <a:pt x="300" y="864"/>
                  </a:lnTo>
                  <a:lnTo>
                    <a:pt x="306" y="852"/>
                  </a:lnTo>
                  <a:lnTo>
                    <a:pt x="306" y="816"/>
                  </a:lnTo>
                  <a:lnTo>
                    <a:pt x="300" y="810"/>
                  </a:lnTo>
                  <a:lnTo>
                    <a:pt x="294" y="798"/>
                  </a:lnTo>
                  <a:lnTo>
                    <a:pt x="312" y="798"/>
                  </a:lnTo>
                  <a:lnTo>
                    <a:pt x="324" y="786"/>
                  </a:lnTo>
                  <a:lnTo>
                    <a:pt x="324" y="780"/>
                  </a:lnTo>
                  <a:lnTo>
                    <a:pt x="306" y="762"/>
                  </a:lnTo>
                  <a:lnTo>
                    <a:pt x="294" y="762"/>
                  </a:lnTo>
                  <a:lnTo>
                    <a:pt x="312" y="756"/>
                  </a:lnTo>
                  <a:lnTo>
                    <a:pt x="300" y="750"/>
                  </a:lnTo>
                  <a:lnTo>
                    <a:pt x="324" y="750"/>
                  </a:lnTo>
                  <a:lnTo>
                    <a:pt x="336" y="744"/>
                  </a:lnTo>
                  <a:lnTo>
                    <a:pt x="348" y="744"/>
                  </a:lnTo>
                  <a:lnTo>
                    <a:pt x="354" y="738"/>
                  </a:lnTo>
                  <a:lnTo>
                    <a:pt x="360" y="726"/>
                  </a:lnTo>
                  <a:lnTo>
                    <a:pt x="360" y="714"/>
                  </a:lnTo>
                  <a:lnTo>
                    <a:pt x="366" y="708"/>
                  </a:lnTo>
                  <a:lnTo>
                    <a:pt x="384" y="726"/>
                  </a:lnTo>
                  <a:lnTo>
                    <a:pt x="390" y="726"/>
                  </a:lnTo>
                  <a:lnTo>
                    <a:pt x="396" y="720"/>
                  </a:lnTo>
                  <a:lnTo>
                    <a:pt x="408" y="696"/>
                  </a:lnTo>
                  <a:lnTo>
                    <a:pt x="402" y="690"/>
                  </a:lnTo>
                  <a:lnTo>
                    <a:pt x="402" y="684"/>
                  </a:lnTo>
                  <a:lnTo>
                    <a:pt x="414" y="684"/>
                  </a:lnTo>
                  <a:lnTo>
                    <a:pt x="420" y="678"/>
                  </a:lnTo>
                  <a:lnTo>
                    <a:pt x="432" y="672"/>
                  </a:lnTo>
                  <a:lnTo>
                    <a:pt x="432" y="660"/>
                  </a:lnTo>
                  <a:lnTo>
                    <a:pt x="420" y="636"/>
                  </a:lnTo>
                  <a:lnTo>
                    <a:pt x="408" y="630"/>
                  </a:lnTo>
                  <a:lnTo>
                    <a:pt x="408" y="618"/>
                  </a:lnTo>
                  <a:lnTo>
                    <a:pt x="372" y="600"/>
                  </a:lnTo>
                  <a:lnTo>
                    <a:pt x="360" y="606"/>
                  </a:lnTo>
                  <a:lnTo>
                    <a:pt x="354" y="606"/>
                  </a:lnTo>
                  <a:lnTo>
                    <a:pt x="342" y="600"/>
                  </a:lnTo>
                  <a:lnTo>
                    <a:pt x="330" y="576"/>
                  </a:lnTo>
                  <a:lnTo>
                    <a:pt x="330" y="558"/>
                  </a:lnTo>
                  <a:lnTo>
                    <a:pt x="324" y="546"/>
                  </a:lnTo>
                  <a:lnTo>
                    <a:pt x="324" y="528"/>
                  </a:lnTo>
                  <a:lnTo>
                    <a:pt x="336" y="516"/>
                  </a:lnTo>
                  <a:lnTo>
                    <a:pt x="342" y="504"/>
                  </a:lnTo>
                  <a:lnTo>
                    <a:pt x="342" y="486"/>
                  </a:lnTo>
                  <a:lnTo>
                    <a:pt x="336" y="474"/>
                  </a:lnTo>
                  <a:lnTo>
                    <a:pt x="330" y="468"/>
                  </a:lnTo>
                  <a:lnTo>
                    <a:pt x="330" y="462"/>
                  </a:lnTo>
                  <a:lnTo>
                    <a:pt x="348" y="462"/>
                  </a:lnTo>
                  <a:lnTo>
                    <a:pt x="354" y="456"/>
                  </a:lnTo>
                  <a:lnTo>
                    <a:pt x="354" y="438"/>
                  </a:lnTo>
                  <a:lnTo>
                    <a:pt x="348" y="426"/>
                  </a:lnTo>
                  <a:lnTo>
                    <a:pt x="354" y="432"/>
                  </a:lnTo>
                  <a:lnTo>
                    <a:pt x="378" y="432"/>
                  </a:lnTo>
                  <a:lnTo>
                    <a:pt x="384" y="426"/>
                  </a:lnTo>
                  <a:lnTo>
                    <a:pt x="396" y="420"/>
                  </a:lnTo>
                  <a:lnTo>
                    <a:pt x="408" y="408"/>
                  </a:lnTo>
                  <a:lnTo>
                    <a:pt x="438" y="414"/>
                  </a:lnTo>
                  <a:lnTo>
                    <a:pt x="450" y="390"/>
                  </a:lnTo>
                  <a:lnTo>
                    <a:pt x="480" y="390"/>
                  </a:lnTo>
                  <a:lnTo>
                    <a:pt x="498" y="384"/>
                  </a:lnTo>
                  <a:lnTo>
                    <a:pt x="510" y="378"/>
                  </a:lnTo>
                  <a:lnTo>
                    <a:pt x="522" y="354"/>
                  </a:lnTo>
                  <a:lnTo>
                    <a:pt x="540" y="336"/>
                  </a:lnTo>
                  <a:lnTo>
                    <a:pt x="546" y="324"/>
                  </a:lnTo>
                  <a:lnTo>
                    <a:pt x="528" y="300"/>
                  </a:lnTo>
                  <a:lnTo>
                    <a:pt x="558" y="264"/>
                  </a:lnTo>
                  <a:lnTo>
                    <a:pt x="540" y="246"/>
                  </a:lnTo>
                  <a:lnTo>
                    <a:pt x="576" y="234"/>
                  </a:lnTo>
                  <a:lnTo>
                    <a:pt x="594" y="216"/>
                  </a:lnTo>
                  <a:lnTo>
                    <a:pt x="672" y="222"/>
                  </a:lnTo>
                  <a:lnTo>
                    <a:pt x="684" y="240"/>
                  </a:lnTo>
                  <a:lnTo>
                    <a:pt x="690" y="240"/>
                  </a:lnTo>
                  <a:lnTo>
                    <a:pt x="678" y="204"/>
                  </a:lnTo>
                  <a:close/>
                  <a:moveTo>
                    <a:pt x="390" y="828"/>
                  </a:moveTo>
                  <a:lnTo>
                    <a:pt x="390" y="840"/>
                  </a:lnTo>
                  <a:lnTo>
                    <a:pt x="396" y="852"/>
                  </a:lnTo>
                  <a:lnTo>
                    <a:pt x="396" y="864"/>
                  </a:lnTo>
                  <a:lnTo>
                    <a:pt x="402" y="870"/>
                  </a:lnTo>
                  <a:lnTo>
                    <a:pt x="402" y="876"/>
                  </a:lnTo>
                  <a:lnTo>
                    <a:pt x="414" y="852"/>
                  </a:lnTo>
                  <a:lnTo>
                    <a:pt x="426" y="852"/>
                  </a:lnTo>
                  <a:lnTo>
                    <a:pt x="432" y="846"/>
                  </a:lnTo>
                  <a:lnTo>
                    <a:pt x="438" y="834"/>
                  </a:lnTo>
                  <a:lnTo>
                    <a:pt x="438" y="822"/>
                  </a:lnTo>
                  <a:lnTo>
                    <a:pt x="432" y="816"/>
                  </a:lnTo>
                  <a:lnTo>
                    <a:pt x="450" y="798"/>
                  </a:lnTo>
                  <a:lnTo>
                    <a:pt x="444" y="798"/>
                  </a:lnTo>
                  <a:lnTo>
                    <a:pt x="438" y="804"/>
                  </a:lnTo>
                  <a:lnTo>
                    <a:pt x="420" y="804"/>
                  </a:lnTo>
                  <a:lnTo>
                    <a:pt x="408" y="810"/>
                  </a:lnTo>
                  <a:lnTo>
                    <a:pt x="390" y="828"/>
                  </a:lnTo>
                  <a:close/>
                  <a:moveTo>
                    <a:pt x="300" y="900"/>
                  </a:moveTo>
                  <a:lnTo>
                    <a:pt x="300" y="912"/>
                  </a:lnTo>
                  <a:lnTo>
                    <a:pt x="294" y="924"/>
                  </a:lnTo>
                  <a:lnTo>
                    <a:pt x="300" y="918"/>
                  </a:lnTo>
                  <a:lnTo>
                    <a:pt x="312" y="912"/>
                  </a:lnTo>
                  <a:lnTo>
                    <a:pt x="318" y="900"/>
                  </a:lnTo>
                  <a:lnTo>
                    <a:pt x="318" y="894"/>
                  </a:lnTo>
                  <a:lnTo>
                    <a:pt x="324" y="888"/>
                  </a:lnTo>
                  <a:lnTo>
                    <a:pt x="324" y="882"/>
                  </a:lnTo>
                  <a:lnTo>
                    <a:pt x="342" y="858"/>
                  </a:lnTo>
                  <a:lnTo>
                    <a:pt x="336" y="840"/>
                  </a:lnTo>
                  <a:lnTo>
                    <a:pt x="330" y="852"/>
                  </a:lnTo>
                  <a:lnTo>
                    <a:pt x="312" y="870"/>
                  </a:lnTo>
                  <a:lnTo>
                    <a:pt x="300" y="894"/>
                  </a:lnTo>
                  <a:lnTo>
                    <a:pt x="300" y="90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30" name="Swaziland" descr="© INSCALE GmbH, 05.05.2010&#10;http://www.presentationload.com/">
              <a:extLst>
                <a:ext uri="{FF2B5EF4-FFF2-40B4-BE49-F238E27FC236}">
                  <a16:creationId xmlns:a16="http://schemas.microsoft.com/office/drawing/2014/main" id="{C9004E19-FD7D-4CBE-B091-5955625B0292}"/>
                </a:ext>
              </a:extLst>
            </p:cNvPr>
            <p:cNvSpPr>
              <a:spLocks/>
            </p:cNvSpPr>
            <p:nvPr/>
          </p:nvSpPr>
          <p:spPr bwMode="gray">
            <a:xfrm>
              <a:off x="5050696" y="4004139"/>
              <a:ext cx="38542" cy="50401"/>
            </a:xfrm>
            <a:custGeom>
              <a:avLst/>
              <a:gdLst>
                <a:gd name="T0" fmla="*/ 2147483647 w 102"/>
                <a:gd name="T1" fmla="*/ 2147483647 h 132"/>
                <a:gd name="T2" fmla="*/ 2147483647 w 102"/>
                <a:gd name="T3" fmla="*/ 2147483647 h 132"/>
                <a:gd name="T4" fmla="*/ 2147483647 w 102"/>
                <a:gd name="T5" fmla="*/ 2147483647 h 132"/>
                <a:gd name="T6" fmla="*/ 2147483647 w 102"/>
                <a:gd name="T7" fmla="*/ 2147483647 h 132"/>
                <a:gd name="T8" fmla="*/ 2147483647 w 102"/>
                <a:gd name="T9" fmla="*/ 2147483647 h 132"/>
                <a:gd name="T10" fmla="*/ 2147483647 w 102"/>
                <a:gd name="T11" fmla="*/ 0 h 132"/>
                <a:gd name="T12" fmla="*/ 2147483647 w 102"/>
                <a:gd name="T13" fmla="*/ 0 h 132"/>
                <a:gd name="T14" fmla="*/ 2147483647 w 102"/>
                <a:gd name="T15" fmla="*/ 2147483647 h 132"/>
                <a:gd name="T16" fmla="*/ 2147483647 w 102"/>
                <a:gd name="T17" fmla="*/ 2147483647 h 132"/>
                <a:gd name="T18" fmla="*/ 2147483647 w 102"/>
                <a:gd name="T19" fmla="*/ 2147483647 h 132"/>
                <a:gd name="T20" fmla="*/ 2147483647 w 102"/>
                <a:gd name="T21" fmla="*/ 2147483647 h 132"/>
                <a:gd name="T22" fmla="*/ 0 w 102"/>
                <a:gd name="T23" fmla="*/ 2147483647 h 132"/>
                <a:gd name="T24" fmla="*/ 0 w 102"/>
                <a:gd name="T25" fmla="*/ 2147483647 h 132"/>
                <a:gd name="T26" fmla="*/ 2147483647 w 102"/>
                <a:gd name="T27" fmla="*/ 2147483647 h 132"/>
                <a:gd name="T28" fmla="*/ 2147483647 w 102"/>
                <a:gd name="T29" fmla="*/ 2147483647 h 132"/>
                <a:gd name="T30" fmla="*/ 2147483647 w 102"/>
                <a:gd name="T31" fmla="*/ 2147483647 h 132"/>
                <a:gd name="T32" fmla="*/ 2147483647 w 102"/>
                <a:gd name="T33" fmla="*/ 2147483647 h 132"/>
                <a:gd name="T34" fmla="*/ 2147483647 w 102"/>
                <a:gd name="T35" fmla="*/ 2147483647 h 132"/>
                <a:gd name="T36" fmla="*/ 2147483647 w 102"/>
                <a:gd name="T37" fmla="*/ 2147483647 h 132"/>
                <a:gd name="T38" fmla="*/ 2147483647 w 102"/>
                <a:gd name="T39" fmla="*/ 2147483647 h 132"/>
                <a:gd name="T40" fmla="*/ 2147483647 w 102"/>
                <a:gd name="T41" fmla="*/ 2147483647 h 132"/>
                <a:gd name="T42" fmla="*/ 2147483647 w 102"/>
                <a:gd name="T43" fmla="*/ 2147483647 h 132"/>
                <a:gd name="T44" fmla="*/ 2147483647 w 102"/>
                <a:gd name="T45" fmla="*/ 2147483647 h 132"/>
                <a:gd name="T46" fmla="*/ 2147483647 w 102"/>
                <a:gd name="T47" fmla="*/ 2147483647 h 132"/>
                <a:gd name="T48" fmla="*/ 2147483647 w 102"/>
                <a:gd name="T49" fmla="*/ 2147483647 h 13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102"/>
                <a:gd name="T76" fmla="*/ 0 h 132"/>
                <a:gd name="T77" fmla="*/ 102 w 102"/>
                <a:gd name="T78" fmla="*/ 132 h 13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102" h="132">
                  <a:moveTo>
                    <a:pt x="84" y="54"/>
                  </a:moveTo>
                  <a:lnTo>
                    <a:pt x="84" y="30"/>
                  </a:lnTo>
                  <a:lnTo>
                    <a:pt x="90" y="18"/>
                  </a:lnTo>
                  <a:lnTo>
                    <a:pt x="66" y="18"/>
                  </a:lnTo>
                  <a:lnTo>
                    <a:pt x="54" y="6"/>
                  </a:lnTo>
                  <a:lnTo>
                    <a:pt x="42" y="0"/>
                  </a:lnTo>
                  <a:lnTo>
                    <a:pt x="36" y="0"/>
                  </a:lnTo>
                  <a:lnTo>
                    <a:pt x="24" y="12"/>
                  </a:lnTo>
                  <a:lnTo>
                    <a:pt x="18" y="24"/>
                  </a:lnTo>
                  <a:lnTo>
                    <a:pt x="18" y="36"/>
                  </a:lnTo>
                  <a:lnTo>
                    <a:pt x="6" y="48"/>
                  </a:lnTo>
                  <a:lnTo>
                    <a:pt x="0" y="60"/>
                  </a:lnTo>
                  <a:lnTo>
                    <a:pt x="0" y="84"/>
                  </a:lnTo>
                  <a:lnTo>
                    <a:pt x="12" y="108"/>
                  </a:lnTo>
                  <a:lnTo>
                    <a:pt x="24" y="114"/>
                  </a:lnTo>
                  <a:lnTo>
                    <a:pt x="36" y="126"/>
                  </a:lnTo>
                  <a:lnTo>
                    <a:pt x="54" y="126"/>
                  </a:lnTo>
                  <a:lnTo>
                    <a:pt x="66" y="132"/>
                  </a:lnTo>
                  <a:lnTo>
                    <a:pt x="78" y="132"/>
                  </a:lnTo>
                  <a:lnTo>
                    <a:pt x="90" y="90"/>
                  </a:lnTo>
                  <a:lnTo>
                    <a:pt x="96" y="90"/>
                  </a:lnTo>
                  <a:lnTo>
                    <a:pt x="102" y="84"/>
                  </a:lnTo>
                  <a:lnTo>
                    <a:pt x="96" y="60"/>
                  </a:lnTo>
                  <a:lnTo>
                    <a:pt x="90" y="60"/>
                  </a:lnTo>
                  <a:lnTo>
                    <a:pt x="84" y="5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31" name="Suriname" descr="© INSCALE GmbH, 05.05.2010&#10;http://www.presentationload.com/">
              <a:extLst>
                <a:ext uri="{FF2B5EF4-FFF2-40B4-BE49-F238E27FC236}">
                  <a16:creationId xmlns:a16="http://schemas.microsoft.com/office/drawing/2014/main" id="{4AAD0A77-3CAA-B440-E46F-C2EE7A9A37BE}"/>
                </a:ext>
              </a:extLst>
            </p:cNvPr>
            <p:cNvSpPr>
              <a:spLocks/>
            </p:cNvSpPr>
            <p:nvPr/>
          </p:nvSpPr>
          <p:spPr bwMode="gray">
            <a:xfrm>
              <a:off x="2668524" y="3036146"/>
              <a:ext cx="111179" cy="127485"/>
            </a:xfrm>
            <a:custGeom>
              <a:avLst/>
              <a:gdLst>
                <a:gd name="T0" fmla="*/ 2147483647 w 294"/>
                <a:gd name="T1" fmla="*/ 2147483647 h 336"/>
                <a:gd name="T2" fmla="*/ 2147483647 w 294"/>
                <a:gd name="T3" fmla="*/ 2147483647 h 336"/>
                <a:gd name="T4" fmla="*/ 2147483647 w 294"/>
                <a:gd name="T5" fmla="*/ 2147483647 h 336"/>
                <a:gd name="T6" fmla="*/ 0 w 294"/>
                <a:gd name="T7" fmla="*/ 2147483647 h 336"/>
                <a:gd name="T8" fmla="*/ 2147483647 w 294"/>
                <a:gd name="T9" fmla="*/ 2147483647 h 336"/>
                <a:gd name="T10" fmla="*/ 2147483647 w 294"/>
                <a:gd name="T11" fmla="*/ 2147483647 h 336"/>
                <a:gd name="T12" fmla="*/ 2147483647 w 294"/>
                <a:gd name="T13" fmla="*/ 2147483647 h 336"/>
                <a:gd name="T14" fmla="*/ 2147483647 w 294"/>
                <a:gd name="T15" fmla="*/ 2147483647 h 336"/>
                <a:gd name="T16" fmla="*/ 2147483647 w 294"/>
                <a:gd name="T17" fmla="*/ 2147483647 h 336"/>
                <a:gd name="T18" fmla="*/ 2147483647 w 294"/>
                <a:gd name="T19" fmla="*/ 2147483647 h 336"/>
                <a:gd name="T20" fmla="*/ 2147483647 w 294"/>
                <a:gd name="T21" fmla="*/ 2147483647 h 336"/>
                <a:gd name="T22" fmla="*/ 2147483647 w 294"/>
                <a:gd name="T23" fmla="*/ 2147483647 h 336"/>
                <a:gd name="T24" fmla="*/ 2147483647 w 294"/>
                <a:gd name="T25" fmla="*/ 2147483647 h 336"/>
                <a:gd name="T26" fmla="*/ 2147483647 w 294"/>
                <a:gd name="T27" fmla="*/ 2147483647 h 336"/>
                <a:gd name="T28" fmla="*/ 2147483647 w 294"/>
                <a:gd name="T29" fmla="*/ 2147483647 h 336"/>
                <a:gd name="T30" fmla="*/ 2147483647 w 294"/>
                <a:gd name="T31" fmla="*/ 2147483647 h 336"/>
                <a:gd name="T32" fmla="*/ 2147483647 w 294"/>
                <a:gd name="T33" fmla="*/ 2147483647 h 336"/>
                <a:gd name="T34" fmla="*/ 2147483647 w 294"/>
                <a:gd name="T35" fmla="*/ 2147483647 h 336"/>
                <a:gd name="T36" fmla="*/ 2147483647 w 294"/>
                <a:gd name="T37" fmla="*/ 2147483647 h 336"/>
                <a:gd name="T38" fmla="*/ 2147483647 w 294"/>
                <a:gd name="T39" fmla="*/ 2147483647 h 336"/>
                <a:gd name="T40" fmla="*/ 2147483647 w 294"/>
                <a:gd name="T41" fmla="*/ 2147483647 h 336"/>
                <a:gd name="T42" fmla="*/ 2147483647 w 294"/>
                <a:gd name="T43" fmla="*/ 2147483647 h 336"/>
                <a:gd name="T44" fmla="*/ 2147483647 w 294"/>
                <a:gd name="T45" fmla="*/ 2147483647 h 336"/>
                <a:gd name="T46" fmla="*/ 2147483647 w 294"/>
                <a:gd name="T47" fmla="*/ 2147483647 h 336"/>
                <a:gd name="T48" fmla="*/ 2147483647 w 294"/>
                <a:gd name="T49" fmla="*/ 2147483647 h 336"/>
                <a:gd name="T50" fmla="*/ 2147483647 w 294"/>
                <a:gd name="T51" fmla="*/ 2147483647 h 336"/>
                <a:gd name="T52" fmla="*/ 2147483647 w 294"/>
                <a:gd name="T53" fmla="*/ 2147483647 h 336"/>
                <a:gd name="T54" fmla="*/ 2147483647 w 294"/>
                <a:gd name="T55" fmla="*/ 2147483647 h 336"/>
                <a:gd name="T56" fmla="*/ 2147483647 w 294"/>
                <a:gd name="T57" fmla="*/ 2147483647 h 336"/>
                <a:gd name="T58" fmla="*/ 2147483647 w 294"/>
                <a:gd name="T59" fmla="*/ 2147483647 h 336"/>
                <a:gd name="T60" fmla="*/ 2147483647 w 294"/>
                <a:gd name="T61" fmla="*/ 2147483647 h 336"/>
                <a:gd name="T62" fmla="*/ 2147483647 w 294"/>
                <a:gd name="T63" fmla="*/ 2147483647 h 336"/>
                <a:gd name="T64" fmla="*/ 2147483647 w 294"/>
                <a:gd name="T65" fmla="*/ 2147483647 h 336"/>
                <a:gd name="T66" fmla="*/ 2147483647 w 294"/>
                <a:gd name="T67" fmla="*/ 2147483647 h 336"/>
                <a:gd name="T68" fmla="*/ 2147483647 w 294"/>
                <a:gd name="T69" fmla="*/ 2147483647 h 336"/>
                <a:gd name="T70" fmla="*/ 2147483647 w 294"/>
                <a:gd name="T71" fmla="*/ 0 h 336"/>
                <a:gd name="T72" fmla="*/ 2147483647 w 294"/>
                <a:gd name="T73" fmla="*/ 2147483647 h 336"/>
                <a:gd name="T74" fmla="*/ 2147483647 w 294"/>
                <a:gd name="T75" fmla="*/ 2147483647 h 336"/>
                <a:gd name="T76" fmla="*/ 2147483647 w 294"/>
                <a:gd name="T77" fmla="*/ 2147483647 h 336"/>
                <a:gd name="T78" fmla="*/ 2147483647 w 294"/>
                <a:gd name="T79" fmla="*/ 2147483647 h 336"/>
                <a:gd name="T80" fmla="*/ 2147483647 w 294"/>
                <a:gd name="T81" fmla="*/ 2147483647 h 336"/>
                <a:gd name="T82" fmla="*/ 2147483647 w 294"/>
                <a:gd name="T83" fmla="*/ 2147483647 h 3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94"/>
                <a:gd name="T127" fmla="*/ 0 h 336"/>
                <a:gd name="T128" fmla="*/ 294 w 294"/>
                <a:gd name="T129" fmla="*/ 336 h 3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94" h="336">
                  <a:moveTo>
                    <a:pt x="60" y="78"/>
                  </a:moveTo>
                  <a:lnTo>
                    <a:pt x="30" y="78"/>
                  </a:lnTo>
                  <a:lnTo>
                    <a:pt x="18" y="84"/>
                  </a:lnTo>
                  <a:lnTo>
                    <a:pt x="12" y="90"/>
                  </a:lnTo>
                  <a:lnTo>
                    <a:pt x="12" y="132"/>
                  </a:lnTo>
                  <a:lnTo>
                    <a:pt x="6" y="138"/>
                  </a:lnTo>
                  <a:lnTo>
                    <a:pt x="0" y="150"/>
                  </a:lnTo>
                  <a:lnTo>
                    <a:pt x="0" y="162"/>
                  </a:lnTo>
                  <a:lnTo>
                    <a:pt x="6" y="168"/>
                  </a:lnTo>
                  <a:lnTo>
                    <a:pt x="6" y="174"/>
                  </a:lnTo>
                  <a:lnTo>
                    <a:pt x="12" y="174"/>
                  </a:lnTo>
                  <a:lnTo>
                    <a:pt x="12" y="186"/>
                  </a:lnTo>
                  <a:lnTo>
                    <a:pt x="18" y="198"/>
                  </a:lnTo>
                  <a:lnTo>
                    <a:pt x="24" y="204"/>
                  </a:lnTo>
                  <a:lnTo>
                    <a:pt x="30" y="216"/>
                  </a:lnTo>
                  <a:lnTo>
                    <a:pt x="42" y="216"/>
                  </a:lnTo>
                  <a:lnTo>
                    <a:pt x="42" y="210"/>
                  </a:lnTo>
                  <a:lnTo>
                    <a:pt x="54" y="198"/>
                  </a:lnTo>
                  <a:lnTo>
                    <a:pt x="54" y="216"/>
                  </a:lnTo>
                  <a:lnTo>
                    <a:pt x="48" y="222"/>
                  </a:lnTo>
                  <a:lnTo>
                    <a:pt x="48" y="246"/>
                  </a:lnTo>
                  <a:lnTo>
                    <a:pt x="54" y="258"/>
                  </a:lnTo>
                  <a:lnTo>
                    <a:pt x="72" y="276"/>
                  </a:lnTo>
                  <a:lnTo>
                    <a:pt x="78" y="294"/>
                  </a:lnTo>
                  <a:lnTo>
                    <a:pt x="84" y="306"/>
                  </a:lnTo>
                  <a:lnTo>
                    <a:pt x="90" y="312"/>
                  </a:lnTo>
                  <a:lnTo>
                    <a:pt x="90" y="318"/>
                  </a:lnTo>
                  <a:lnTo>
                    <a:pt x="102" y="324"/>
                  </a:lnTo>
                  <a:lnTo>
                    <a:pt x="108" y="324"/>
                  </a:lnTo>
                  <a:lnTo>
                    <a:pt x="132" y="336"/>
                  </a:lnTo>
                  <a:lnTo>
                    <a:pt x="150" y="336"/>
                  </a:lnTo>
                  <a:lnTo>
                    <a:pt x="156" y="330"/>
                  </a:lnTo>
                  <a:lnTo>
                    <a:pt x="150" y="324"/>
                  </a:lnTo>
                  <a:lnTo>
                    <a:pt x="150" y="318"/>
                  </a:lnTo>
                  <a:lnTo>
                    <a:pt x="138" y="306"/>
                  </a:lnTo>
                  <a:lnTo>
                    <a:pt x="138" y="282"/>
                  </a:lnTo>
                  <a:lnTo>
                    <a:pt x="150" y="276"/>
                  </a:lnTo>
                  <a:lnTo>
                    <a:pt x="156" y="276"/>
                  </a:lnTo>
                  <a:lnTo>
                    <a:pt x="156" y="288"/>
                  </a:lnTo>
                  <a:lnTo>
                    <a:pt x="180" y="288"/>
                  </a:lnTo>
                  <a:lnTo>
                    <a:pt x="192" y="282"/>
                  </a:lnTo>
                  <a:lnTo>
                    <a:pt x="198" y="276"/>
                  </a:lnTo>
                  <a:lnTo>
                    <a:pt x="210" y="270"/>
                  </a:lnTo>
                  <a:lnTo>
                    <a:pt x="216" y="270"/>
                  </a:lnTo>
                  <a:lnTo>
                    <a:pt x="222" y="282"/>
                  </a:lnTo>
                  <a:lnTo>
                    <a:pt x="228" y="288"/>
                  </a:lnTo>
                  <a:lnTo>
                    <a:pt x="246" y="294"/>
                  </a:lnTo>
                  <a:lnTo>
                    <a:pt x="252" y="282"/>
                  </a:lnTo>
                  <a:lnTo>
                    <a:pt x="258" y="276"/>
                  </a:lnTo>
                  <a:lnTo>
                    <a:pt x="258" y="264"/>
                  </a:lnTo>
                  <a:lnTo>
                    <a:pt x="264" y="264"/>
                  </a:lnTo>
                  <a:lnTo>
                    <a:pt x="276" y="258"/>
                  </a:lnTo>
                  <a:lnTo>
                    <a:pt x="270" y="222"/>
                  </a:lnTo>
                  <a:lnTo>
                    <a:pt x="288" y="204"/>
                  </a:lnTo>
                  <a:lnTo>
                    <a:pt x="288" y="198"/>
                  </a:lnTo>
                  <a:lnTo>
                    <a:pt x="282" y="186"/>
                  </a:lnTo>
                  <a:lnTo>
                    <a:pt x="264" y="168"/>
                  </a:lnTo>
                  <a:lnTo>
                    <a:pt x="258" y="156"/>
                  </a:lnTo>
                  <a:lnTo>
                    <a:pt x="258" y="144"/>
                  </a:lnTo>
                  <a:lnTo>
                    <a:pt x="252" y="126"/>
                  </a:lnTo>
                  <a:lnTo>
                    <a:pt x="252" y="96"/>
                  </a:lnTo>
                  <a:lnTo>
                    <a:pt x="258" y="78"/>
                  </a:lnTo>
                  <a:lnTo>
                    <a:pt x="264" y="66"/>
                  </a:lnTo>
                  <a:lnTo>
                    <a:pt x="276" y="60"/>
                  </a:lnTo>
                  <a:lnTo>
                    <a:pt x="282" y="54"/>
                  </a:lnTo>
                  <a:lnTo>
                    <a:pt x="288" y="54"/>
                  </a:lnTo>
                  <a:lnTo>
                    <a:pt x="288" y="30"/>
                  </a:lnTo>
                  <a:lnTo>
                    <a:pt x="294" y="12"/>
                  </a:lnTo>
                  <a:lnTo>
                    <a:pt x="288" y="12"/>
                  </a:lnTo>
                  <a:lnTo>
                    <a:pt x="282" y="6"/>
                  </a:lnTo>
                  <a:lnTo>
                    <a:pt x="270" y="6"/>
                  </a:lnTo>
                  <a:lnTo>
                    <a:pt x="252" y="0"/>
                  </a:lnTo>
                  <a:lnTo>
                    <a:pt x="210" y="0"/>
                  </a:lnTo>
                  <a:lnTo>
                    <a:pt x="204" y="12"/>
                  </a:lnTo>
                  <a:lnTo>
                    <a:pt x="156" y="6"/>
                  </a:lnTo>
                  <a:lnTo>
                    <a:pt x="156" y="18"/>
                  </a:lnTo>
                  <a:lnTo>
                    <a:pt x="96" y="0"/>
                  </a:lnTo>
                  <a:lnTo>
                    <a:pt x="72" y="6"/>
                  </a:lnTo>
                  <a:lnTo>
                    <a:pt x="66" y="18"/>
                  </a:lnTo>
                  <a:lnTo>
                    <a:pt x="60" y="24"/>
                  </a:lnTo>
                  <a:lnTo>
                    <a:pt x="54" y="36"/>
                  </a:lnTo>
                  <a:lnTo>
                    <a:pt x="54" y="48"/>
                  </a:lnTo>
                  <a:lnTo>
                    <a:pt x="66" y="60"/>
                  </a:lnTo>
                  <a:lnTo>
                    <a:pt x="66" y="72"/>
                  </a:lnTo>
                  <a:lnTo>
                    <a:pt x="60" y="7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32" name="Sudan">
              <a:extLst>
                <a:ext uri="{FF2B5EF4-FFF2-40B4-BE49-F238E27FC236}">
                  <a16:creationId xmlns:a16="http://schemas.microsoft.com/office/drawing/2014/main" id="{E45ED4BC-7403-2620-D604-00CC2A3C1699}"/>
                </a:ext>
              </a:extLst>
            </p:cNvPr>
            <p:cNvSpPr>
              <a:spLocks/>
            </p:cNvSpPr>
            <p:nvPr/>
          </p:nvSpPr>
          <p:spPr bwMode="auto">
            <a:xfrm>
              <a:off x="4814919" y="2510265"/>
              <a:ext cx="452944" cy="444363"/>
            </a:xfrm>
            <a:custGeom>
              <a:avLst/>
              <a:gdLst/>
              <a:ahLst/>
              <a:cxnLst>
                <a:cxn ang="0">
                  <a:pos x="442" y="199"/>
                </a:cxn>
                <a:cxn ang="0">
                  <a:pos x="446" y="187"/>
                </a:cxn>
                <a:cxn ang="0">
                  <a:pos x="475" y="170"/>
                </a:cxn>
                <a:cxn ang="0">
                  <a:pos x="458" y="149"/>
                </a:cxn>
                <a:cxn ang="0">
                  <a:pos x="439" y="137"/>
                </a:cxn>
                <a:cxn ang="0">
                  <a:pos x="434" y="114"/>
                </a:cxn>
                <a:cxn ang="0">
                  <a:pos x="430" y="90"/>
                </a:cxn>
                <a:cxn ang="0">
                  <a:pos x="423" y="55"/>
                </a:cxn>
                <a:cxn ang="0">
                  <a:pos x="413" y="29"/>
                </a:cxn>
                <a:cxn ang="0">
                  <a:pos x="387" y="0"/>
                </a:cxn>
                <a:cxn ang="0">
                  <a:pos x="361" y="26"/>
                </a:cxn>
                <a:cxn ang="0">
                  <a:pos x="345" y="31"/>
                </a:cxn>
                <a:cxn ang="0">
                  <a:pos x="326" y="47"/>
                </a:cxn>
                <a:cxn ang="0">
                  <a:pos x="269" y="36"/>
                </a:cxn>
                <a:cxn ang="0">
                  <a:pos x="87" y="36"/>
                </a:cxn>
                <a:cxn ang="0">
                  <a:pos x="54" y="241"/>
                </a:cxn>
                <a:cxn ang="0">
                  <a:pos x="30" y="246"/>
                </a:cxn>
                <a:cxn ang="0">
                  <a:pos x="30" y="258"/>
                </a:cxn>
                <a:cxn ang="0">
                  <a:pos x="16" y="272"/>
                </a:cxn>
                <a:cxn ang="0">
                  <a:pos x="7" y="300"/>
                </a:cxn>
                <a:cxn ang="0">
                  <a:pos x="9" y="322"/>
                </a:cxn>
                <a:cxn ang="0">
                  <a:pos x="4" y="338"/>
                </a:cxn>
                <a:cxn ang="0">
                  <a:pos x="19" y="338"/>
                </a:cxn>
                <a:cxn ang="0">
                  <a:pos x="21" y="373"/>
                </a:cxn>
                <a:cxn ang="0">
                  <a:pos x="35" y="385"/>
                </a:cxn>
                <a:cxn ang="0">
                  <a:pos x="42" y="409"/>
                </a:cxn>
                <a:cxn ang="0">
                  <a:pos x="54" y="430"/>
                </a:cxn>
                <a:cxn ang="0">
                  <a:pos x="47" y="451"/>
                </a:cxn>
                <a:cxn ang="0">
                  <a:pos x="49" y="463"/>
                </a:cxn>
                <a:cxn ang="0">
                  <a:pos x="73" y="456"/>
                </a:cxn>
                <a:cxn ang="0">
                  <a:pos x="78" y="447"/>
                </a:cxn>
                <a:cxn ang="0">
                  <a:pos x="89" y="418"/>
                </a:cxn>
                <a:cxn ang="0">
                  <a:pos x="115" y="416"/>
                </a:cxn>
                <a:cxn ang="0">
                  <a:pos x="125" y="430"/>
                </a:cxn>
                <a:cxn ang="0">
                  <a:pos x="170" y="433"/>
                </a:cxn>
                <a:cxn ang="0">
                  <a:pos x="196" y="442"/>
                </a:cxn>
                <a:cxn ang="0">
                  <a:pos x="234" y="411"/>
                </a:cxn>
                <a:cxn ang="0">
                  <a:pos x="290" y="409"/>
                </a:cxn>
                <a:cxn ang="0">
                  <a:pos x="307" y="364"/>
                </a:cxn>
                <a:cxn ang="0">
                  <a:pos x="331" y="347"/>
                </a:cxn>
                <a:cxn ang="0">
                  <a:pos x="328" y="378"/>
                </a:cxn>
                <a:cxn ang="0">
                  <a:pos x="335" y="399"/>
                </a:cxn>
                <a:cxn ang="0">
                  <a:pos x="357" y="423"/>
                </a:cxn>
                <a:cxn ang="0">
                  <a:pos x="359" y="409"/>
                </a:cxn>
                <a:cxn ang="0">
                  <a:pos x="368" y="399"/>
                </a:cxn>
                <a:cxn ang="0">
                  <a:pos x="380" y="385"/>
                </a:cxn>
                <a:cxn ang="0">
                  <a:pos x="382" y="364"/>
                </a:cxn>
                <a:cxn ang="0">
                  <a:pos x="392" y="343"/>
                </a:cxn>
                <a:cxn ang="0">
                  <a:pos x="411" y="333"/>
                </a:cxn>
                <a:cxn ang="0">
                  <a:pos x="418" y="303"/>
                </a:cxn>
                <a:cxn ang="0">
                  <a:pos x="416" y="262"/>
                </a:cxn>
                <a:cxn ang="0">
                  <a:pos x="423" y="239"/>
                </a:cxn>
                <a:cxn ang="0">
                  <a:pos x="430" y="215"/>
                </a:cxn>
              </a:cxnLst>
              <a:rect l="0" t="0" r="r" b="b"/>
              <a:pathLst>
                <a:path w="475" h="466">
                  <a:moveTo>
                    <a:pt x="432" y="208"/>
                  </a:moveTo>
                  <a:lnTo>
                    <a:pt x="434" y="206"/>
                  </a:lnTo>
                  <a:lnTo>
                    <a:pt x="434" y="199"/>
                  </a:lnTo>
                  <a:lnTo>
                    <a:pt x="442" y="199"/>
                  </a:lnTo>
                  <a:lnTo>
                    <a:pt x="444" y="196"/>
                  </a:lnTo>
                  <a:lnTo>
                    <a:pt x="444" y="194"/>
                  </a:lnTo>
                  <a:lnTo>
                    <a:pt x="446" y="192"/>
                  </a:lnTo>
                  <a:lnTo>
                    <a:pt x="446" y="187"/>
                  </a:lnTo>
                  <a:lnTo>
                    <a:pt x="451" y="187"/>
                  </a:lnTo>
                  <a:lnTo>
                    <a:pt x="460" y="184"/>
                  </a:lnTo>
                  <a:lnTo>
                    <a:pt x="470" y="180"/>
                  </a:lnTo>
                  <a:lnTo>
                    <a:pt x="475" y="170"/>
                  </a:lnTo>
                  <a:lnTo>
                    <a:pt x="475" y="166"/>
                  </a:lnTo>
                  <a:lnTo>
                    <a:pt x="460" y="154"/>
                  </a:lnTo>
                  <a:lnTo>
                    <a:pt x="460" y="151"/>
                  </a:lnTo>
                  <a:lnTo>
                    <a:pt x="458" y="149"/>
                  </a:lnTo>
                  <a:lnTo>
                    <a:pt x="458" y="144"/>
                  </a:lnTo>
                  <a:lnTo>
                    <a:pt x="453" y="142"/>
                  </a:lnTo>
                  <a:lnTo>
                    <a:pt x="444" y="142"/>
                  </a:lnTo>
                  <a:lnTo>
                    <a:pt x="439" y="137"/>
                  </a:lnTo>
                  <a:lnTo>
                    <a:pt x="439" y="132"/>
                  </a:lnTo>
                  <a:lnTo>
                    <a:pt x="437" y="125"/>
                  </a:lnTo>
                  <a:lnTo>
                    <a:pt x="437" y="118"/>
                  </a:lnTo>
                  <a:lnTo>
                    <a:pt x="434" y="114"/>
                  </a:lnTo>
                  <a:lnTo>
                    <a:pt x="434" y="107"/>
                  </a:lnTo>
                  <a:lnTo>
                    <a:pt x="432" y="107"/>
                  </a:lnTo>
                  <a:lnTo>
                    <a:pt x="432" y="97"/>
                  </a:lnTo>
                  <a:lnTo>
                    <a:pt x="430" y="90"/>
                  </a:lnTo>
                  <a:lnTo>
                    <a:pt x="430" y="73"/>
                  </a:lnTo>
                  <a:lnTo>
                    <a:pt x="427" y="69"/>
                  </a:lnTo>
                  <a:lnTo>
                    <a:pt x="434" y="66"/>
                  </a:lnTo>
                  <a:lnTo>
                    <a:pt x="423" y="55"/>
                  </a:lnTo>
                  <a:lnTo>
                    <a:pt x="423" y="38"/>
                  </a:lnTo>
                  <a:lnTo>
                    <a:pt x="420" y="33"/>
                  </a:lnTo>
                  <a:lnTo>
                    <a:pt x="418" y="31"/>
                  </a:lnTo>
                  <a:lnTo>
                    <a:pt x="413" y="29"/>
                  </a:lnTo>
                  <a:lnTo>
                    <a:pt x="401" y="17"/>
                  </a:lnTo>
                  <a:lnTo>
                    <a:pt x="397" y="17"/>
                  </a:lnTo>
                  <a:lnTo>
                    <a:pt x="390" y="10"/>
                  </a:lnTo>
                  <a:lnTo>
                    <a:pt x="387" y="0"/>
                  </a:lnTo>
                  <a:lnTo>
                    <a:pt x="378" y="12"/>
                  </a:lnTo>
                  <a:lnTo>
                    <a:pt x="364" y="12"/>
                  </a:lnTo>
                  <a:lnTo>
                    <a:pt x="364" y="21"/>
                  </a:lnTo>
                  <a:lnTo>
                    <a:pt x="361" y="26"/>
                  </a:lnTo>
                  <a:lnTo>
                    <a:pt x="359" y="29"/>
                  </a:lnTo>
                  <a:lnTo>
                    <a:pt x="352" y="29"/>
                  </a:lnTo>
                  <a:lnTo>
                    <a:pt x="349" y="31"/>
                  </a:lnTo>
                  <a:lnTo>
                    <a:pt x="345" y="31"/>
                  </a:lnTo>
                  <a:lnTo>
                    <a:pt x="340" y="36"/>
                  </a:lnTo>
                  <a:lnTo>
                    <a:pt x="335" y="45"/>
                  </a:lnTo>
                  <a:lnTo>
                    <a:pt x="333" y="47"/>
                  </a:lnTo>
                  <a:lnTo>
                    <a:pt x="326" y="47"/>
                  </a:lnTo>
                  <a:lnTo>
                    <a:pt x="323" y="45"/>
                  </a:lnTo>
                  <a:lnTo>
                    <a:pt x="321" y="40"/>
                  </a:lnTo>
                  <a:lnTo>
                    <a:pt x="319" y="38"/>
                  </a:lnTo>
                  <a:lnTo>
                    <a:pt x="269" y="36"/>
                  </a:lnTo>
                  <a:lnTo>
                    <a:pt x="269" y="31"/>
                  </a:lnTo>
                  <a:lnTo>
                    <a:pt x="267" y="31"/>
                  </a:lnTo>
                  <a:lnTo>
                    <a:pt x="260" y="38"/>
                  </a:lnTo>
                  <a:lnTo>
                    <a:pt x="87" y="36"/>
                  </a:lnTo>
                  <a:lnTo>
                    <a:pt x="87" y="99"/>
                  </a:lnTo>
                  <a:lnTo>
                    <a:pt x="56" y="99"/>
                  </a:lnTo>
                  <a:lnTo>
                    <a:pt x="59" y="241"/>
                  </a:lnTo>
                  <a:lnTo>
                    <a:pt x="54" y="241"/>
                  </a:lnTo>
                  <a:lnTo>
                    <a:pt x="49" y="239"/>
                  </a:lnTo>
                  <a:lnTo>
                    <a:pt x="33" y="239"/>
                  </a:lnTo>
                  <a:lnTo>
                    <a:pt x="28" y="244"/>
                  </a:lnTo>
                  <a:lnTo>
                    <a:pt x="30" y="246"/>
                  </a:lnTo>
                  <a:lnTo>
                    <a:pt x="30" y="251"/>
                  </a:lnTo>
                  <a:lnTo>
                    <a:pt x="33" y="253"/>
                  </a:lnTo>
                  <a:lnTo>
                    <a:pt x="33" y="255"/>
                  </a:lnTo>
                  <a:lnTo>
                    <a:pt x="30" y="258"/>
                  </a:lnTo>
                  <a:lnTo>
                    <a:pt x="26" y="260"/>
                  </a:lnTo>
                  <a:lnTo>
                    <a:pt x="21" y="265"/>
                  </a:lnTo>
                  <a:lnTo>
                    <a:pt x="21" y="272"/>
                  </a:lnTo>
                  <a:lnTo>
                    <a:pt x="16" y="272"/>
                  </a:lnTo>
                  <a:lnTo>
                    <a:pt x="19" y="281"/>
                  </a:lnTo>
                  <a:lnTo>
                    <a:pt x="21" y="288"/>
                  </a:lnTo>
                  <a:lnTo>
                    <a:pt x="14" y="293"/>
                  </a:lnTo>
                  <a:lnTo>
                    <a:pt x="7" y="300"/>
                  </a:lnTo>
                  <a:lnTo>
                    <a:pt x="9" y="303"/>
                  </a:lnTo>
                  <a:lnTo>
                    <a:pt x="14" y="312"/>
                  </a:lnTo>
                  <a:lnTo>
                    <a:pt x="14" y="317"/>
                  </a:lnTo>
                  <a:lnTo>
                    <a:pt x="9" y="322"/>
                  </a:lnTo>
                  <a:lnTo>
                    <a:pt x="4" y="324"/>
                  </a:lnTo>
                  <a:lnTo>
                    <a:pt x="0" y="329"/>
                  </a:lnTo>
                  <a:lnTo>
                    <a:pt x="0" y="336"/>
                  </a:lnTo>
                  <a:lnTo>
                    <a:pt x="4" y="338"/>
                  </a:lnTo>
                  <a:lnTo>
                    <a:pt x="9" y="338"/>
                  </a:lnTo>
                  <a:lnTo>
                    <a:pt x="12" y="336"/>
                  </a:lnTo>
                  <a:lnTo>
                    <a:pt x="16" y="336"/>
                  </a:lnTo>
                  <a:lnTo>
                    <a:pt x="19" y="338"/>
                  </a:lnTo>
                  <a:lnTo>
                    <a:pt x="19" y="355"/>
                  </a:lnTo>
                  <a:lnTo>
                    <a:pt x="26" y="362"/>
                  </a:lnTo>
                  <a:lnTo>
                    <a:pt x="19" y="364"/>
                  </a:lnTo>
                  <a:lnTo>
                    <a:pt x="21" y="373"/>
                  </a:lnTo>
                  <a:lnTo>
                    <a:pt x="23" y="373"/>
                  </a:lnTo>
                  <a:lnTo>
                    <a:pt x="28" y="376"/>
                  </a:lnTo>
                  <a:lnTo>
                    <a:pt x="33" y="383"/>
                  </a:lnTo>
                  <a:lnTo>
                    <a:pt x="35" y="385"/>
                  </a:lnTo>
                  <a:lnTo>
                    <a:pt x="35" y="388"/>
                  </a:lnTo>
                  <a:lnTo>
                    <a:pt x="30" y="388"/>
                  </a:lnTo>
                  <a:lnTo>
                    <a:pt x="30" y="397"/>
                  </a:lnTo>
                  <a:lnTo>
                    <a:pt x="42" y="409"/>
                  </a:lnTo>
                  <a:lnTo>
                    <a:pt x="45" y="414"/>
                  </a:lnTo>
                  <a:lnTo>
                    <a:pt x="49" y="418"/>
                  </a:lnTo>
                  <a:lnTo>
                    <a:pt x="52" y="425"/>
                  </a:lnTo>
                  <a:lnTo>
                    <a:pt x="54" y="430"/>
                  </a:lnTo>
                  <a:lnTo>
                    <a:pt x="54" y="442"/>
                  </a:lnTo>
                  <a:lnTo>
                    <a:pt x="52" y="444"/>
                  </a:lnTo>
                  <a:lnTo>
                    <a:pt x="49" y="449"/>
                  </a:lnTo>
                  <a:lnTo>
                    <a:pt x="47" y="451"/>
                  </a:lnTo>
                  <a:lnTo>
                    <a:pt x="47" y="454"/>
                  </a:lnTo>
                  <a:lnTo>
                    <a:pt x="49" y="456"/>
                  </a:lnTo>
                  <a:lnTo>
                    <a:pt x="52" y="456"/>
                  </a:lnTo>
                  <a:lnTo>
                    <a:pt x="49" y="463"/>
                  </a:lnTo>
                  <a:lnTo>
                    <a:pt x="66" y="466"/>
                  </a:lnTo>
                  <a:lnTo>
                    <a:pt x="66" y="461"/>
                  </a:lnTo>
                  <a:lnTo>
                    <a:pt x="68" y="459"/>
                  </a:lnTo>
                  <a:lnTo>
                    <a:pt x="73" y="456"/>
                  </a:lnTo>
                  <a:lnTo>
                    <a:pt x="73" y="456"/>
                  </a:lnTo>
                  <a:lnTo>
                    <a:pt x="73" y="454"/>
                  </a:lnTo>
                  <a:lnTo>
                    <a:pt x="73" y="451"/>
                  </a:lnTo>
                  <a:lnTo>
                    <a:pt x="78" y="447"/>
                  </a:lnTo>
                  <a:lnTo>
                    <a:pt x="78" y="437"/>
                  </a:lnTo>
                  <a:lnTo>
                    <a:pt x="82" y="437"/>
                  </a:lnTo>
                  <a:lnTo>
                    <a:pt x="82" y="428"/>
                  </a:lnTo>
                  <a:lnTo>
                    <a:pt x="89" y="418"/>
                  </a:lnTo>
                  <a:lnTo>
                    <a:pt x="92" y="411"/>
                  </a:lnTo>
                  <a:lnTo>
                    <a:pt x="101" y="409"/>
                  </a:lnTo>
                  <a:lnTo>
                    <a:pt x="113" y="407"/>
                  </a:lnTo>
                  <a:lnTo>
                    <a:pt x="115" y="416"/>
                  </a:lnTo>
                  <a:lnTo>
                    <a:pt x="118" y="418"/>
                  </a:lnTo>
                  <a:lnTo>
                    <a:pt x="123" y="421"/>
                  </a:lnTo>
                  <a:lnTo>
                    <a:pt x="123" y="423"/>
                  </a:lnTo>
                  <a:lnTo>
                    <a:pt x="125" y="430"/>
                  </a:lnTo>
                  <a:lnTo>
                    <a:pt x="127" y="433"/>
                  </a:lnTo>
                  <a:lnTo>
                    <a:pt x="137" y="440"/>
                  </a:lnTo>
                  <a:lnTo>
                    <a:pt x="146" y="435"/>
                  </a:lnTo>
                  <a:lnTo>
                    <a:pt x="170" y="433"/>
                  </a:lnTo>
                  <a:lnTo>
                    <a:pt x="175" y="435"/>
                  </a:lnTo>
                  <a:lnTo>
                    <a:pt x="177" y="442"/>
                  </a:lnTo>
                  <a:lnTo>
                    <a:pt x="177" y="442"/>
                  </a:lnTo>
                  <a:lnTo>
                    <a:pt x="196" y="442"/>
                  </a:lnTo>
                  <a:lnTo>
                    <a:pt x="205" y="430"/>
                  </a:lnTo>
                  <a:lnTo>
                    <a:pt x="219" y="430"/>
                  </a:lnTo>
                  <a:lnTo>
                    <a:pt x="222" y="418"/>
                  </a:lnTo>
                  <a:lnTo>
                    <a:pt x="234" y="411"/>
                  </a:lnTo>
                  <a:lnTo>
                    <a:pt x="250" y="421"/>
                  </a:lnTo>
                  <a:lnTo>
                    <a:pt x="260" y="430"/>
                  </a:lnTo>
                  <a:lnTo>
                    <a:pt x="274" y="430"/>
                  </a:lnTo>
                  <a:lnTo>
                    <a:pt x="290" y="409"/>
                  </a:lnTo>
                  <a:lnTo>
                    <a:pt x="295" y="397"/>
                  </a:lnTo>
                  <a:lnTo>
                    <a:pt x="309" y="388"/>
                  </a:lnTo>
                  <a:lnTo>
                    <a:pt x="307" y="381"/>
                  </a:lnTo>
                  <a:lnTo>
                    <a:pt x="307" y="364"/>
                  </a:lnTo>
                  <a:lnTo>
                    <a:pt x="300" y="357"/>
                  </a:lnTo>
                  <a:lnTo>
                    <a:pt x="319" y="357"/>
                  </a:lnTo>
                  <a:lnTo>
                    <a:pt x="319" y="350"/>
                  </a:lnTo>
                  <a:lnTo>
                    <a:pt x="331" y="347"/>
                  </a:lnTo>
                  <a:lnTo>
                    <a:pt x="328" y="357"/>
                  </a:lnTo>
                  <a:lnTo>
                    <a:pt x="328" y="366"/>
                  </a:lnTo>
                  <a:lnTo>
                    <a:pt x="326" y="369"/>
                  </a:lnTo>
                  <a:lnTo>
                    <a:pt x="328" y="378"/>
                  </a:lnTo>
                  <a:lnTo>
                    <a:pt x="331" y="385"/>
                  </a:lnTo>
                  <a:lnTo>
                    <a:pt x="331" y="390"/>
                  </a:lnTo>
                  <a:lnTo>
                    <a:pt x="328" y="395"/>
                  </a:lnTo>
                  <a:lnTo>
                    <a:pt x="335" y="399"/>
                  </a:lnTo>
                  <a:lnTo>
                    <a:pt x="345" y="407"/>
                  </a:lnTo>
                  <a:lnTo>
                    <a:pt x="352" y="414"/>
                  </a:lnTo>
                  <a:lnTo>
                    <a:pt x="354" y="418"/>
                  </a:lnTo>
                  <a:lnTo>
                    <a:pt x="357" y="423"/>
                  </a:lnTo>
                  <a:lnTo>
                    <a:pt x="359" y="423"/>
                  </a:lnTo>
                  <a:lnTo>
                    <a:pt x="361" y="421"/>
                  </a:lnTo>
                  <a:lnTo>
                    <a:pt x="361" y="414"/>
                  </a:lnTo>
                  <a:lnTo>
                    <a:pt x="359" y="409"/>
                  </a:lnTo>
                  <a:lnTo>
                    <a:pt x="359" y="402"/>
                  </a:lnTo>
                  <a:lnTo>
                    <a:pt x="366" y="395"/>
                  </a:lnTo>
                  <a:lnTo>
                    <a:pt x="368" y="395"/>
                  </a:lnTo>
                  <a:lnTo>
                    <a:pt x="368" y="399"/>
                  </a:lnTo>
                  <a:lnTo>
                    <a:pt x="371" y="402"/>
                  </a:lnTo>
                  <a:lnTo>
                    <a:pt x="378" y="402"/>
                  </a:lnTo>
                  <a:lnTo>
                    <a:pt x="380" y="399"/>
                  </a:lnTo>
                  <a:lnTo>
                    <a:pt x="380" y="385"/>
                  </a:lnTo>
                  <a:lnTo>
                    <a:pt x="378" y="383"/>
                  </a:lnTo>
                  <a:lnTo>
                    <a:pt x="378" y="381"/>
                  </a:lnTo>
                  <a:lnTo>
                    <a:pt x="382" y="373"/>
                  </a:lnTo>
                  <a:lnTo>
                    <a:pt x="382" y="364"/>
                  </a:lnTo>
                  <a:lnTo>
                    <a:pt x="385" y="362"/>
                  </a:lnTo>
                  <a:lnTo>
                    <a:pt x="390" y="362"/>
                  </a:lnTo>
                  <a:lnTo>
                    <a:pt x="392" y="357"/>
                  </a:lnTo>
                  <a:lnTo>
                    <a:pt x="392" y="343"/>
                  </a:lnTo>
                  <a:lnTo>
                    <a:pt x="394" y="340"/>
                  </a:lnTo>
                  <a:lnTo>
                    <a:pt x="397" y="336"/>
                  </a:lnTo>
                  <a:lnTo>
                    <a:pt x="399" y="333"/>
                  </a:lnTo>
                  <a:lnTo>
                    <a:pt x="411" y="333"/>
                  </a:lnTo>
                  <a:lnTo>
                    <a:pt x="411" y="314"/>
                  </a:lnTo>
                  <a:lnTo>
                    <a:pt x="413" y="310"/>
                  </a:lnTo>
                  <a:lnTo>
                    <a:pt x="416" y="307"/>
                  </a:lnTo>
                  <a:lnTo>
                    <a:pt x="418" y="303"/>
                  </a:lnTo>
                  <a:lnTo>
                    <a:pt x="420" y="300"/>
                  </a:lnTo>
                  <a:lnTo>
                    <a:pt x="420" y="284"/>
                  </a:lnTo>
                  <a:lnTo>
                    <a:pt x="418" y="265"/>
                  </a:lnTo>
                  <a:lnTo>
                    <a:pt x="416" y="262"/>
                  </a:lnTo>
                  <a:lnTo>
                    <a:pt x="416" y="255"/>
                  </a:lnTo>
                  <a:lnTo>
                    <a:pt x="420" y="253"/>
                  </a:lnTo>
                  <a:lnTo>
                    <a:pt x="423" y="253"/>
                  </a:lnTo>
                  <a:lnTo>
                    <a:pt x="423" y="239"/>
                  </a:lnTo>
                  <a:lnTo>
                    <a:pt x="425" y="239"/>
                  </a:lnTo>
                  <a:lnTo>
                    <a:pt x="427" y="236"/>
                  </a:lnTo>
                  <a:lnTo>
                    <a:pt x="430" y="232"/>
                  </a:lnTo>
                  <a:lnTo>
                    <a:pt x="430" y="215"/>
                  </a:lnTo>
                  <a:lnTo>
                    <a:pt x="427" y="213"/>
                  </a:lnTo>
                  <a:lnTo>
                    <a:pt x="427" y="208"/>
                  </a:lnTo>
                  <a:lnTo>
                    <a:pt x="432" y="20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33" name="South Sudan">
              <a:extLst>
                <a:ext uri="{FF2B5EF4-FFF2-40B4-BE49-F238E27FC236}">
                  <a16:creationId xmlns:a16="http://schemas.microsoft.com/office/drawing/2014/main" id="{15099875-EFAB-07A5-C857-F9A864856127}"/>
                </a:ext>
              </a:extLst>
            </p:cNvPr>
            <p:cNvSpPr>
              <a:spLocks/>
            </p:cNvSpPr>
            <p:nvPr/>
          </p:nvSpPr>
          <p:spPr bwMode="auto">
            <a:xfrm>
              <a:off x="4877854" y="2841153"/>
              <a:ext cx="326120" cy="272722"/>
            </a:xfrm>
            <a:custGeom>
              <a:avLst/>
              <a:gdLst/>
              <a:ahLst/>
              <a:cxnLst>
                <a:cxn ang="0">
                  <a:pos x="269" y="52"/>
                </a:cxn>
                <a:cxn ang="0">
                  <a:pos x="265" y="38"/>
                </a:cxn>
                <a:cxn ang="0">
                  <a:pos x="262" y="19"/>
                </a:cxn>
                <a:cxn ang="0">
                  <a:pos x="253" y="3"/>
                </a:cxn>
                <a:cxn ang="0">
                  <a:pos x="241" y="17"/>
                </a:cxn>
                <a:cxn ang="0">
                  <a:pos x="229" y="50"/>
                </a:cxn>
                <a:cxn ang="0">
                  <a:pos x="194" y="83"/>
                </a:cxn>
                <a:cxn ang="0">
                  <a:pos x="156" y="71"/>
                </a:cxn>
                <a:cxn ang="0">
                  <a:pos x="130" y="95"/>
                </a:cxn>
                <a:cxn ang="0">
                  <a:pos x="109" y="88"/>
                </a:cxn>
                <a:cxn ang="0">
                  <a:pos x="71" y="93"/>
                </a:cxn>
                <a:cxn ang="0">
                  <a:pos x="57" y="76"/>
                </a:cxn>
                <a:cxn ang="0">
                  <a:pos x="49" y="69"/>
                </a:cxn>
                <a:cxn ang="0">
                  <a:pos x="26" y="64"/>
                </a:cxn>
                <a:cxn ang="0">
                  <a:pos x="16" y="90"/>
                </a:cxn>
                <a:cxn ang="0">
                  <a:pos x="7" y="104"/>
                </a:cxn>
                <a:cxn ang="0">
                  <a:pos x="7" y="109"/>
                </a:cxn>
                <a:cxn ang="0">
                  <a:pos x="0" y="119"/>
                </a:cxn>
                <a:cxn ang="0">
                  <a:pos x="12" y="135"/>
                </a:cxn>
                <a:cxn ang="0">
                  <a:pos x="28" y="142"/>
                </a:cxn>
                <a:cxn ang="0">
                  <a:pos x="38" y="152"/>
                </a:cxn>
                <a:cxn ang="0">
                  <a:pos x="33" y="154"/>
                </a:cxn>
                <a:cxn ang="0">
                  <a:pos x="42" y="164"/>
                </a:cxn>
                <a:cxn ang="0">
                  <a:pos x="54" y="173"/>
                </a:cxn>
                <a:cxn ang="0">
                  <a:pos x="59" y="182"/>
                </a:cxn>
                <a:cxn ang="0">
                  <a:pos x="68" y="190"/>
                </a:cxn>
                <a:cxn ang="0">
                  <a:pos x="68" y="197"/>
                </a:cxn>
                <a:cxn ang="0">
                  <a:pos x="83" y="208"/>
                </a:cxn>
                <a:cxn ang="0">
                  <a:pos x="92" y="218"/>
                </a:cxn>
                <a:cxn ang="0">
                  <a:pos x="106" y="241"/>
                </a:cxn>
                <a:cxn ang="0">
                  <a:pos x="127" y="258"/>
                </a:cxn>
                <a:cxn ang="0">
                  <a:pos x="137" y="251"/>
                </a:cxn>
                <a:cxn ang="0">
                  <a:pos x="146" y="258"/>
                </a:cxn>
                <a:cxn ang="0">
                  <a:pos x="156" y="251"/>
                </a:cxn>
                <a:cxn ang="0">
                  <a:pos x="168" y="251"/>
                </a:cxn>
                <a:cxn ang="0">
                  <a:pos x="177" y="267"/>
                </a:cxn>
                <a:cxn ang="0">
                  <a:pos x="187" y="272"/>
                </a:cxn>
                <a:cxn ang="0">
                  <a:pos x="203" y="275"/>
                </a:cxn>
                <a:cxn ang="0">
                  <a:pos x="215" y="279"/>
                </a:cxn>
                <a:cxn ang="0">
                  <a:pos x="222" y="275"/>
                </a:cxn>
                <a:cxn ang="0">
                  <a:pos x="243" y="277"/>
                </a:cxn>
                <a:cxn ang="0">
                  <a:pos x="262" y="272"/>
                </a:cxn>
                <a:cxn ang="0">
                  <a:pos x="274" y="277"/>
                </a:cxn>
                <a:cxn ang="0">
                  <a:pos x="283" y="265"/>
                </a:cxn>
                <a:cxn ang="0">
                  <a:pos x="295" y="251"/>
                </a:cxn>
                <a:cxn ang="0">
                  <a:pos x="340" y="239"/>
                </a:cxn>
                <a:cxn ang="0">
                  <a:pos x="335" y="225"/>
                </a:cxn>
                <a:cxn ang="0">
                  <a:pos x="316" y="208"/>
                </a:cxn>
                <a:cxn ang="0">
                  <a:pos x="312" y="185"/>
                </a:cxn>
                <a:cxn ang="0">
                  <a:pos x="293" y="175"/>
                </a:cxn>
                <a:cxn ang="0">
                  <a:pos x="286" y="159"/>
                </a:cxn>
                <a:cxn ang="0">
                  <a:pos x="276" y="149"/>
                </a:cxn>
                <a:cxn ang="0">
                  <a:pos x="260" y="147"/>
                </a:cxn>
                <a:cxn ang="0">
                  <a:pos x="265" y="135"/>
                </a:cxn>
                <a:cxn ang="0">
                  <a:pos x="279" y="128"/>
                </a:cxn>
                <a:cxn ang="0">
                  <a:pos x="288" y="123"/>
                </a:cxn>
                <a:cxn ang="0">
                  <a:pos x="291" y="100"/>
                </a:cxn>
                <a:cxn ang="0">
                  <a:pos x="286" y="88"/>
                </a:cxn>
                <a:cxn ang="0">
                  <a:pos x="291" y="76"/>
                </a:cxn>
              </a:cxnLst>
              <a:rect l="0" t="0" r="r" b="b"/>
              <a:pathLst>
                <a:path w="342" h="286">
                  <a:moveTo>
                    <a:pt x="286" y="67"/>
                  </a:moveTo>
                  <a:lnTo>
                    <a:pt x="279" y="60"/>
                  </a:lnTo>
                  <a:lnTo>
                    <a:pt x="269" y="52"/>
                  </a:lnTo>
                  <a:lnTo>
                    <a:pt x="262" y="48"/>
                  </a:lnTo>
                  <a:lnTo>
                    <a:pt x="265" y="43"/>
                  </a:lnTo>
                  <a:lnTo>
                    <a:pt x="265" y="38"/>
                  </a:lnTo>
                  <a:lnTo>
                    <a:pt x="262" y="31"/>
                  </a:lnTo>
                  <a:lnTo>
                    <a:pt x="260" y="22"/>
                  </a:lnTo>
                  <a:lnTo>
                    <a:pt x="262" y="19"/>
                  </a:lnTo>
                  <a:lnTo>
                    <a:pt x="262" y="10"/>
                  </a:lnTo>
                  <a:lnTo>
                    <a:pt x="265" y="0"/>
                  </a:lnTo>
                  <a:lnTo>
                    <a:pt x="253" y="3"/>
                  </a:lnTo>
                  <a:lnTo>
                    <a:pt x="253" y="10"/>
                  </a:lnTo>
                  <a:lnTo>
                    <a:pt x="234" y="10"/>
                  </a:lnTo>
                  <a:lnTo>
                    <a:pt x="241" y="17"/>
                  </a:lnTo>
                  <a:lnTo>
                    <a:pt x="241" y="34"/>
                  </a:lnTo>
                  <a:lnTo>
                    <a:pt x="243" y="41"/>
                  </a:lnTo>
                  <a:lnTo>
                    <a:pt x="229" y="50"/>
                  </a:lnTo>
                  <a:lnTo>
                    <a:pt x="224" y="62"/>
                  </a:lnTo>
                  <a:lnTo>
                    <a:pt x="208" y="83"/>
                  </a:lnTo>
                  <a:lnTo>
                    <a:pt x="194" y="83"/>
                  </a:lnTo>
                  <a:lnTo>
                    <a:pt x="184" y="74"/>
                  </a:lnTo>
                  <a:lnTo>
                    <a:pt x="168" y="64"/>
                  </a:lnTo>
                  <a:lnTo>
                    <a:pt x="156" y="71"/>
                  </a:lnTo>
                  <a:lnTo>
                    <a:pt x="153" y="83"/>
                  </a:lnTo>
                  <a:lnTo>
                    <a:pt x="139" y="83"/>
                  </a:lnTo>
                  <a:lnTo>
                    <a:pt x="130" y="95"/>
                  </a:lnTo>
                  <a:lnTo>
                    <a:pt x="111" y="95"/>
                  </a:lnTo>
                  <a:lnTo>
                    <a:pt x="111" y="95"/>
                  </a:lnTo>
                  <a:lnTo>
                    <a:pt x="109" y="88"/>
                  </a:lnTo>
                  <a:lnTo>
                    <a:pt x="104" y="86"/>
                  </a:lnTo>
                  <a:lnTo>
                    <a:pt x="80" y="88"/>
                  </a:lnTo>
                  <a:lnTo>
                    <a:pt x="71" y="93"/>
                  </a:lnTo>
                  <a:lnTo>
                    <a:pt x="61" y="86"/>
                  </a:lnTo>
                  <a:lnTo>
                    <a:pt x="59" y="83"/>
                  </a:lnTo>
                  <a:lnTo>
                    <a:pt x="57" y="76"/>
                  </a:lnTo>
                  <a:lnTo>
                    <a:pt x="57" y="74"/>
                  </a:lnTo>
                  <a:lnTo>
                    <a:pt x="52" y="71"/>
                  </a:lnTo>
                  <a:lnTo>
                    <a:pt x="49" y="69"/>
                  </a:lnTo>
                  <a:lnTo>
                    <a:pt x="47" y="60"/>
                  </a:lnTo>
                  <a:lnTo>
                    <a:pt x="35" y="62"/>
                  </a:lnTo>
                  <a:lnTo>
                    <a:pt x="26" y="64"/>
                  </a:lnTo>
                  <a:lnTo>
                    <a:pt x="23" y="71"/>
                  </a:lnTo>
                  <a:lnTo>
                    <a:pt x="16" y="81"/>
                  </a:lnTo>
                  <a:lnTo>
                    <a:pt x="16" y="90"/>
                  </a:lnTo>
                  <a:lnTo>
                    <a:pt x="12" y="90"/>
                  </a:lnTo>
                  <a:lnTo>
                    <a:pt x="12" y="100"/>
                  </a:lnTo>
                  <a:lnTo>
                    <a:pt x="7" y="104"/>
                  </a:lnTo>
                  <a:lnTo>
                    <a:pt x="7" y="107"/>
                  </a:lnTo>
                  <a:lnTo>
                    <a:pt x="7" y="109"/>
                  </a:lnTo>
                  <a:lnTo>
                    <a:pt x="7" y="109"/>
                  </a:lnTo>
                  <a:lnTo>
                    <a:pt x="2" y="112"/>
                  </a:lnTo>
                  <a:lnTo>
                    <a:pt x="0" y="114"/>
                  </a:lnTo>
                  <a:lnTo>
                    <a:pt x="0" y="119"/>
                  </a:lnTo>
                  <a:lnTo>
                    <a:pt x="2" y="119"/>
                  </a:lnTo>
                  <a:lnTo>
                    <a:pt x="2" y="130"/>
                  </a:lnTo>
                  <a:lnTo>
                    <a:pt x="12" y="135"/>
                  </a:lnTo>
                  <a:lnTo>
                    <a:pt x="26" y="135"/>
                  </a:lnTo>
                  <a:lnTo>
                    <a:pt x="26" y="142"/>
                  </a:lnTo>
                  <a:lnTo>
                    <a:pt x="28" y="142"/>
                  </a:lnTo>
                  <a:lnTo>
                    <a:pt x="33" y="145"/>
                  </a:lnTo>
                  <a:lnTo>
                    <a:pt x="38" y="149"/>
                  </a:lnTo>
                  <a:lnTo>
                    <a:pt x="38" y="152"/>
                  </a:lnTo>
                  <a:lnTo>
                    <a:pt x="35" y="152"/>
                  </a:lnTo>
                  <a:lnTo>
                    <a:pt x="35" y="154"/>
                  </a:lnTo>
                  <a:lnTo>
                    <a:pt x="33" y="154"/>
                  </a:lnTo>
                  <a:lnTo>
                    <a:pt x="33" y="156"/>
                  </a:lnTo>
                  <a:lnTo>
                    <a:pt x="38" y="161"/>
                  </a:lnTo>
                  <a:lnTo>
                    <a:pt x="42" y="164"/>
                  </a:lnTo>
                  <a:lnTo>
                    <a:pt x="45" y="164"/>
                  </a:lnTo>
                  <a:lnTo>
                    <a:pt x="49" y="166"/>
                  </a:lnTo>
                  <a:lnTo>
                    <a:pt x="54" y="173"/>
                  </a:lnTo>
                  <a:lnTo>
                    <a:pt x="57" y="178"/>
                  </a:lnTo>
                  <a:lnTo>
                    <a:pt x="59" y="180"/>
                  </a:lnTo>
                  <a:lnTo>
                    <a:pt x="59" y="182"/>
                  </a:lnTo>
                  <a:lnTo>
                    <a:pt x="66" y="182"/>
                  </a:lnTo>
                  <a:lnTo>
                    <a:pt x="68" y="185"/>
                  </a:lnTo>
                  <a:lnTo>
                    <a:pt x="68" y="190"/>
                  </a:lnTo>
                  <a:lnTo>
                    <a:pt x="64" y="190"/>
                  </a:lnTo>
                  <a:lnTo>
                    <a:pt x="64" y="192"/>
                  </a:lnTo>
                  <a:lnTo>
                    <a:pt x="68" y="197"/>
                  </a:lnTo>
                  <a:lnTo>
                    <a:pt x="68" y="204"/>
                  </a:lnTo>
                  <a:lnTo>
                    <a:pt x="80" y="206"/>
                  </a:lnTo>
                  <a:lnTo>
                    <a:pt x="83" y="208"/>
                  </a:lnTo>
                  <a:lnTo>
                    <a:pt x="87" y="211"/>
                  </a:lnTo>
                  <a:lnTo>
                    <a:pt x="90" y="213"/>
                  </a:lnTo>
                  <a:lnTo>
                    <a:pt x="92" y="218"/>
                  </a:lnTo>
                  <a:lnTo>
                    <a:pt x="92" y="227"/>
                  </a:lnTo>
                  <a:lnTo>
                    <a:pt x="94" y="232"/>
                  </a:lnTo>
                  <a:lnTo>
                    <a:pt x="106" y="241"/>
                  </a:lnTo>
                  <a:lnTo>
                    <a:pt x="106" y="251"/>
                  </a:lnTo>
                  <a:lnTo>
                    <a:pt x="125" y="260"/>
                  </a:lnTo>
                  <a:lnTo>
                    <a:pt x="127" y="258"/>
                  </a:lnTo>
                  <a:lnTo>
                    <a:pt x="130" y="253"/>
                  </a:lnTo>
                  <a:lnTo>
                    <a:pt x="132" y="251"/>
                  </a:lnTo>
                  <a:lnTo>
                    <a:pt x="137" y="251"/>
                  </a:lnTo>
                  <a:lnTo>
                    <a:pt x="142" y="253"/>
                  </a:lnTo>
                  <a:lnTo>
                    <a:pt x="142" y="256"/>
                  </a:lnTo>
                  <a:lnTo>
                    <a:pt x="146" y="258"/>
                  </a:lnTo>
                  <a:lnTo>
                    <a:pt x="149" y="258"/>
                  </a:lnTo>
                  <a:lnTo>
                    <a:pt x="156" y="253"/>
                  </a:lnTo>
                  <a:lnTo>
                    <a:pt x="156" y="251"/>
                  </a:lnTo>
                  <a:lnTo>
                    <a:pt x="161" y="246"/>
                  </a:lnTo>
                  <a:lnTo>
                    <a:pt x="163" y="249"/>
                  </a:lnTo>
                  <a:lnTo>
                    <a:pt x="168" y="251"/>
                  </a:lnTo>
                  <a:lnTo>
                    <a:pt x="170" y="258"/>
                  </a:lnTo>
                  <a:lnTo>
                    <a:pt x="172" y="263"/>
                  </a:lnTo>
                  <a:lnTo>
                    <a:pt x="177" y="267"/>
                  </a:lnTo>
                  <a:lnTo>
                    <a:pt x="182" y="270"/>
                  </a:lnTo>
                  <a:lnTo>
                    <a:pt x="184" y="272"/>
                  </a:lnTo>
                  <a:lnTo>
                    <a:pt x="187" y="272"/>
                  </a:lnTo>
                  <a:lnTo>
                    <a:pt x="189" y="282"/>
                  </a:lnTo>
                  <a:lnTo>
                    <a:pt x="196" y="282"/>
                  </a:lnTo>
                  <a:lnTo>
                    <a:pt x="203" y="275"/>
                  </a:lnTo>
                  <a:lnTo>
                    <a:pt x="208" y="275"/>
                  </a:lnTo>
                  <a:lnTo>
                    <a:pt x="210" y="277"/>
                  </a:lnTo>
                  <a:lnTo>
                    <a:pt x="215" y="279"/>
                  </a:lnTo>
                  <a:lnTo>
                    <a:pt x="220" y="279"/>
                  </a:lnTo>
                  <a:lnTo>
                    <a:pt x="220" y="277"/>
                  </a:lnTo>
                  <a:lnTo>
                    <a:pt x="222" y="275"/>
                  </a:lnTo>
                  <a:lnTo>
                    <a:pt x="224" y="275"/>
                  </a:lnTo>
                  <a:lnTo>
                    <a:pt x="236" y="286"/>
                  </a:lnTo>
                  <a:lnTo>
                    <a:pt x="243" y="277"/>
                  </a:lnTo>
                  <a:lnTo>
                    <a:pt x="253" y="277"/>
                  </a:lnTo>
                  <a:lnTo>
                    <a:pt x="257" y="272"/>
                  </a:lnTo>
                  <a:lnTo>
                    <a:pt x="262" y="272"/>
                  </a:lnTo>
                  <a:lnTo>
                    <a:pt x="262" y="275"/>
                  </a:lnTo>
                  <a:lnTo>
                    <a:pt x="265" y="277"/>
                  </a:lnTo>
                  <a:lnTo>
                    <a:pt x="274" y="277"/>
                  </a:lnTo>
                  <a:lnTo>
                    <a:pt x="281" y="270"/>
                  </a:lnTo>
                  <a:lnTo>
                    <a:pt x="281" y="267"/>
                  </a:lnTo>
                  <a:lnTo>
                    <a:pt x="283" y="265"/>
                  </a:lnTo>
                  <a:lnTo>
                    <a:pt x="283" y="263"/>
                  </a:lnTo>
                  <a:lnTo>
                    <a:pt x="288" y="263"/>
                  </a:lnTo>
                  <a:lnTo>
                    <a:pt x="295" y="251"/>
                  </a:lnTo>
                  <a:lnTo>
                    <a:pt x="333" y="251"/>
                  </a:lnTo>
                  <a:lnTo>
                    <a:pt x="342" y="246"/>
                  </a:lnTo>
                  <a:lnTo>
                    <a:pt x="340" y="239"/>
                  </a:lnTo>
                  <a:lnTo>
                    <a:pt x="340" y="232"/>
                  </a:lnTo>
                  <a:lnTo>
                    <a:pt x="338" y="227"/>
                  </a:lnTo>
                  <a:lnTo>
                    <a:pt x="335" y="225"/>
                  </a:lnTo>
                  <a:lnTo>
                    <a:pt x="328" y="225"/>
                  </a:lnTo>
                  <a:lnTo>
                    <a:pt x="324" y="223"/>
                  </a:lnTo>
                  <a:lnTo>
                    <a:pt x="316" y="208"/>
                  </a:lnTo>
                  <a:lnTo>
                    <a:pt x="316" y="201"/>
                  </a:lnTo>
                  <a:lnTo>
                    <a:pt x="312" y="199"/>
                  </a:lnTo>
                  <a:lnTo>
                    <a:pt x="312" y="185"/>
                  </a:lnTo>
                  <a:lnTo>
                    <a:pt x="305" y="185"/>
                  </a:lnTo>
                  <a:lnTo>
                    <a:pt x="302" y="175"/>
                  </a:lnTo>
                  <a:lnTo>
                    <a:pt x="293" y="175"/>
                  </a:lnTo>
                  <a:lnTo>
                    <a:pt x="291" y="168"/>
                  </a:lnTo>
                  <a:lnTo>
                    <a:pt x="291" y="161"/>
                  </a:lnTo>
                  <a:lnTo>
                    <a:pt x="286" y="159"/>
                  </a:lnTo>
                  <a:lnTo>
                    <a:pt x="283" y="154"/>
                  </a:lnTo>
                  <a:lnTo>
                    <a:pt x="279" y="152"/>
                  </a:lnTo>
                  <a:lnTo>
                    <a:pt x="276" y="149"/>
                  </a:lnTo>
                  <a:lnTo>
                    <a:pt x="267" y="149"/>
                  </a:lnTo>
                  <a:lnTo>
                    <a:pt x="262" y="147"/>
                  </a:lnTo>
                  <a:lnTo>
                    <a:pt x="260" y="147"/>
                  </a:lnTo>
                  <a:lnTo>
                    <a:pt x="260" y="142"/>
                  </a:lnTo>
                  <a:lnTo>
                    <a:pt x="262" y="138"/>
                  </a:lnTo>
                  <a:lnTo>
                    <a:pt x="265" y="135"/>
                  </a:lnTo>
                  <a:lnTo>
                    <a:pt x="262" y="126"/>
                  </a:lnTo>
                  <a:lnTo>
                    <a:pt x="276" y="126"/>
                  </a:lnTo>
                  <a:lnTo>
                    <a:pt x="279" y="128"/>
                  </a:lnTo>
                  <a:lnTo>
                    <a:pt x="281" y="126"/>
                  </a:lnTo>
                  <a:lnTo>
                    <a:pt x="286" y="126"/>
                  </a:lnTo>
                  <a:lnTo>
                    <a:pt x="288" y="123"/>
                  </a:lnTo>
                  <a:lnTo>
                    <a:pt x="288" y="119"/>
                  </a:lnTo>
                  <a:lnTo>
                    <a:pt x="291" y="114"/>
                  </a:lnTo>
                  <a:lnTo>
                    <a:pt x="291" y="100"/>
                  </a:lnTo>
                  <a:lnTo>
                    <a:pt x="288" y="97"/>
                  </a:lnTo>
                  <a:lnTo>
                    <a:pt x="288" y="93"/>
                  </a:lnTo>
                  <a:lnTo>
                    <a:pt x="286" y="88"/>
                  </a:lnTo>
                  <a:lnTo>
                    <a:pt x="286" y="83"/>
                  </a:lnTo>
                  <a:lnTo>
                    <a:pt x="288" y="78"/>
                  </a:lnTo>
                  <a:lnTo>
                    <a:pt x="291" y="76"/>
                  </a:lnTo>
                  <a:lnTo>
                    <a:pt x="288" y="71"/>
                  </a:lnTo>
                  <a:lnTo>
                    <a:pt x="286" y="67"/>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34" name="Sri Lanka" descr="© INSCALE GmbH, 05.05.2010&#10;http://www.presentationload.com/">
              <a:extLst>
                <a:ext uri="{FF2B5EF4-FFF2-40B4-BE49-F238E27FC236}">
                  <a16:creationId xmlns:a16="http://schemas.microsoft.com/office/drawing/2014/main" id="{ECA7B5AE-F93D-6A38-F982-34366D5E1354}"/>
                </a:ext>
              </a:extLst>
            </p:cNvPr>
            <p:cNvSpPr>
              <a:spLocks/>
            </p:cNvSpPr>
            <p:nvPr/>
          </p:nvSpPr>
          <p:spPr bwMode="gray">
            <a:xfrm>
              <a:off x="6378902" y="2924967"/>
              <a:ext cx="65224" cy="115625"/>
            </a:xfrm>
            <a:custGeom>
              <a:avLst/>
              <a:gdLst>
                <a:gd name="T0" fmla="*/ 2147483647 w 174"/>
                <a:gd name="T1" fmla="*/ 2147483647 h 306"/>
                <a:gd name="T2" fmla="*/ 2147483647 w 174"/>
                <a:gd name="T3" fmla="*/ 0 h 306"/>
                <a:gd name="T4" fmla="*/ 2147483647 w 174"/>
                <a:gd name="T5" fmla="*/ 0 h 306"/>
                <a:gd name="T6" fmla="*/ 2147483647 w 174"/>
                <a:gd name="T7" fmla="*/ 2147483647 h 306"/>
                <a:gd name="T8" fmla="*/ 2147483647 w 174"/>
                <a:gd name="T9" fmla="*/ 2147483647 h 306"/>
                <a:gd name="T10" fmla="*/ 2147483647 w 174"/>
                <a:gd name="T11" fmla="*/ 2147483647 h 306"/>
                <a:gd name="T12" fmla="*/ 2147483647 w 174"/>
                <a:gd name="T13" fmla="*/ 2147483647 h 306"/>
                <a:gd name="T14" fmla="*/ 2147483647 w 174"/>
                <a:gd name="T15" fmla="*/ 2147483647 h 306"/>
                <a:gd name="T16" fmla="*/ 2147483647 w 174"/>
                <a:gd name="T17" fmla="*/ 2147483647 h 306"/>
                <a:gd name="T18" fmla="*/ 2147483647 w 174"/>
                <a:gd name="T19" fmla="*/ 2147483647 h 306"/>
                <a:gd name="T20" fmla="*/ 2147483647 w 174"/>
                <a:gd name="T21" fmla="*/ 2147483647 h 306"/>
                <a:gd name="T22" fmla="*/ 2147483647 w 174"/>
                <a:gd name="T23" fmla="*/ 2147483647 h 306"/>
                <a:gd name="T24" fmla="*/ 2147483647 w 174"/>
                <a:gd name="T25" fmla="*/ 2147483647 h 306"/>
                <a:gd name="T26" fmla="*/ 2147483647 w 174"/>
                <a:gd name="T27" fmla="*/ 2147483647 h 306"/>
                <a:gd name="T28" fmla="*/ 2147483647 w 174"/>
                <a:gd name="T29" fmla="*/ 2147483647 h 306"/>
                <a:gd name="T30" fmla="*/ 2147483647 w 174"/>
                <a:gd name="T31" fmla="*/ 2147483647 h 306"/>
                <a:gd name="T32" fmla="*/ 2147483647 w 174"/>
                <a:gd name="T33" fmla="*/ 2147483647 h 306"/>
                <a:gd name="T34" fmla="*/ 2147483647 w 174"/>
                <a:gd name="T35" fmla="*/ 2147483647 h 306"/>
                <a:gd name="T36" fmla="*/ 2147483647 w 174"/>
                <a:gd name="T37" fmla="*/ 2147483647 h 306"/>
                <a:gd name="T38" fmla="*/ 2147483647 w 174"/>
                <a:gd name="T39" fmla="*/ 2147483647 h 306"/>
                <a:gd name="T40" fmla="*/ 0 w 174"/>
                <a:gd name="T41" fmla="*/ 2147483647 h 306"/>
                <a:gd name="T42" fmla="*/ 0 w 174"/>
                <a:gd name="T43" fmla="*/ 2147483647 h 306"/>
                <a:gd name="T44" fmla="*/ 2147483647 w 174"/>
                <a:gd name="T45" fmla="*/ 2147483647 h 306"/>
                <a:gd name="T46" fmla="*/ 2147483647 w 174"/>
                <a:gd name="T47" fmla="*/ 2147483647 h 306"/>
                <a:gd name="T48" fmla="*/ 2147483647 w 174"/>
                <a:gd name="T49" fmla="*/ 2147483647 h 306"/>
                <a:gd name="T50" fmla="*/ 2147483647 w 174"/>
                <a:gd name="T51" fmla="*/ 2147483647 h 306"/>
                <a:gd name="T52" fmla="*/ 2147483647 w 174"/>
                <a:gd name="T53" fmla="*/ 2147483647 h 306"/>
                <a:gd name="T54" fmla="*/ 0 w 174"/>
                <a:gd name="T55" fmla="*/ 2147483647 h 306"/>
                <a:gd name="T56" fmla="*/ 2147483647 w 174"/>
                <a:gd name="T57" fmla="*/ 2147483647 h 306"/>
                <a:gd name="T58" fmla="*/ 2147483647 w 174"/>
                <a:gd name="T59" fmla="*/ 2147483647 h 30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74"/>
                <a:gd name="T91" fmla="*/ 0 h 306"/>
                <a:gd name="T92" fmla="*/ 174 w 174"/>
                <a:gd name="T93" fmla="*/ 306 h 30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74" h="306">
                  <a:moveTo>
                    <a:pt x="24" y="6"/>
                  </a:moveTo>
                  <a:lnTo>
                    <a:pt x="36" y="0"/>
                  </a:lnTo>
                  <a:lnTo>
                    <a:pt x="48" y="0"/>
                  </a:lnTo>
                  <a:lnTo>
                    <a:pt x="66" y="6"/>
                  </a:lnTo>
                  <a:lnTo>
                    <a:pt x="78" y="12"/>
                  </a:lnTo>
                  <a:lnTo>
                    <a:pt x="114" y="66"/>
                  </a:lnTo>
                  <a:lnTo>
                    <a:pt x="132" y="84"/>
                  </a:lnTo>
                  <a:lnTo>
                    <a:pt x="126" y="120"/>
                  </a:lnTo>
                  <a:lnTo>
                    <a:pt x="150" y="114"/>
                  </a:lnTo>
                  <a:lnTo>
                    <a:pt x="156" y="168"/>
                  </a:lnTo>
                  <a:lnTo>
                    <a:pt x="162" y="174"/>
                  </a:lnTo>
                  <a:lnTo>
                    <a:pt x="168" y="198"/>
                  </a:lnTo>
                  <a:lnTo>
                    <a:pt x="174" y="228"/>
                  </a:lnTo>
                  <a:lnTo>
                    <a:pt x="174" y="258"/>
                  </a:lnTo>
                  <a:lnTo>
                    <a:pt x="156" y="276"/>
                  </a:lnTo>
                  <a:lnTo>
                    <a:pt x="120" y="294"/>
                  </a:lnTo>
                  <a:lnTo>
                    <a:pt x="84" y="306"/>
                  </a:lnTo>
                  <a:lnTo>
                    <a:pt x="48" y="306"/>
                  </a:lnTo>
                  <a:lnTo>
                    <a:pt x="24" y="282"/>
                  </a:lnTo>
                  <a:lnTo>
                    <a:pt x="12" y="240"/>
                  </a:lnTo>
                  <a:lnTo>
                    <a:pt x="0" y="192"/>
                  </a:lnTo>
                  <a:lnTo>
                    <a:pt x="0" y="156"/>
                  </a:lnTo>
                  <a:lnTo>
                    <a:pt x="12" y="138"/>
                  </a:lnTo>
                  <a:lnTo>
                    <a:pt x="18" y="132"/>
                  </a:lnTo>
                  <a:lnTo>
                    <a:pt x="24" y="120"/>
                  </a:lnTo>
                  <a:lnTo>
                    <a:pt x="30" y="102"/>
                  </a:lnTo>
                  <a:lnTo>
                    <a:pt x="30" y="78"/>
                  </a:lnTo>
                  <a:lnTo>
                    <a:pt x="0" y="36"/>
                  </a:lnTo>
                  <a:lnTo>
                    <a:pt x="24" y="36"/>
                  </a:lnTo>
                  <a:lnTo>
                    <a:pt x="24" y="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35" name="Spain" descr="© INSCALE GmbH, 05.05.2010&#10;http://www.presentationload.com/">
              <a:extLst>
                <a:ext uri="{FF2B5EF4-FFF2-40B4-BE49-F238E27FC236}">
                  <a16:creationId xmlns:a16="http://schemas.microsoft.com/office/drawing/2014/main" id="{8463E54B-58E9-8453-BFEA-A70264EC2B69}"/>
                </a:ext>
              </a:extLst>
            </p:cNvPr>
            <p:cNvSpPr>
              <a:spLocks noEditPoints="1"/>
            </p:cNvSpPr>
            <p:nvPr/>
          </p:nvSpPr>
          <p:spPr bwMode="gray">
            <a:xfrm>
              <a:off x="4030823" y="1882856"/>
              <a:ext cx="332051" cy="234216"/>
            </a:xfrm>
            <a:custGeom>
              <a:avLst/>
              <a:gdLst>
                <a:gd name="T0" fmla="*/ 2147483647 w 876"/>
                <a:gd name="T1" fmla="*/ 2147483647 h 618"/>
                <a:gd name="T2" fmla="*/ 2147483647 w 876"/>
                <a:gd name="T3" fmla="*/ 2147483647 h 618"/>
                <a:gd name="T4" fmla="*/ 2147483647 w 876"/>
                <a:gd name="T5" fmla="*/ 2147483647 h 618"/>
                <a:gd name="T6" fmla="*/ 2147483647 w 876"/>
                <a:gd name="T7" fmla="*/ 2147483647 h 618"/>
                <a:gd name="T8" fmla="*/ 2147483647 w 876"/>
                <a:gd name="T9" fmla="*/ 2147483647 h 618"/>
                <a:gd name="T10" fmla="*/ 2147483647 w 876"/>
                <a:gd name="T11" fmla="*/ 2147483647 h 618"/>
                <a:gd name="T12" fmla="*/ 2147483647 w 876"/>
                <a:gd name="T13" fmla="*/ 2147483647 h 618"/>
                <a:gd name="T14" fmla="*/ 2147483647 w 876"/>
                <a:gd name="T15" fmla="*/ 2147483647 h 618"/>
                <a:gd name="T16" fmla="*/ 2147483647 w 876"/>
                <a:gd name="T17" fmla="*/ 2147483647 h 618"/>
                <a:gd name="T18" fmla="*/ 2147483647 w 876"/>
                <a:gd name="T19" fmla="*/ 2147483647 h 618"/>
                <a:gd name="T20" fmla="*/ 2147483647 w 876"/>
                <a:gd name="T21" fmla="*/ 2147483647 h 618"/>
                <a:gd name="T22" fmla="*/ 2147483647 w 876"/>
                <a:gd name="T23" fmla="*/ 2147483647 h 618"/>
                <a:gd name="T24" fmla="*/ 2147483647 w 876"/>
                <a:gd name="T25" fmla="*/ 2147483647 h 618"/>
                <a:gd name="T26" fmla="*/ 2147483647 w 876"/>
                <a:gd name="T27" fmla="*/ 2147483647 h 618"/>
                <a:gd name="T28" fmla="*/ 2147483647 w 876"/>
                <a:gd name="T29" fmla="*/ 2147483647 h 618"/>
                <a:gd name="T30" fmla="*/ 2147483647 w 876"/>
                <a:gd name="T31" fmla="*/ 2147483647 h 618"/>
                <a:gd name="T32" fmla="*/ 2147483647 w 876"/>
                <a:gd name="T33" fmla="*/ 2147483647 h 618"/>
                <a:gd name="T34" fmla="*/ 2147483647 w 876"/>
                <a:gd name="T35" fmla="*/ 2147483647 h 618"/>
                <a:gd name="T36" fmla="*/ 2147483647 w 876"/>
                <a:gd name="T37" fmla="*/ 2147483647 h 618"/>
                <a:gd name="T38" fmla="*/ 2147483647 w 876"/>
                <a:gd name="T39" fmla="*/ 2147483647 h 618"/>
                <a:gd name="T40" fmla="*/ 2147483647 w 876"/>
                <a:gd name="T41" fmla="*/ 0 h 618"/>
                <a:gd name="T42" fmla="*/ 2147483647 w 876"/>
                <a:gd name="T43" fmla="*/ 2147483647 h 618"/>
                <a:gd name="T44" fmla="*/ 0 w 876"/>
                <a:gd name="T45" fmla="*/ 2147483647 h 618"/>
                <a:gd name="T46" fmla="*/ 2147483647 w 876"/>
                <a:gd name="T47" fmla="*/ 2147483647 h 618"/>
                <a:gd name="T48" fmla="*/ 2147483647 w 876"/>
                <a:gd name="T49" fmla="*/ 2147483647 h 618"/>
                <a:gd name="T50" fmla="*/ 2147483647 w 876"/>
                <a:gd name="T51" fmla="*/ 2147483647 h 618"/>
                <a:gd name="T52" fmla="*/ 2147483647 w 876"/>
                <a:gd name="T53" fmla="*/ 2147483647 h 618"/>
                <a:gd name="T54" fmla="*/ 2147483647 w 876"/>
                <a:gd name="T55" fmla="*/ 2147483647 h 618"/>
                <a:gd name="T56" fmla="*/ 2147483647 w 876"/>
                <a:gd name="T57" fmla="*/ 2147483647 h 618"/>
                <a:gd name="T58" fmla="*/ 2147483647 w 876"/>
                <a:gd name="T59" fmla="*/ 2147483647 h 618"/>
                <a:gd name="T60" fmla="*/ 2147483647 w 876"/>
                <a:gd name="T61" fmla="*/ 2147483647 h 618"/>
                <a:gd name="T62" fmla="*/ 2147483647 w 876"/>
                <a:gd name="T63" fmla="*/ 2147483647 h 618"/>
                <a:gd name="T64" fmla="*/ 2147483647 w 876"/>
                <a:gd name="T65" fmla="*/ 2147483647 h 618"/>
                <a:gd name="T66" fmla="*/ 2147483647 w 876"/>
                <a:gd name="T67" fmla="*/ 2147483647 h 618"/>
                <a:gd name="T68" fmla="*/ 2147483647 w 876"/>
                <a:gd name="T69" fmla="*/ 2147483647 h 618"/>
                <a:gd name="T70" fmla="*/ 2147483647 w 876"/>
                <a:gd name="T71" fmla="*/ 2147483647 h 618"/>
                <a:gd name="T72" fmla="*/ 2147483647 w 876"/>
                <a:gd name="T73" fmla="*/ 2147483647 h 618"/>
                <a:gd name="T74" fmla="*/ 2147483647 w 876"/>
                <a:gd name="T75" fmla="*/ 2147483647 h 618"/>
                <a:gd name="T76" fmla="*/ 2147483647 w 876"/>
                <a:gd name="T77" fmla="*/ 2147483647 h 618"/>
                <a:gd name="T78" fmla="*/ 2147483647 w 876"/>
                <a:gd name="T79" fmla="*/ 2147483647 h 618"/>
                <a:gd name="T80" fmla="*/ 2147483647 w 876"/>
                <a:gd name="T81" fmla="*/ 2147483647 h 618"/>
                <a:gd name="T82" fmla="*/ 2147483647 w 876"/>
                <a:gd name="T83" fmla="*/ 2147483647 h 618"/>
                <a:gd name="T84" fmla="*/ 2147483647 w 876"/>
                <a:gd name="T85" fmla="*/ 2147483647 h 618"/>
                <a:gd name="T86" fmla="*/ 2147483647 w 876"/>
                <a:gd name="T87" fmla="*/ 2147483647 h 618"/>
                <a:gd name="T88" fmla="*/ 2147483647 w 876"/>
                <a:gd name="T89" fmla="*/ 2147483647 h 618"/>
                <a:gd name="T90" fmla="*/ 2147483647 w 876"/>
                <a:gd name="T91" fmla="*/ 2147483647 h 618"/>
                <a:gd name="T92" fmla="*/ 2147483647 w 876"/>
                <a:gd name="T93" fmla="*/ 2147483647 h 618"/>
                <a:gd name="T94" fmla="*/ 2147483647 w 876"/>
                <a:gd name="T95" fmla="*/ 2147483647 h 618"/>
                <a:gd name="T96" fmla="*/ 2147483647 w 876"/>
                <a:gd name="T97" fmla="*/ 2147483647 h 618"/>
                <a:gd name="T98" fmla="*/ 2147483647 w 876"/>
                <a:gd name="T99" fmla="*/ 2147483647 h 618"/>
                <a:gd name="T100" fmla="*/ 2147483647 w 876"/>
                <a:gd name="T101" fmla="*/ 2147483647 h 618"/>
                <a:gd name="T102" fmla="*/ 2147483647 w 876"/>
                <a:gd name="T103" fmla="*/ 2147483647 h 618"/>
                <a:gd name="T104" fmla="*/ 2147483647 w 876"/>
                <a:gd name="T105" fmla="*/ 2147483647 h 618"/>
                <a:gd name="T106" fmla="*/ 2147483647 w 876"/>
                <a:gd name="T107" fmla="*/ 2147483647 h 618"/>
                <a:gd name="T108" fmla="*/ 2147483647 w 876"/>
                <a:gd name="T109" fmla="*/ 2147483647 h 61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876"/>
                <a:gd name="T166" fmla="*/ 0 h 618"/>
                <a:gd name="T167" fmla="*/ 876 w 876"/>
                <a:gd name="T168" fmla="*/ 618 h 618"/>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876" h="618">
                  <a:moveTo>
                    <a:pt x="804" y="318"/>
                  </a:moveTo>
                  <a:lnTo>
                    <a:pt x="798" y="312"/>
                  </a:lnTo>
                  <a:lnTo>
                    <a:pt x="798" y="306"/>
                  </a:lnTo>
                  <a:lnTo>
                    <a:pt x="786" y="306"/>
                  </a:lnTo>
                  <a:lnTo>
                    <a:pt x="762" y="318"/>
                  </a:lnTo>
                  <a:lnTo>
                    <a:pt x="750" y="330"/>
                  </a:lnTo>
                  <a:lnTo>
                    <a:pt x="750" y="336"/>
                  </a:lnTo>
                  <a:lnTo>
                    <a:pt x="756" y="342"/>
                  </a:lnTo>
                  <a:lnTo>
                    <a:pt x="768" y="342"/>
                  </a:lnTo>
                  <a:lnTo>
                    <a:pt x="774" y="348"/>
                  </a:lnTo>
                  <a:lnTo>
                    <a:pt x="774" y="354"/>
                  </a:lnTo>
                  <a:lnTo>
                    <a:pt x="804" y="354"/>
                  </a:lnTo>
                  <a:lnTo>
                    <a:pt x="816" y="342"/>
                  </a:lnTo>
                  <a:lnTo>
                    <a:pt x="816" y="324"/>
                  </a:lnTo>
                  <a:lnTo>
                    <a:pt x="810" y="318"/>
                  </a:lnTo>
                  <a:lnTo>
                    <a:pt x="804" y="318"/>
                  </a:lnTo>
                  <a:close/>
                  <a:moveTo>
                    <a:pt x="672" y="390"/>
                  </a:moveTo>
                  <a:lnTo>
                    <a:pt x="678" y="396"/>
                  </a:lnTo>
                  <a:lnTo>
                    <a:pt x="684" y="396"/>
                  </a:lnTo>
                  <a:lnTo>
                    <a:pt x="690" y="390"/>
                  </a:lnTo>
                  <a:lnTo>
                    <a:pt x="690" y="372"/>
                  </a:lnTo>
                  <a:lnTo>
                    <a:pt x="684" y="372"/>
                  </a:lnTo>
                  <a:lnTo>
                    <a:pt x="672" y="384"/>
                  </a:lnTo>
                  <a:lnTo>
                    <a:pt x="672" y="390"/>
                  </a:lnTo>
                  <a:close/>
                  <a:moveTo>
                    <a:pt x="840" y="300"/>
                  </a:moveTo>
                  <a:lnTo>
                    <a:pt x="840" y="306"/>
                  </a:lnTo>
                  <a:lnTo>
                    <a:pt x="852" y="318"/>
                  </a:lnTo>
                  <a:lnTo>
                    <a:pt x="870" y="318"/>
                  </a:lnTo>
                  <a:lnTo>
                    <a:pt x="876" y="312"/>
                  </a:lnTo>
                  <a:lnTo>
                    <a:pt x="864" y="300"/>
                  </a:lnTo>
                  <a:lnTo>
                    <a:pt x="852" y="300"/>
                  </a:lnTo>
                  <a:lnTo>
                    <a:pt x="846" y="294"/>
                  </a:lnTo>
                  <a:lnTo>
                    <a:pt x="840" y="300"/>
                  </a:lnTo>
                  <a:close/>
                  <a:moveTo>
                    <a:pt x="804" y="150"/>
                  </a:moveTo>
                  <a:lnTo>
                    <a:pt x="798" y="138"/>
                  </a:lnTo>
                  <a:lnTo>
                    <a:pt x="798" y="132"/>
                  </a:lnTo>
                  <a:lnTo>
                    <a:pt x="810" y="120"/>
                  </a:lnTo>
                  <a:lnTo>
                    <a:pt x="798" y="114"/>
                  </a:lnTo>
                  <a:lnTo>
                    <a:pt x="792" y="108"/>
                  </a:lnTo>
                  <a:lnTo>
                    <a:pt x="792" y="102"/>
                  </a:lnTo>
                  <a:lnTo>
                    <a:pt x="780" y="102"/>
                  </a:lnTo>
                  <a:lnTo>
                    <a:pt x="780" y="108"/>
                  </a:lnTo>
                  <a:lnTo>
                    <a:pt x="774" y="114"/>
                  </a:lnTo>
                  <a:lnTo>
                    <a:pt x="756" y="114"/>
                  </a:lnTo>
                  <a:lnTo>
                    <a:pt x="750" y="108"/>
                  </a:lnTo>
                  <a:lnTo>
                    <a:pt x="726" y="108"/>
                  </a:lnTo>
                  <a:lnTo>
                    <a:pt x="726" y="102"/>
                  </a:lnTo>
                  <a:lnTo>
                    <a:pt x="708" y="102"/>
                  </a:lnTo>
                  <a:lnTo>
                    <a:pt x="696" y="108"/>
                  </a:lnTo>
                  <a:lnTo>
                    <a:pt x="690" y="84"/>
                  </a:lnTo>
                  <a:lnTo>
                    <a:pt x="672" y="84"/>
                  </a:lnTo>
                  <a:lnTo>
                    <a:pt x="672" y="78"/>
                  </a:lnTo>
                  <a:lnTo>
                    <a:pt x="666" y="72"/>
                  </a:lnTo>
                  <a:lnTo>
                    <a:pt x="648" y="72"/>
                  </a:lnTo>
                  <a:lnTo>
                    <a:pt x="642" y="78"/>
                  </a:lnTo>
                  <a:lnTo>
                    <a:pt x="642" y="90"/>
                  </a:lnTo>
                  <a:lnTo>
                    <a:pt x="624" y="96"/>
                  </a:lnTo>
                  <a:lnTo>
                    <a:pt x="624" y="84"/>
                  </a:lnTo>
                  <a:lnTo>
                    <a:pt x="594" y="84"/>
                  </a:lnTo>
                  <a:lnTo>
                    <a:pt x="582" y="72"/>
                  </a:lnTo>
                  <a:lnTo>
                    <a:pt x="570" y="72"/>
                  </a:lnTo>
                  <a:lnTo>
                    <a:pt x="564" y="78"/>
                  </a:lnTo>
                  <a:lnTo>
                    <a:pt x="546" y="60"/>
                  </a:lnTo>
                  <a:lnTo>
                    <a:pt x="510" y="60"/>
                  </a:lnTo>
                  <a:lnTo>
                    <a:pt x="516" y="54"/>
                  </a:lnTo>
                  <a:lnTo>
                    <a:pt x="516" y="48"/>
                  </a:lnTo>
                  <a:lnTo>
                    <a:pt x="504" y="36"/>
                  </a:lnTo>
                  <a:lnTo>
                    <a:pt x="498" y="36"/>
                  </a:lnTo>
                  <a:lnTo>
                    <a:pt x="492" y="42"/>
                  </a:lnTo>
                  <a:lnTo>
                    <a:pt x="486" y="36"/>
                  </a:lnTo>
                  <a:lnTo>
                    <a:pt x="450" y="36"/>
                  </a:lnTo>
                  <a:lnTo>
                    <a:pt x="390" y="24"/>
                  </a:lnTo>
                  <a:lnTo>
                    <a:pt x="378" y="24"/>
                  </a:lnTo>
                  <a:lnTo>
                    <a:pt x="348" y="36"/>
                  </a:lnTo>
                  <a:lnTo>
                    <a:pt x="294" y="30"/>
                  </a:lnTo>
                  <a:lnTo>
                    <a:pt x="258" y="12"/>
                  </a:lnTo>
                  <a:lnTo>
                    <a:pt x="234" y="12"/>
                  </a:lnTo>
                  <a:lnTo>
                    <a:pt x="216" y="18"/>
                  </a:lnTo>
                  <a:lnTo>
                    <a:pt x="162" y="18"/>
                  </a:lnTo>
                  <a:lnTo>
                    <a:pt x="150" y="12"/>
                  </a:lnTo>
                  <a:lnTo>
                    <a:pt x="138" y="12"/>
                  </a:lnTo>
                  <a:lnTo>
                    <a:pt x="126" y="6"/>
                  </a:lnTo>
                  <a:lnTo>
                    <a:pt x="120" y="0"/>
                  </a:lnTo>
                  <a:lnTo>
                    <a:pt x="108" y="0"/>
                  </a:lnTo>
                  <a:lnTo>
                    <a:pt x="96" y="6"/>
                  </a:lnTo>
                  <a:lnTo>
                    <a:pt x="72" y="30"/>
                  </a:lnTo>
                  <a:lnTo>
                    <a:pt x="60" y="30"/>
                  </a:lnTo>
                  <a:lnTo>
                    <a:pt x="48" y="36"/>
                  </a:lnTo>
                  <a:lnTo>
                    <a:pt x="30" y="36"/>
                  </a:lnTo>
                  <a:lnTo>
                    <a:pt x="6" y="48"/>
                  </a:lnTo>
                  <a:lnTo>
                    <a:pt x="0" y="60"/>
                  </a:lnTo>
                  <a:lnTo>
                    <a:pt x="0" y="72"/>
                  </a:lnTo>
                  <a:lnTo>
                    <a:pt x="6" y="78"/>
                  </a:lnTo>
                  <a:lnTo>
                    <a:pt x="12" y="90"/>
                  </a:lnTo>
                  <a:lnTo>
                    <a:pt x="24" y="96"/>
                  </a:lnTo>
                  <a:lnTo>
                    <a:pt x="30" y="102"/>
                  </a:lnTo>
                  <a:lnTo>
                    <a:pt x="18" y="138"/>
                  </a:lnTo>
                  <a:lnTo>
                    <a:pt x="24" y="144"/>
                  </a:lnTo>
                  <a:lnTo>
                    <a:pt x="24" y="150"/>
                  </a:lnTo>
                  <a:lnTo>
                    <a:pt x="30" y="144"/>
                  </a:lnTo>
                  <a:lnTo>
                    <a:pt x="54" y="132"/>
                  </a:lnTo>
                  <a:lnTo>
                    <a:pt x="78" y="132"/>
                  </a:lnTo>
                  <a:lnTo>
                    <a:pt x="78" y="138"/>
                  </a:lnTo>
                  <a:lnTo>
                    <a:pt x="66" y="150"/>
                  </a:lnTo>
                  <a:lnTo>
                    <a:pt x="60" y="150"/>
                  </a:lnTo>
                  <a:lnTo>
                    <a:pt x="60" y="156"/>
                  </a:lnTo>
                  <a:lnTo>
                    <a:pt x="72" y="156"/>
                  </a:lnTo>
                  <a:lnTo>
                    <a:pt x="78" y="150"/>
                  </a:lnTo>
                  <a:lnTo>
                    <a:pt x="96" y="150"/>
                  </a:lnTo>
                  <a:lnTo>
                    <a:pt x="102" y="156"/>
                  </a:lnTo>
                  <a:lnTo>
                    <a:pt x="114" y="156"/>
                  </a:lnTo>
                  <a:lnTo>
                    <a:pt x="120" y="150"/>
                  </a:lnTo>
                  <a:lnTo>
                    <a:pt x="120" y="144"/>
                  </a:lnTo>
                  <a:lnTo>
                    <a:pt x="174" y="144"/>
                  </a:lnTo>
                  <a:lnTo>
                    <a:pt x="174" y="162"/>
                  </a:lnTo>
                  <a:lnTo>
                    <a:pt x="180" y="162"/>
                  </a:lnTo>
                  <a:lnTo>
                    <a:pt x="192" y="168"/>
                  </a:lnTo>
                  <a:lnTo>
                    <a:pt x="192" y="174"/>
                  </a:lnTo>
                  <a:lnTo>
                    <a:pt x="168" y="198"/>
                  </a:lnTo>
                  <a:lnTo>
                    <a:pt x="144" y="210"/>
                  </a:lnTo>
                  <a:lnTo>
                    <a:pt x="138" y="216"/>
                  </a:lnTo>
                  <a:lnTo>
                    <a:pt x="138" y="222"/>
                  </a:lnTo>
                  <a:lnTo>
                    <a:pt x="144" y="222"/>
                  </a:lnTo>
                  <a:lnTo>
                    <a:pt x="150" y="228"/>
                  </a:lnTo>
                  <a:lnTo>
                    <a:pt x="150" y="240"/>
                  </a:lnTo>
                  <a:lnTo>
                    <a:pt x="144" y="258"/>
                  </a:lnTo>
                  <a:lnTo>
                    <a:pt x="144" y="276"/>
                  </a:lnTo>
                  <a:lnTo>
                    <a:pt x="138" y="276"/>
                  </a:lnTo>
                  <a:lnTo>
                    <a:pt x="132" y="282"/>
                  </a:lnTo>
                  <a:lnTo>
                    <a:pt x="132" y="294"/>
                  </a:lnTo>
                  <a:lnTo>
                    <a:pt x="138" y="300"/>
                  </a:lnTo>
                  <a:lnTo>
                    <a:pt x="138" y="312"/>
                  </a:lnTo>
                  <a:lnTo>
                    <a:pt x="126" y="324"/>
                  </a:lnTo>
                  <a:lnTo>
                    <a:pt x="90" y="324"/>
                  </a:lnTo>
                  <a:lnTo>
                    <a:pt x="114" y="348"/>
                  </a:lnTo>
                  <a:lnTo>
                    <a:pt x="114" y="360"/>
                  </a:lnTo>
                  <a:lnTo>
                    <a:pt x="120" y="366"/>
                  </a:lnTo>
                  <a:lnTo>
                    <a:pt x="132" y="372"/>
                  </a:lnTo>
                  <a:lnTo>
                    <a:pt x="132" y="378"/>
                  </a:lnTo>
                  <a:lnTo>
                    <a:pt x="120" y="390"/>
                  </a:lnTo>
                  <a:lnTo>
                    <a:pt x="108" y="396"/>
                  </a:lnTo>
                  <a:lnTo>
                    <a:pt x="96" y="408"/>
                  </a:lnTo>
                  <a:lnTo>
                    <a:pt x="96" y="414"/>
                  </a:lnTo>
                  <a:lnTo>
                    <a:pt x="102" y="420"/>
                  </a:lnTo>
                  <a:lnTo>
                    <a:pt x="102" y="426"/>
                  </a:lnTo>
                  <a:lnTo>
                    <a:pt x="108" y="438"/>
                  </a:lnTo>
                  <a:lnTo>
                    <a:pt x="114" y="444"/>
                  </a:lnTo>
                  <a:lnTo>
                    <a:pt x="126" y="444"/>
                  </a:lnTo>
                  <a:lnTo>
                    <a:pt x="126" y="450"/>
                  </a:lnTo>
                  <a:lnTo>
                    <a:pt x="114" y="462"/>
                  </a:lnTo>
                  <a:lnTo>
                    <a:pt x="102" y="462"/>
                  </a:lnTo>
                  <a:lnTo>
                    <a:pt x="96" y="474"/>
                  </a:lnTo>
                  <a:lnTo>
                    <a:pt x="90" y="480"/>
                  </a:lnTo>
                  <a:lnTo>
                    <a:pt x="90" y="528"/>
                  </a:lnTo>
                  <a:lnTo>
                    <a:pt x="120" y="528"/>
                  </a:lnTo>
                  <a:lnTo>
                    <a:pt x="144" y="546"/>
                  </a:lnTo>
                  <a:lnTo>
                    <a:pt x="162" y="546"/>
                  </a:lnTo>
                  <a:lnTo>
                    <a:pt x="156" y="576"/>
                  </a:lnTo>
                  <a:lnTo>
                    <a:pt x="162" y="576"/>
                  </a:lnTo>
                  <a:lnTo>
                    <a:pt x="162" y="594"/>
                  </a:lnTo>
                  <a:lnTo>
                    <a:pt x="168" y="606"/>
                  </a:lnTo>
                  <a:lnTo>
                    <a:pt x="174" y="612"/>
                  </a:lnTo>
                  <a:lnTo>
                    <a:pt x="192" y="612"/>
                  </a:lnTo>
                  <a:lnTo>
                    <a:pt x="198" y="618"/>
                  </a:lnTo>
                  <a:lnTo>
                    <a:pt x="204" y="618"/>
                  </a:lnTo>
                  <a:lnTo>
                    <a:pt x="210" y="612"/>
                  </a:lnTo>
                  <a:lnTo>
                    <a:pt x="222" y="606"/>
                  </a:lnTo>
                  <a:lnTo>
                    <a:pt x="240" y="588"/>
                  </a:lnTo>
                  <a:lnTo>
                    <a:pt x="252" y="582"/>
                  </a:lnTo>
                  <a:lnTo>
                    <a:pt x="264" y="582"/>
                  </a:lnTo>
                  <a:lnTo>
                    <a:pt x="294" y="564"/>
                  </a:lnTo>
                  <a:lnTo>
                    <a:pt x="360" y="564"/>
                  </a:lnTo>
                  <a:lnTo>
                    <a:pt x="366" y="558"/>
                  </a:lnTo>
                  <a:lnTo>
                    <a:pt x="378" y="558"/>
                  </a:lnTo>
                  <a:lnTo>
                    <a:pt x="390" y="570"/>
                  </a:lnTo>
                  <a:lnTo>
                    <a:pt x="396" y="570"/>
                  </a:lnTo>
                  <a:lnTo>
                    <a:pt x="408" y="564"/>
                  </a:lnTo>
                  <a:lnTo>
                    <a:pt x="420" y="564"/>
                  </a:lnTo>
                  <a:lnTo>
                    <a:pt x="426" y="558"/>
                  </a:lnTo>
                  <a:lnTo>
                    <a:pt x="432" y="558"/>
                  </a:lnTo>
                  <a:lnTo>
                    <a:pt x="432" y="570"/>
                  </a:lnTo>
                  <a:lnTo>
                    <a:pt x="438" y="570"/>
                  </a:lnTo>
                  <a:lnTo>
                    <a:pt x="450" y="558"/>
                  </a:lnTo>
                  <a:lnTo>
                    <a:pt x="462" y="534"/>
                  </a:lnTo>
                  <a:lnTo>
                    <a:pt x="462" y="522"/>
                  </a:lnTo>
                  <a:lnTo>
                    <a:pt x="498" y="492"/>
                  </a:lnTo>
                  <a:lnTo>
                    <a:pt x="528" y="492"/>
                  </a:lnTo>
                  <a:lnTo>
                    <a:pt x="534" y="474"/>
                  </a:lnTo>
                  <a:lnTo>
                    <a:pt x="534" y="468"/>
                  </a:lnTo>
                  <a:lnTo>
                    <a:pt x="540" y="462"/>
                  </a:lnTo>
                  <a:lnTo>
                    <a:pt x="540" y="450"/>
                  </a:lnTo>
                  <a:lnTo>
                    <a:pt x="546" y="444"/>
                  </a:lnTo>
                  <a:lnTo>
                    <a:pt x="552" y="432"/>
                  </a:lnTo>
                  <a:lnTo>
                    <a:pt x="552" y="426"/>
                  </a:lnTo>
                  <a:lnTo>
                    <a:pt x="570" y="426"/>
                  </a:lnTo>
                  <a:lnTo>
                    <a:pt x="594" y="414"/>
                  </a:lnTo>
                  <a:lnTo>
                    <a:pt x="600" y="408"/>
                  </a:lnTo>
                  <a:lnTo>
                    <a:pt x="594" y="396"/>
                  </a:lnTo>
                  <a:lnTo>
                    <a:pt x="588" y="390"/>
                  </a:lnTo>
                  <a:lnTo>
                    <a:pt x="582" y="378"/>
                  </a:lnTo>
                  <a:lnTo>
                    <a:pt x="576" y="372"/>
                  </a:lnTo>
                  <a:lnTo>
                    <a:pt x="570" y="372"/>
                  </a:lnTo>
                  <a:lnTo>
                    <a:pt x="570" y="336"/>
                  </a:lnTo>
                  <a:lnTo>
                    <a:pt x="582" y="312"/>
                  </a:lnTo>
                  <a:lnTo>
                    <a:pt x="594" y="306"/>
                  </a:lnTo>
                  <a:lnTo>
                    <a:pt x="600" y="294"/>
                  </a:lnTo>
                  <a:lnTo>
                    <a:pt x="612" y="282"/>
                  </a:lnTo>
                  <a:lnTo>
                    <a:pt x="618" y="270"/>
                  </a:lnTo>
                  <a:lnTo>
                    <a:pt x="630" y="258"/>
                  </a:lnTo>
                  <a:lnTo>
                    <a:pt x="642" y="258"/>
                  </a:lnTo>
                  <a:lnTo>
                    <a:pt x="654" y="246"/>
                  </a:lnTo>
                  <a:lnTo>
                    <a:pt x="654" y="240"/>
                  </a:lnTo>
                  <a:lnTo>
                    <a:pt x="648" y="240"/>
                  </a:lnTo>
                  <a:lnTo>
                    <a:pt x="648" y="228"/>
                  </a:lnTo>
                  <a:lnTo>
                    <a:pt x="654" y="222"/>
                  </a:lnTo>
                  <a:lnTo>
                    <a:pt x="726" y="198"/>
                  </a:lnTo>
                  <a:lnTo>
                    <a:pt x="750" y="186"/>
                  </a:lnTo>
                  <a:lnTo>
                    <a:pt x="756" y="174"/>
                  </a:lnTo>
                  <a:lnTo>
                    <a:pt x="768" y="168"/>
                  </a:lnTo>
                  <a:lnTo>
                    <a:pt x="774" y="168"/>
                  </a:lnTo>
                  <a:lnTo>
                    <a:pt x="786" y="156"/>
                  </a:lnTo>
                  <a:lnTo>
                    <a:pt x="798" y="156"/>
                  </a:lnTo>
                  <a:lnTo>
                    <a:pt x="804" y="15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36" name="South Africa" descr="© INSCALE GmbH, 05.05.2010&#10;http://www.presentationload.com/">
              <a:extLst>
                <a:ext uri="{FF2B5EF4-FFF2-40B4-BE49-F238E27FC236}">
                  <a16:creationId xmlns:a16="http://schemas.microsoft.com/office/drawing/2014/main" id="{E7F290D6-7CD9-109F-E45C-51F12F1BBF50}"/>
                </a:ext>
              </a:extLst>
            </p:cNvPr>
            <p:cNvSpPr>
              <a:spLocks noEditPoints="1"/>
            </p:cNvSpPr>
            <p:nvPr/>
          </p:nvSpPr>
          <p:spPr bwMode="gray">
            <a:xfrm>
              <a:off x="4672692" y="3895926"/>
              <a:ext cx="429889" cy="386901"/>
            </a:xfrm>
            <a:custGeom>
              <a:avLst/>
              <a:gdLst>
                <a:gd name="T0" fmla="*/ 2147483647 w 1134"/>
                <a:gd name="T1" fmla="*/ 2147483647 h 1020"/>
                <a:gd name="T2" fmla="*/ 2147483647 w 1134"/>
                <a:gd name="T3" fmla="*/ 2147483647 h 1020"/>
                <a:gd name="T4" fmla="*/ 2147483647 w 1134"/>
                <a:gd name="T5" fmla="*/ 2147483647 h 1020"/>
                <a:gd name="T6" fmla="*/ 2147483647 w 1134"/>
                <a:gd name="T7" fmla="*/ 2147483647 h 1020"/>
                <a:gd name="T8" fmla="*/ 2147483647 w 1134"/>
                <a:gd name="T9" fmla="*/ 2147483647 h 1020"/>
                <a:gd name="T10" fmla="*/ 2147483647 w 1134"/>
                <a:gd name="T11" fmla="*/ 2147483647 h 1020"/>
                <a:gd name="T12" fmla="*/ 2147483647 w 1134"/>
                <a:gd name="T13" fmla="*/ 2147483647 h 1020"/>
                <a:gd name="T14" fmla="*/ 2147483647 w 1134"/>
                <a:gd name="T15" fmla="*/ 2147483647 h 1020"/>
                <a:gd name="T16" fmla="*/ 2147483647 w 1134"/>
                <a:gd name="T17" fmla="*/ 2147483647 h 1020"/>
                <a:gd name="T18" fmla="*/ 2147483647 w 1134"/>
                <a:gd name="T19" fmla="*/ 2147483647 h 1020"/>
                <a:gd name="T20" fmla="*/ 2147483647 w 1134"/>
                <a:gd name="T21" fmla="*/ 2147483647 h 1020"/>
                <a:gd name="T22" fmla="*/ 2147483647 w 1134"/>
                <a:gd name="T23" fmla="*/ 2147483647 h 1020"/>
                <a:gd name="T24" fmla="*/ 2147483647 w 1134"/>
                <a:gd name="T25" fmla="*/ 2147483647 h 1020"/>
                <a:gd name="T26" fmla="*/ 2147483647 w 1134"/>
                <a:gd name="T27" fmla="*/ 2147483647 h 1020"/>
                <a:gd name="T28" fmla="*/ 2147483647 w 1134"/>
                <a:gd name="T29" fmla="*/ 2147483647 h 1020"/>
                <a:gd name="T30" fmla="*/ 2147483647 w 1134"/>
                <a:gd name="T31" fmla="*/ 2147483647 h 1020"/>
                <a:gd name="T32" fmla="*/ 2147483647 w 1134"/>
                <a:gd name="T33" fmla="*/ 2147483647 h 1020"/>
                <a:gd name="T34" fmla="*/ 2147483647 w 1134"/>
                <a:gd name="T35" fmla="*/ 2147483647 h 1020"/>
                <a:gd name="T36" fmla="*/ 2147483647 w 1134"/>
                <a:gd name="T37" fmla="*/ 2147483647 h 1020"/>
                <a:gd name="T38" fmla="*/ 2147483647 w 1134"/>
                <a:gd name="T39" fmla="*/ 2147483647 h 1020"/>
                <a:gd name="T40" fmla="*/ 2147483647 w 1134"/>
                <a:gd name="T41" fmla="*/ 2147483647 h 1020"/>
                <a:gd name="T42" fmla="*/ 2147483647 w 1134"/>
                <a:gd name="T43" fmla="*/ 2147483647 h 1020"/>
                <a:gd name="T44" fmla="*/ 2147483647 w 1134"/>
                <a:gd name="T45" fmla="*/ 2147483647 h 1020"/>
                <a:gd name="T46" fmla="*/ 2147483647 w 1134"/>
                <a:gd name="T47" fmla="*/ 2147483647 h 1020"/>
                <a:gd name="T48" fmla="*/ 2147483647 w 1134"/>
                <a:gd name="T49" fmla="*/ 2147483647 h 1020"/>
                <a:gd name="T50" fmla="*/ 2147483647 w 1134"/>
                <a:gd name="T51" fmla="*/ 2147483647 h 1020"/>
                <a:gd name="T52" fmla="*/ 2147483647 w 1134"/>
                <a:gd name="T53" fmla="*/ 2147483647 h 1020"/>
                <a:gd name="T54" fmla="*/ 2147483647 w 1134"/>
                <a:gd name="T55" fmla="*/ 2147483647 h 1020"/>
                <a:gd name="T56" fmla="*/ 2147483647 w 1134"/>
                <a:gd name="T57" fmla="*/ 2147483647 h 1020"/>
                <a:gd name="T58" fmla="*/ 2147483647 w 1134"/>
                <a:gd name="T59" fmla="*/ 2147483647 h 1020"/>
                <a:gd name="T60" fmla="*/ 2147483647 w 1134"/>
                <a:gd name="T61" fmla="*/ 2147483647 h 1020"/>
                <a:gd name="T62" fmla="*/ 0 w 1134"/>
                <a:gd name="T63" fmla="*/ 2147483647 h 1020"/>
                <a:gd name="T64" fmla="*/ 2147483647 w 1134"/>
                <a:gd name="T65" fmla="*/ 2147483647 h 1020"/>
                <a:gd name="T66" fmla="*/ 2147483647 w 1134"/>
                <a:gd name="T67" fmla="*/ 2147483647 h 1020"/>
                <a:gd name="T68" fmla="*/ 2147483647 w 1134"/>
                <a:gd name="T69" fmla="*/ 2147483647 h 1020"/>
                <a:gd name="T70" fmla="*/ 2147483647 w 1134"/>
                <a:gd name="T71" fmla="*/ 2147483647 h 1020"/>
                <a:gd name="T72" fmla="*/ 2147483647 w 1134"/>
                <a:gd name="T73" fmla="*/ 2147483647 h 1020"/>
                <a:gd name="T74" fmla="*/ 2147483647 w 1134"/>
                <a:gd name="T75" fmla="*/ 2147483647 h 1020"/>
                <a:gd name="T76" fmla="*/ 2147483647 w 1134"/>
                <a:gd name="T77" fmla="*/ 2147483647 h 1020"/>
                <a:gd name="T78" fmla="*/ 2147483647 w 1134"/>
                <a:gd name="T79" fmla="*/ 2147483647 h 1020"/>
                <a:gd name="T80" fmla="*/ 2147483647 w 1134"/>
                <a:gd name="T81" fmla="*/ 2147483647 h 1020"/>
                <a:gd name="T82" fmla="*/ 2147483647 w 1134"/>
                <a:gd name="T83" fmla="*/ 2147483647 h 1020"/>
                <a:gd name="T84" fmla="*/ 2147483647 w 1134"/>
                <a:gd name="T85" fmla="*/ 2147483647 h 1020"/>
                <a:gd name="T86" fmla="*/ 2147483647 w 1134"/>
                <a:gd name="T87" fmla="*/ 2147483647 h 1020"/>
                <a:gd name="T88" fmla="*/ 2147483647 w 1134"/>
                <a:gd name="T89" fmla="*/ 2147483647 h 1020"/>
                <a:gd name="T90" fmla="*/ 2147483647 w 1134"/>
                <a:gd name="T91" fmla="*/ 2147483647 h 1020"/>
                <a:gd name="T92" fmla="*/ 2147483647 w 1134"/>
                <a:gd name="T93" fmla="*/ 2147483647 h 1020"/>
                <a:gd name="T94" fmla="*/ 2147483647 w 1134"/>
                <a:gd name="T95" fmla="*/ 2147483647 h 1020"/>
                <a:gd name="T96" fmla="*/ 2147483647 w 1134"/>
                <a:gd name="T97" fmla="*/ 2147483647 h 1020"/>
                <a:gd name="T98" fmla="*/ 2147483647 w 1134"/>
                <a:gd name="T99" fmla="*/ 2147483647 h 1020"/>
                <a:gd name="T100" fmla="*/ 2147483647 w 1134"/>
                <a:gd name="T101" fmla="*/ 2147483647 h 1020"/>
                <a:gd name="T102" fmla="*/ 2147483647 w 1134"/>
                <a:gd name="T103" fmla="*/ 2147483647 h 1020"/>
                <a:gd name="T104" fmla="*/ 2147483647 w 1134"/>
                <a:gd name="T105" fmla="*/ 2147483647 h 1020"/>
                <a:gd name="T106" fmla="*/ 2147483647 w 1134"/>
                <a:gd name="T107" fmla="*/ 2147483647 h 1020"/>
                <a:gd name="T108" fmla="*/ 2147483647 w 1134"/>
                <a:gd name="T109" fmla="*/ 2147483647 h 1020"/>
                <a:gd name="T110" fmla="*/ 2147483647 w 1134"/>
                <a:gd name="T111" fmla="*/ 2147483647 h 1020"/>
                <a:gd name="T112" fmla="*/ 2147483647 w 1134"/>
                <a:gd name="T113" fmla="*/ 2147483647 h 1020"/>
                <a:gd name="T114" fmla="*/ 2147483647 w 1134"/>
                <a:gd name="T115" fmla="*/ 2147483647 h 1020"/>
                <a:gd name="T116" fmla="*/ 2147483647 w 1134"/>
                <a:gd name="T117" fmla="*/ 2147483647 h 1020"/>
                <a:gd name="T118" fmla="*/ 2147483647 w 1134"/>
                <a:gd name="T119" fmla="*/ 2147483647 h 1020"/>
                <a:gd name="T120" fmla="*/ 2147483647 w 1134"/>
                <a:gd name="T121" fmla="*/ 2147483647 h 1020"/>
                <a:gd name="T122" fmla="*/ 2147483647 w 1134"/>
                <a:gd name="T123" fmla="*/ 2147483647 h 1020"/>
                <a:gd name="T124" fmla="*/ 2147483647 w 1134"/>
                <a:gd name="T125" fmla="*/ 2147483647 h 102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134"/>
                <a:gd name="T190" fmla="*/ 0 h 1020"/>
                <a:gd name="T191" fmla="*/ 1134 w 1134"/>
                <a:gd name="T192" fmla="*/ 1020 h 1020"/>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134" h="1020">
                  <a:moveTo>
                    <a:pt x="1116" y="372"/>
                  </a:moveTo>
                  <a:lnTo>
                    <a:pt x="1098" y="372"/>
                  </a:lnTo>
                  <a:lnTo>
                    <a:pt x="1092" y="378"/>
                  </a:lnTo>
                  <a:lnTo>
                    <a:pt x="1086" y="378"/>
                  </a:lnTo>
                  <a:lnTo>
                    <a:pt x="1074" y="420"/>
                  </a:lnTo>
                  <a:lnTo>
                    <a:pt x="1062" y="420"/>
                  </a:lnTo>
                  <a:lnTo>
                    <a:pt x="1050" y="414"/>
                  </a:lnTo>
                  <a:lnTo>
                    <a:pt x="1032" y="414"/>
                  </a:lnTo>
                  <a:lnTo>
                    <a:pt x="1020" y="402"/>
                  </a:lnTo>
                  <a:lnTo>
                    <a:pt x="1008" y="396"/>
                  </a:lnTo>
                  <a:lnTo>
                    <a:pt x="996" y="372"/>
                  </a:lnTo>
                  <a:lnTo>
                    <a:pt x="996" y="348"/>
                  </a:lnTo>
                  <a:lnTo>
                    <a:pt x="1002" y="336"/>
                  </a:lnTo>
                  <a:lnTo>
                    <a:pt x="1014" y="324"/>
                  </a:lnTo>
                  <a:lnTo>
                    <a:pt x="1014" y="312"/>
                  </a:lnTo>
                  <a:lnTo>
                    <a:pt x="1020" y="300"/>
                  </a:lnTo>
                  <a:lnTo>
                    <a:pt x="1032" y="288"/>
                  </a:lnTo>
                  <a:lnTo>
                    <a:pt x="1038" y="288"/>
                  </a:lnTo>
                  <a:lnTo>
                    <a:pt x="1050" y="294"/>
                  </a:lnTo>
                  <a:lnTo>
                    <a:pt x="1062" y="306"/>
                  </a:lnTo>
                  <a:lnTo>
                    <a:pt x="1086" y="270"/>
                  </a:lnTo>
                  <a:lnTo>
                    <a:pt x="1086" y="180"/>
                  </a:lnTo>
                  <a:lnTo>
                    <a:pt x="1056" y="120"/>
                  </a:lnTo>
                  <a:lnTo>
                    <a:pt x="1056" y="102"/>
                  </a:lnTo>
                  <a:lnTo>
                    <a:pt x="1050" y="90"/>
                  </a:lnTo>
                  <a:lnTo>
                    <a:pt x="1050" y="72"/>
                  </a:lnTo>
                  <a:lnTo>
                    <a:pt x="1044" y="54"/>
                  </a:lnTo>
                  <a:lnTo>
                    <a:pt x="1044" y="24"/>
                  </a:lnTo>
                  <a:lnTo>
                    <a:pt x="1026" y="12"/>
                  </a:lnTo>
                  <a:lnTo>
                    <a:pt x="966" y="12"/>
                  </a:lnTo>
                  <a:lnTo>
                    <a:pt x="954" y="6"/>
                  </a:lnTo>
                  <a:lnTo>
                    <a:pt x="948" y="6"/>
                  </a:lnTo>
                  <a:lnTo>
                    <a:pt x="936" y="0"/>
                  </a:lnTo>
                  <a:lnTo>
                    <a:pt x="876" y="0"/>
                  </a:lnTo>
                  <a:lnTo>
                    <a:pt x="864" y="24"/>
                  </a:lnTo>
                  <a:lnTo>
                    <a:pt x="852" y="24"/>
                  </a:lnTo>
                  <a:lnTo>
                    <a:pt x="840" y="30"/>
                  </a:lnTo>
                  <a:lnTo>
                    <a:pt x="828" y="30"/>
                  </a:lnTo>
                  <a:lnTo>
                    <a:pt x="822" y="36"/>
                  </a:lnTo>
                  <a:lnTo>
                    <a:pt x="810" y="60"/>
                  </a:lnTo>
                  <a:lnTo>
                    <a:pt x="768" y="102"/>
                  </a:lnTo>
                  <a:lnTo>
                    <a:pt x="756" y="108"/>
                  </a:lnTo>
                  <a:lnTo>
                    <a:pt x="750" y="108"/>
                  </a:lnTo>
                  <a:lnTo>
                    <a:pt x="738" y="114"/>
                  </a:lnTo>
                  <a:lnTo>
                    <a:pt x="726" y="138"/>
                  </a:lnTo>
                  <a:lnTo>
                    <a:pt x="726" y="174"/>
                  </a:lnTo>
                  <a:lnTo>
                    <a:pt x="714" y="180"/>
                  </a:lnTo>
                  <a:lnTo>
                    <a:pt x="708" y="192"/>
                  </a:lnTo>
                  <a:lnTo>
                    <a:pt x="702" y="198"/>
                  </a:lnTo>
                  <a:lnTo>
                    <a:pt x="690" y="204"/>
                  </a:lnTo>
                  <a:lnTo>
                    <a:pt x="672" y="210"/>
                  </a:lnTo>
                  <a:lnTo>
                    <a:pt x="654" y="228"/>
                  </a:lnTo>
                  <a:lnTo>
                    <a:pt x="654" y="240"/>
                  </a:lnTo>
                  <a:lnTo>
                    <a:pt x="648" y="252"/>
                  </a:lnTo>
                  <a:lnTo>
                    <a:pt x="642" y="270"/>
                  </a:lnTo>
                  <a:lnTo>
                    <a:pt x="636" y="282"/>
                  </a:lnTo>
                  <a:lnTo>
                    <a:pt x="630" y="288"/>
                  </a:lnTo>
                  <a:lnTo>
                    <a:pt x="618" y="294"/>
                  </a:lnTo>
                  <a:lnTo>
                    <a:pt x="606" y="294"/>
                  </a:lnTo>
                  <a:lnTo>
                    <a:pt x="600" y="288"/>
                  </a:lnTo>
                  <a:lnTo>
                    <a:pt x="594" y="294"/>
                  </a:lnTo>
                  <a:lnTo>
                    <a:pt x="582" y="300"/>
                  </a:lnTo>
                  <a:lnTo>
                    <a:pt x="570" y="300"/>
                  </a:lnTo>
                  <a:lnTo>
                    <a:pt x="564" y="294"/>
                  </a:lnTo>
                  <a:lnTo>
                    <a:pt x="552" y="288"/>
                  </a:lnTo>
                  <a:lnTo>
                    <a:pt x="546" y="282"/>
                  </a:lnTo>
                  <a:lnTo>
                    <a:pt x="516" y="282"/>
                  </a:lnTo>
                  <a:lnTo>
                    <a:pt x="504" y="270"/>
                  </a:lnTo>
                  <a:lnTo>
                    <a:pt x="492" y="264"/>
                  </a:lnTo>
                  <a:lnTo>
                    <a:pt x="486" y="258"/>
                  </a:lnTo>
                  <a:lnTo>
                    <a:pt x="474" y="252"/>
                  </a:lnTo>
                  <a:lnTo>
                    <a:pt x="462" y="252"/>
                  </a:lnTo>
                  <a:lnTo>
                    <a:pt x="450" y="258"/>
                  </a:lnTo>
                  <a:lnTo>
                    <a:pt x="444" y="264"/>
                  </a:lnTo>
                  <a:lnTo>
                    <a:pt x="438" y="276"/>
                  </a:lnTo>
                  <a:lnTo>
                    <a:pt x="438" y="288"/>
                  </a:lnTo>
                  <a:lnTo>
                    <a:pt x="432" y="300"/>
                  </a:lnTo>
                  <a:lnTo>
                    <a:pt x="432" y="324"/>
                  </a:lnTo>
                  <a:lnTo>
                    <a:pt x="420" y="324"/>
                  </a:lnTo>
                  <a:lnTo>
                    <a:pt x="414" y="330"/>
                  </a:lnTo>
                  <a:lnTo>
                    <a:pt x="408" y="330"/>
                  </a:lnTo>
                  <a:lnTo>
                    <a:pt x="402" y="336"/>
                  </a:lnTo>
                  <a:lnTo>
                    <a:pt x="396" y="348"/>
                  </a:lnTo>
                  <a:lnTo>
                    <a:pt x="390" y="354"/>
                  </a:lnTo>
                  <a:lnTo>
                    <a:pt x="390" y="360"/>
                  </a:lnTo>
                  <a:lnTo>
                    <a:pt x="366" y="360"/>
                  </a:lnTo>
                  <a:lnTo>
                    <a:pt x="366" y="378"/>
                  </a:lnTo>
                  <a:lnTo>
                    <a:pt x="288" y="378"/>
                  </a:lnTo>
                  <a:lnTo>
                    <a:pt x="288" y="348"/>
                  </a:lnTo>
                  <a:lnTo>
                    <a:pt x="294" y="336"/>
                  </a:lnTo>
                  <a:lnTo>
                    <a:pt x="294" y="330"/>
                  </a:lnTo>
                  <a:lnTo>
                    <a:pt x="300" y="318"/>
                  </a:lnTo>
                  <a:lnTo>
                    <a:pt x="300" y="294"/>
                  </a:lnTo>
                  <a:lnTo>
                    <a:pt x="294" y="288"/>
                  </a:lnTo>
                  <a:lnTo>
                    <a:pt x="294" y="270"/>
                  </a:lnTo>
                  <a:lnTo>
                    <a:pt x="288" y="258"/>
                  </a:lnTo>
                  <a:lnTo>
                    <a:pt x="282" y="240"/>
                  </a:lnTo>
                  <a:lnTo>
                    <a:pt x="276" y="234"/>
                  </a:lnTo>
                  <a:lnTo>
                    <a:pt x="264" y="228"/>
                  </a:lnTo>
                  <a:lnTo>
                    <a:pt x="258" y="222"/>
                  </a:lnTo>
                  <a:lnTo>
                    <a:pt x="246" y="216"/>
                  </a:lnTo>
                  <a:lnTo>
                    <a:pt x="240" y="510"/>
                  </a:lnTo>
                  <a:lnTo>
                    <a:pt x="222" y="510"/>
                  </a:lnTo>
                  <a:lnTo>
                    <a:pt x="210" y="516"/>
                  </a:lnTo>
                  <a:lnTo>
                    <a:pt x="204" y="522"/>
                  </a:lnTo>
                  <a:lnTo>
                    <a:pt x="204" y="528"/>
                  </a:lnTo>
                  <a:lnTo>
                    <a:pt x="192" y="528"/>
                  </a:lnTo>
                  <a:lnTo>
                    <a:pt x="192" y="552"/>
                  </a:lnTo>
                  <a:lnTo>
                    <a:pt x="168" y="552"/>
                  </a:lnTo>
                  <a:lnTo>
                    <a:pt x="156" y="540"/>
                  </a:lnTo>
                  <a:lnTo>
                    <a:pt x="144" y="540"/>
                  </a:lnTo>
                  <a:lnTo>
                    <a:pt x="132" y="552"/>
                  </a:lnTo>
                  <a:lnTo>
                    <a:pt x="108" y="552"/>
                  </a:lnTo>
                  <a:lnTo>
                    <a:pt x="102" y="546"/>
                  </a:lnTo>
                  <a:lnTo>
                    <a:pt x="102" y="540"/>
                  </a:lnTo>
                  <a:lnTo>
                    <a:pt x="96" y="534"/>
                  </a:lnTo>
                  <a:lnTo>
                    <a:pt x="72" y="534"/>
                  </a:lnTo>
                  <a:lnTo>
                    <a:pt x="66" y="528"/>
                  </a:lnTo>
                  <a:lnTo>
                    <a:pt x="60" y="516"/>
                  </a:lnTo>
                  <a:lnTo>
                    <a:pt x="60" y="492"/>
                  </a:lnTo>
                  <a:lnTo>
                    <a:pt x="42" y="474"/>
                  </a:lnTo>
                  <a:lnTo>
                    <a:pt x="36" y="474"/>
                  </a:lnTo>
                  <a:lnTo>
                    <a:pt x="30" y="480"/>
                  </a:lnTo>
                  <a:lnTo>
                    <a:pt x="30" y="486"/>
                  </a:lnTo>
                  <a:lnTo>
                    <a:pt x="24" y="498"/>
                  </a:lnTo>
                  <a:lnTo>
                    <a:pt x="18" y="504"/>
                  </a:lnTo>
                  <a:lnTo>
                    <a:pt x="18" y="510"/>
                  </a:lnTo>
                  <a:lnTo>
                    <a:pt x="0" y="522"/>
                  </a:lnTo>
                  <a:lnTo>
                    <a:pt x="0" y="516"/>
                  </a:lnTo>
                  <a:lnTo>
                    <a:pt x="0" y="528"/>
                  </a:lnTo>
                  <a:lnTo>
                    <a:pt x="6" y="540"/>
                  </a:lnTo>
                  <a:lnTo>
                    <a:pt x="6" y="552"/>
                  </a:lnTo>
                  <a:lnTo>
                    <a:pt x="36" y="582"/>
                  </a:lnTo>
                  <a:lnTo>
                    <a:pt x="42" y="600"/>
                  </a:lnTo>
                  <a:lnTo>
                    <a:pt x="42" y="648"/>
                  </a:lnTo>
                  <a:lnTo>
                    <a:pt x="48" y="672"/>
                  </a:lnTo>
                  <a:lnTo>
                    <a:pt x="54" y="690"/>
                  </a:lnTo>
                  <a:lnTo>
                    <a:pt x="72" y="714"/>
                  </a:lnTo>
                  <a:lnTo>
                    <a:pt x="96" y="738"/>
                  </a:lnTo>
                  <a:lnTo>
                    <a:pt x="114" y="762"/>
                  </a:lnTo>
                  <a:lnTo>
                    <a:pt x="120" y="786"/>
                  </a:lnTo>
                  <a:lnTo>
                    <a:pt x="120" y="834"/>
                  </a:lnTo>
                  <a:lnTo>
                    <a:pt x="114" y="846"/>
                  </a:lnTo>
                  <a:lnTo>
                    <a:pt x="114" y="852"/>
                  </a:lnTo>
                  <a:lnTo>
                    <a:pt x="90" y="852"/>
                  </a:lnTo>
                  <a:lnTo>
                    <a:pt x="90" y="876"/>
                  </a:lnTo>
                  <a:lnTo>
                    <a:pt x="96" y="888"/>
                  </a:lnTo>
                  <a:lnTo>
                    <a:pt x="108" y="906"/>
                  </a:lnTo>
                  <a:lnTo>
                    <a:pt x="114" y="918"/>
                  </a:lnTo>
                  <a:lnTo>
                    <a:pt x="114" y="960"/>
                  </a:lnTo>
                  <a:lnTo>
                    <a:pt x="120" y="972"/>
                  </a:lnTo>
                  <a:lnTo>
                    <a:pt x="120" y="978"/>
                  </a:lnTo>
                  <a:lnTo>
                    <a:pt x="126" y="978"/>
                  </a:lnTo>
                  <a:lnTo>
                    <a:pt x="126" y="972"/>
                  </a:lnTo>
                  <a:lnTo>
                    <a:pt x="132" y="966"/>
                  </a:lnTo>
                  <a:lnTo>
                    <a:pt x="144" y="966"/>
                  </a:lnTo>
                  <a:lnTo>
                    <a:pt x="150" y="972"/>
                  </a:lnTo>
                  <a:lnTo>
                    <a:pt x="180" y="984"/>
                  </a:lnTo>
                  <a:lnTo>
                    <a:pt x="180" y="996"/>
                  </a:lnTo>
                  <a:lnTo>
                    <a:pt x="204" y="1020"/>
                  </a:lnTo>
                  <a:lnTo>
                    <a:pt x="216" y="1020"/>
                  </a:lnTo>
                  <a:lnTo>
                    <a:pt x="240" y="1008"/>
                  </a:lnTo>
                  <a:lnTo>
                    <a:pt x="246" y="996"/>
                  </a:lnTo>
                  <a:lnTo>
                    <a:pt x="252" y="990"/>
                  </a:lnTo>
                  <a:lnTo>
                    <a:pt x="264" y="984"/>
                  </a:lnTo>
                  <a:lnTo>
                    <a:pt x="294" y="984"/>
                  </a:lnTo>
                  <a:lnTo>
                    <a:pt x="306" y="990"/>
                  </a:lnTo>
                  <a:lnTo>
                    <a:pt x="354" y="990"/>
                  </a:lnTo>
                  <a:lnTo>
                    <a:pt x="354" y="984"/>
                  </a:lnTo>
                  <a:lnTo>
                    <a:pt x="360" y="978"/>
                  </a:lnTo>
                  <a:lnTo>
                    <a:pt x="360" y="966"/>
                  </a:lnTo>
                  <a:lnTo>
                    <a:pt x="366" y="960"/>
                  </a:lnTo>
                  <a:lnTo>
                    <a:pt x="378" y="954"/>
                  </a:lnTo>
                  <a:lnTo>
                    <a:pt x="408" y="954"/>
                  </a:lnTo>
                  <a:lnTo>
                    <a:pt x="420" y="960"/>
                  </a:lnTo>
                  <a:lnTo>
                    <a:pt x="432" y="960"/>
                  </a:lnTo>
                  <a:lnTo>
                    <a:pt x="438" y="966"/>
                  </a:lnTo>
                  <a:lnTo>
                    <a:pt x="444" y="960"/>
                  </a:lnTo>
                  <a:lnTo>
                    <a:pt x="456" y="960"/>
                  </a:lnTo>
                  <a:lnTo>
                    <a:pt x="468" y="954"/>
                  </a:lnTo>
                  <a:lnTo>
                    <a:pt x="504" y="954"/>
                  </a:lnTo>
                  <a:lnTo>
                    <a:pt x="522" y="960"/>
                  </a:lnTo>
                  <a:lnTo>
                    <a:pt x="534" y="966"/>
                  </a:lnTo>
                  <a:lnTo>
                    <a:pt x="552" y="966"/>
                  </a:lnTo>
                  <a:lnTo>
                    <a:pt x="558" y="960"/>
                  </a:lnTo>
                  <a:lnTo>
                    <a:pt x="570" y="954"/>
                  </a:lnTo>
                  <a:lnTo>
                    <a:pt x="606" y="954"/>
                  </a:lnTo>
                  <a:lnTo>
                    <a:pt x="618" y="948"/>
                  </a:lnTo>
                  <a:lnTo>
                    <a:pt x="624" y="942"/>
                  </a:lnTo>
                  <a:lnTo>
                    <a:pt x="636" y="936"/>
                  </a:lnTo>
                  <a:lnTo>
                    <a:pt x="684" y="936"/>
                  </a:lnTo>
                  <a:lnTo>
                    <a:pt x="708" y="924"/>
                  </a:lnTo>
                  <a:lnTo>
                    <a:pt x="720" y="912"/>
                  </a:lnTo>
                  <a:lnTo>
                    <a:pt x="738" y="900"/>
                  </a:lnTo>
                  <a:lnTo>
                    <a:pt x="774" y="864"/>
                  </a:lnTo>
                  <a:lnTo>
                    <a:pt x="786" y="858"/>
                  </a:lnTo>
                  <a:lnTo>
                    <a:pt x="804" y="846"/>
                  </a:lnTo>
                  <a:lnTo>
                    <a:pt x="900" y="750"/>
                  </a:lnTo>
                  <a:lnTo>
                    <a:pt x="918" y="750"/>
                  </a:lnTo>
                  <a:lnTo>
                    <a:pt x="924" y="744"/>
                  </a:lnTo>
                  <a:lnTo>
                    <a:pt x="960" y="696"/>
                  </a:lnTo>
                  <a:lnTo>
                    <a:pt x="972" y="672"/>
                  </a:lnTo>
                  <a:lnTo>
                    <a:pt x="984" y="654"/>
                  </a:lnTo>
                  <a:lnTo>
                    <a:pt x="990" y="642"/>
                  </a:lnTo>
                  <a:lnTo>
                    <a:pt x="1002" y="606"/>
                  </a:lnTo>
                  <a:lnTo>
                    <a:pt x="1014" y="588"/>
                  </a:lnTo>
                  <a:lnTo>
                    <a:pt x="1020" y="576"/>
                  </a:lnTo>
                  <a:lnTo>
                    <a:pt x="1026" y="570"/>
                  </a:lnTo>
                  <a:lnTo>
                    <a:pt x="1038" y="564"/>
                  </a:lnTo>
                  <a:lnTo>
                    <a:pt x="1050" y="552"/>
                  </a:lnTo>
                  <a:lnTo>
                    <a:pt x="1068" y="546"/>
                  </a:lnTo>
                  <a:lnTo>
                    <a:pt x="1086" y="534"/>
                  </a:lnTo>
                  <a:lnTo>
                    <a:pt x="1098" y="510"/>
                  </a:lnTo>
                  <a:lnTo>
                    <a:pt x="1098" y="498"/>
                  </a:lnTo>
                  <a:lnTo>
                    <a:pt x="1104" y="486"/>
                  </a:lnTo>
                  <a:lnTo>
                    <a:pt x="1110" y="468"/>
                  </a:lnTo>
                  <a:lnTo>
                    <a:pt x="1116" y="456"/>
                  </a:lnTo>
                  <a:lnTo>
                    <a:pt x="1122" y="450"/>
                  </a:lnTo>
                  <a:lnTo>
                    <a:pt x="1122" y="438"/>
                  </a:lnTo>
                  <a:lnTo>
                    <a:pt x="1128" y="432"/>
                  </a:lnTo>
                  <a:lnTo>
                    <a:pt x="1128" y="414"/>
                  </a:lnTo>
                  <a:lnTo>
                    <a:pt x="1134" y="396"/>
                  </a:lnTo>
                  <a:lnTo>
                    <a:pt x="1128" y="384"/>
                  </a:lnTo>
                  <a:lnTo>
                    <a:pt x="1116" y="372"/>
                  </a:lnTo>
                  <a:close/>
                  <a:moveTo>
                    <a:pt x="870" y="624"/>
                  </a:moveTo>
                  <a:lnTo>
                    <a:pt x="858" y="630"/>
                  </a:lnTo>
                  <a:lnTo>
                    <a:pt x="852" y="636"/>
                  </a:lnTo>
                  <a:lnTo>
                    <a:pt x="840" y="642"/>
                  </a:lnTo>
                  <a:lnTo>
                    <a:pt x="822" y="642"/>
                  </a:lnTo>
                  <a:lnTo>
                    <a:pt x="810" y="648"/>
                  </a:lnTo>
                  <a:lnTo>
                    <a:pt x="804" y="654"/>
                  </a:lnTo>
                  <a:lnTo>
                    <a:pt x="798" y="666"/>
                  </a:lnTo>
                  <a:lnTo>
                    <a:pt x="792" y="672"/>
                  </a:lnTo>
                  <a:lnTo>
                    <a:pt x="792" y="684"/>
                  </a:lnTo>
                  <a:lnTo>
                    <a:pt x="774" y="684"/>
                  </a:lnTo>
                  <a:lnTo>
                    <a:pt x="744" y="654"/>
                  </a:lnTo>
                  <a:lnTo>
                    <a:pt x="744" y="636"/>
                  </a:lnTo>
                  <a:lnTo>
                    <a:pt x="720" y="600"/>
                  </a:lnTo>
                  <a:lnTo>
                    <a:pt x="744" y="600"/>
                  </a:lnTo>
                  <a:lnTo>
                    <a:pt x="750" y="582"/>
                  </a:lnTo>
                  <a:lnTo>
                    <a:pt x="768" y="564"/>
                  </a:lnTo>
                  <a:lnTo>
                    <a:pt x="768" y="546"/>
                  </a:lnTo>
                  <a:lnTo>
                    <a:pt x="774" y="540"/>
                  </a:lnTo>
                  <a:lnTo>
                    <a:pt x="798" y="540"/>
                  </a:lnTo>
                  <a:lnTo>
                    <a:pt x="798" y="528"/>
                  </a:lnTo>
                  <a:lnTo>
                    <a:pt x="810" y="522"/>
                  </a:lnTo>
                  <a:lnTo>
                    <a:pt x="846" y="522"/>
                  </a:lnTo>
                  <a:lnTo>
                    <a:pt x="852" y="528"/>
                  </a:lnTo>
                  <a:lnTo>
                    <a:pt x="858" y="540"/>
                  </a:lnTo>
                  <a:lnTo>
                    <a:pt x="864" y="546"/>
                  </a:lnTo>
                  <a:lnTo>
                    <a:pt x="870" y="558"/>
                  </a:lnTo>
                  <a:lnTo>
                    <a:pt x="882" y="564"/>
                  </a:lnTo>
                  <a:lnTo>
                    <a:pt x="888" y="588"/>
                  </a:lnTo>
                  <a:lnTo>
                    <a:pt x="864" y="606"/>
                  </a:lnTo>
                  <a:lnTo>
                    <a:pt x="870" y="62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37" name="Somalia" descr="© INSCALE GmbH, 05.05.2010&#10;http://www.presentationload.com/">
              <a:extLst>
                <a:ext uri="{FF2B5EF4-FFF2-40B4-BE49-F238E27FC236}">
                  <a16:creationId xmlns:a16="http://schemas.microsoft.com/office/drawing/2014/main" id="{8FAFA990-25A5-0091-A75C-2AADEBAEC9ED}"/>
                </a:ext>
              </a:extLst>
            </p:cNvPr>
            <p:cNvSpPr>
              <a:spLocks/>
            </p:cNvSpPr>
            <p:nvPr/>
          </p:nvSpPr>
          <p:spPr bwMode="gray">
            <a:xfrm>
              <a:off x="5341240" y="2850849"/>
              <a:ext cx="271275" cy="419514"/>
            </a:xfrm>
            <a:custGeom>
              <a:avLst/>
              <a:gdLst>
                <a:gd name="T0" fmla="*/ 2147483647 w 714"/>
                <a:gd name="T1" fmla="*/ 2147483647 h 1104"/>
                <a:gd name="T2" fmla="*/ 2147483647 w 714"/>
                <a:gd name="T3" fmla="*/ 2147483647 h 1104"/>
                <a:gd name="T4" fmla="*/ 2147483647 w 714"/>
                <a:gd name="T5" fmla="*/ 2147483647 h 1104"/>
                <a:gd name="T6" fmla="*/ 2147483647 w 714"/>
                <a:gd name="T7" fmla="*/ 2147483647 h 1104"/>
                <a:gd name="T8" fmla="*/ 2147483647 w 714"/>
                <a:gd name="T9" fmla="*/ 2147483647 h 1104"/>
                <a:gd name="T10" fmla="*/ 2147483647 w 714"/>
                <a:gd name="T11" fmla="*/ 2147483647 h 1104"/>
                <a:gd name="T12" fmla="*/ 2147483647 w 714"/>
                <a:gd name="T13" fmla="*/ 2147483647 h 1104"/>
                <a:gd name="T14" fmla="*/ 2147483647 w 714"/>
                <a:gd name="T15" fmla="*/ 2147483647 h 1104"/>
                <a:gd name="T16" fmla="*/ 2147483647 w 714"/>
                <a:gd name="T17" fmla="*/ 2147483647 h 1104"/>
                <a:gd name="T18" fmla="*/ 2147483647 w 714"/>
                <a:gd name="T19" fmla="*/ 2147483647 h 1104"/>
                <a:gd name="T20" fmla="*/ 2147483647 w 714"/>
                <a:gd name="T21" fmla="*/ 2147483647 h 1104"/>
                <a:gd name="T22" fmla="*/ 2147483647 w 714"/>
                <a:gd name="T23" fmla="*/ 2147483647 h 1104"/>
                <a:gd name="T24" fmla="*/ 0 w 714"/>
                <a:gd name="T25" fmla="*/ 2147483647 h 1104"/>
                <a:gd name="T26" fmla="*/ 2147483647 w 714"/>
                <a:gd name="T27" fmla="*/ 2147483647 h 1104"/>
                <a:gd name="T28" fmla="*/ 2147483647 w 714"/>
                <a:gd name="T29" fmla="*/ 2147483647 h 1104"/>
                <a:gd name="T30" fmla="*/ 2147483647 w 714"/>
                <a:gd name="T31" fmla="*/ 2147483647 h 1104"/>
                <a:gd name="T32" fmla="*/ 2147483647 w 714"/>
                <a:gd name="T33" fmla="*/ 2147483647 h 1104"/>
                <a:gd name="T34" fmla="*/ 2147483647 w 714"/>
                <a:gd name="T35" fmla="*/ 2147483647 h 1104"/>
                <a:gd name="T36" fmla="*/ 2147483647 w 714"/>
                <a:gd name="T37" fmla="*/ 2147483647 h 1104"/>
                <a:gd name="T38" fmla="*/ 2147483647 w 714"/>
                <a:gd name="T39" fmla="*/ 2147483647 h 1104"/>
                <a:gd name="T40" fmla="*/ 2147483647 w 714"/>
                <a:gd name="T41" fmla="*/ 2147483647 h 1104"/>
                <a:gd name="T42" fmla="*/ 2147483647 w 714"/>
                <a:gd name="T43" fmla="*/ 2147483647 h 1104"/>
                <a:gd name="T44" fmla="*/ 2147483647 w 714"/>
                <a:gd name="T45" fmla="*/ 2147483647 h 1104"/>
                <a:gd name="T46" fmla="*/ 2147483647 w 714"/>
                <a:gd name="T47" fmla="*/ 2147483647 h 1104"/>
                <a:gd name="T48" fmla="*/ 2147483647 w 714"/>
                <a:gd name="T49" fmla="*/ 2147483647 h 1104"/>
                <a:gd name="T50" fmla="*/ 2147483647 w 714"/>
                <a:gd name="T51" fmla="*/ 2147483647 h 1104"/>
                <a:gd name="T52" fmla="*/ 2147483647 w 714"/>
                <a:gd name="T53" fmla="*/ 2147483647 h 1104"/>
                <a:gd name="T54" fmla="*/ 2147483647 w 714"/>
                <a:gd name="T55" fmla="*/ 2147483647 h 1104"/>
                <a:gd name="T56" fmla="*/ 2147483647 w 714"/>
                <a:gd name="T57" fmla="*/ 2147483647 h 1104"/>
                <a:gd name="T58" fmla="*/ 2147483647 w 714"/>
                <a:gd name="T59" fmla="*/ 2147483647 h 1104"/>
                <a:gd name="T60" fmla="*/ 2147483647 w 714"/>
                <a:gd name="T61" fmla="*/ 2147483647 h 1104"/>
                <a:gd name="T62" fmla="*/ 2147483647 w 714"/>
                <a:gd name="T63" fmla="*/ 2147483647 h 1104"/>
                <a:gd name="T64" fmla="*/ 2147483647 w 714"/>
                <a:gd name="T65" fmla="*/ 2147483647 h 1104"/>
                <a:gd name="T66" fmla="*/ 2147483647 w 714"/>
                <a:gd name="T67" fmla="*/ 2147483647 h 1104"/>
                <a:gd name="T68" fmla="*/ 2147483647 w 714"/>
                <a:gd name="T69" fmla="*/ 2147483647 h 1104"/>
                <a:gd name="T70" fmla="*/ 2147483647 w 714"/>
                <a:gd name="T71" fmla="*/ 2147483647 h 1104"/>
                <a:gd name="T72" fmla="*/ 2147483647 w 714"/>
                <a:gd name="T73" fmla="*/ 2147483647 h 1104"/>
                <a:gd name="T74" fmla="*/ 2147483647 w 714"/>
                <a:gd name="T75" fmla="*/ 2147483647 h 1104"/>
                <a:gd name="T76" fmla="*/ 2147483647 w 714"/>
                <a:gd name="T77" fmla="*/ 2147483647 h 1104"/>
                <a:gd name="T78" fmla="*/ 2147483647 w 714"/>
                <a:gd name="T79" fmla="*/ 2147483647 h 1104"/>
                <a:gd name="T80" fmla="*/ 2147483647 w 714"/>
                <a:gd name="T81" fmla="*/ 2147483647 h 1104"/>
                <a:gd name="T82" fmla="*/ 2147483647 w 714"/>
                <a:gd name="T83" fmla="*/ 2147483647 h 1104"/>
                <a:gd name="T84" fmla="*/ 2147483647 w 714"/>
                <a:gd name="T85" fmla="*/ 2147483647 h 1104"/>
                <a:gd name="T86" fmla="*/ 2147483647 w 714"/>
                <a:gd name="T87" fmla="*/ 2147483647 h 110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714"/>
                <a:gd name="T133" fmla="*/ 0 h 1104"/>
                <a:gd name="T134" fmla="*/ 714 w 714"/>
                <a:gd name="T135" fmla="*/ 1104 h 1104"/>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714" h="1104">
                  <a:moveTo>
                    <a:pt x="108" y="114"/>
                  </a:moveTo>
                  <a:lnTo>
                    <a:pt x="120" y="126"/>
                  </a:lnTo>
                  <a:lnTo>
                    <a:pt x="120" y="138"/>
                  </a:lnTo>
                  <a:lnTo>
                    <a:pt x="126" y="150"/>
                  </a:lnTo>
                  <a:lnTo>
                    <a:pt x="132" y="156"/>
                  </a:lnTo>
                  <a:lnTo>
                    <a:pt x="138" y="168"/>
                  </a:lnTo>
                  <a:lnTo>
                    <a:pt x="144" y="174"/>
                  </a:lnTo>
                  <a:lnTo>
                    <a:pt x="156" y="198"/>
                  </a:lnTo>
                  <a:lnTo>
                    <a:pt x="162" y="204"/>
                  </a:lnTo>
                  <a:lnTo>
                    <a:pt x="162" y="210"/>
                  </a:lnTo>
                  <a:lnTo>
                    <a:pt x="186" y="210"/>
                  </a:lnTo>
                  <a:lnTo>
                    <a:pt x="192" y="222"/>
                  </a:lnTo>
                  <a:lnTo>
                    <a:pt x="198" y="228"/>
                  </a:lnTo>
                  <a:lnTo>
                    <a:pt x="204" y="240"/>
                  </a:lnTo>
                  <a:lnTo>
                    <a:pt x="240" y="258"/>
                  </a:lnTo>
                  <a:lnTo>
                    <a:pt x="312" y="282"/>
                  </a:lnTo>
                  <a:lnTo>
                    <a:pt x="336" y="288"/>
                  </a:lnTo>
                  <a:lnTo>
                    <a:pt x="348" y="294"/>
                  </a:lnTo>
                  <a:lnTo>
                    <a:pt x="366" y="300"/>
                  </a:lnTo>
                  <a:lnTo>
                    <a:pt x="378" y="312"/>
                  </a:lnTo>
                  <a:lnTo>
                    <a:pt x="414" y="330"/>
                  </a:lnTo>
                  <a:lnTo>
                    <a:pt x="486" y="324"/>
                  </a:lnTo>
                  <a:lnTo>
                    <a:pt x="276" y="570"/>
                  </a:lnTo>
                  <a:lnTo>
                    <a:pt x="192" y="570"/>
                  </a:lnTo>
                  <a:lnTo>
                    <a:pt x="186" y="576"/>
                  </a:lnTo>
                  <a:lnTo>
                    <a:pt x="174" y="576"/>
                  </a:lnTo>
                  <a:lnTo>
                    <a:pt x="162" y="582"/>
                  </a:lnTo>
                  <a:lnTo>
                    <a:pt x="156" y="588"/>
                  </a:lnTo>
                  <a:lnTo>
                    <a:pt x="144" y="594"/>
                  </a:lnTo>
                  <a:lnTo>
                    <a:pt x="144" y="606"/>
                  </a:lnTo>
                  <a:lnTo>
                    <a:pt x="126" y="624"/>
                  </a:lnTo>
                  <a:lnTo>
                    <a:pt x="102" y="624"/>
                  </a:lnTo>
                  <a:lnTo>
                    <a:pt x="90" y="630"/>
                  </a:lnTo>
                  <a:lnTo>
                    <a:pt x="78" y="630"/>
                  </a:lnTo>
                  <a:lnTo>
                    <a:pt x="66" y="642"/>
                  </a:lnTo>
                  <a:lnTo>
                    <a:pt x="66" y="654"/>
                  </a:lnTo>
                  <a:lnTo>
                    <a:pt x="60" y="660"/>
                  </a:lnTo>
                  <a:lnTo>
                    <a:pt x="42" y="696"/>
                  </a:lnTo>
                  <a:lnTo>
                    <a:pt x="0" y="738"/>
                  </a:lnTo>
                  <a:lnTo>
                    <a:pt x="0" y="1038"/>
                  </a:lnTo>
                  <a:lnTo>
                    <a:pt x="42" y="1104"/>
                  </a:lnTo>
                  <a:lnTo>
                    <a:pt x="48" y="1086"/>
                  </a:lnTo>
                  <a:lnTo>
                    <a:pt x="84" y="1032"/>
                  </a:lnTo>
                  <a:lnTo>
                    <a:pt x="96" y="1008"/>
                  </a:lnTo>
                  <a:lnTo>
                    <a:pt x="114" y="996"/>
                  </a:lnTo>
                  <a:lnTo>
                    <a:pt x="144" y="966"/>
                  </a:lnTo>
                  <a:lnTo>
                    <a:pt x="150" y="954"/>
                  </a:lnTo>
                  <a:lnTo>
                    <a:pt x="162" y="936"/>
                  </a:lnTo>
                  <a:lnTo>
                    <a:pt x="192" y="906"/>
                  </a:lnTo>
                  <a:lnTo>
                    <a:pt x="216" y="876"/>
                  </a:lnTo>
                  <a:lnTo>
                    <a:pt x="246" y="846"/>
                  </a:lnTo>
                  <a:lnTo>
                    <a:pt x="264" y="840"/>
                  </a:lnTo>
                  <a:lnTo>
                    <a:pt x="276" y="828"/>
                  </a:lnTo>
                  <a:lnTo>
                    <a:pt x="294" y="816"/>
                  </a:lnTo>
                  <a:lnTo>
                    <a:pt x="318" y="804"/>
                  </a:lnTo>
                  <a:lnTo>
                    <a:pt x="336" y="786"/>
                  </a:lnTo>
                  <a:lnTo>
                    <a:pt x="372" y="756"/>
                  </a:lnTo>
                  <a:lnTo>
                    <a:pt x="420" y="708"/>
                  </a:lnTo>
                  <a:lnTo>
                    <a:pt x="438" y="684"/>
                  </a:lnTo>
                  <a:lnTo>
                    <a:pt x="462" y="654"/>
                  </a:lnTo>
                  <a:lnTo>
                    <a:pt x="492" y="618"/>
                  </a:lnTo>
                  <a:lnTo>
                    <a:pt x="516" y="570"/>
                  </a:lnTo>
                  <a:lnTo>
                    <a:pt x="528" y="540"/>
                  </a:lnTo>
                  <a:lnTo>
                    <a:pt x="546" y="516"/>
                  </a:lnTo>
                  <a:lnTo>
                    <a:pt x="558" y="498"/>
                  </a:lnTo>
                  <a:lnTo>
                    <a:pt x="564" y="492"/>
                  </a:lnTo>
                  <a:lnTo>
                    <a:pt x="570" y="480"/>
                  </a:lnTo>
                  <a:lnTo>
                    <a:pt x="576" y="474"/>
                  </a:lnTo>
                  <a:lnTo>
                    <a:pt x="576" y="450"/>
                  </a:lnTo>
                  <a:lnTo>
                    <a:pt x="582" y="432"/>
                  </a:lnTo>
                  <a:lnTo>
                    <a:pt x="588" y="420"/>
                  </a:lnTo>
                  <a:lnTo>
                    <a:pt x="588" y="402"/>
                  </a:lnTo>
                  <a:lnTo>
                    <a:pt x="594" y="390"/>
                  </a:lnTo>
                  <a:lnTo>
                    <a:pt x="606" y="378"/>
                  </a:lnTo>
                  <a:lnTo>
                    <a:pt x="612" y="366"/>
                  </a:lnTo>
                  <a:lnTo>
                    <a:pt x="624" y="354"/>
                  </a:lnTo>
                  <a:lnTo>
                    <a:pt x="624" y="324"/>
                  </a:lnTo>
                  <a:lnTo>
                    <a:pt x="636" y="318"/>
                  </a:lnTo>
                  <a:lnTo>
                    <a:pt x="642" y="306"/>
                  </a:lnTo>
                  <a:lnTo>
                    <a:pt x="660" y="252"/>
                  </a:lnTo>
                  <a:lnTo>
                    <a:pt x="672" y="252"/>
                  </a:lnTo>
                  <a:lnTo>
                    <a:pt x="672" y="246"/>
                  </a:lnTo>
                  <a:lnTo>
                    <a:pt x="684" y="234"/>
                  </a:lnTo>
                  <a:lnTo>
                    <a:pt x="684" y="138"/>
                  </a:lnTo>
                  <a:lnTo>
                    <a:pt x="708" y="126"/>
                  </a:lnTo>
                  <a:lnTo>
                    <a:pt x="702" y="54"/>
                  </a:lnTo>
                  <a:lnTo>
                    <a:pt x="708" y="42"/>
                  </a:lnTo>
                  <a:lnTo>
                    <a:pt x="708" y="36"/>
                  </a:lnTo>
                  <a:lnTo>
                    <a:pt x="714" y="24"/>
                  </a:lnTo>
                  <a:lnTo>
                    <a:pt x="714" y="12"/>
                  </a:lnTo>
                  <a:lnTo>
                    <a:pt x="690" y="0"/>
                  </a:lnTo>
                  <a:lnTo>
                    <a:pt x="672" y="0"/>
                  </a:lnTo>
                  <a:lnTo>
                    <a:pt x="666" y="12"/>
                  </a:lnTo>
                  <a:lnTo>
                    <a:pt x="654" y="18"/>
                  </a:lnTo>
                  <a:lnTo>
                    <a:pt x="648" y="30"/>
                  </a:lnTo>
                  <a:lnTo>
                    <a:pt x="624" y="42"/>
                  </a:lnTo>
                  <a:lnTo>
                    <a:pt x="612" y="42"/>
                  </a:lnTo>
                  <a:lnTo>
                    <a:pt x="594" y="48"/>
                  </a:lnTo>
                  <a:lnTo>
                    <a:pt x="582" y="54"/>
                  </a:lnTo>
                  <a:lnTo>
                    <a:pt x="564" y="54"/>
                  </a:lnTo>
                  <a:lnTo>
                    <a:pt x="546" y="48"/>
                  </a:lnTo>
                  <a:lnTo>
                    <a:pt x="534" y="42"/>
                  </a:lnTo>
                  <a:lnTo>
                    <a:pt x="516" y="48"/>
                  </a:lnTo>
                  <a:lnTo>
                    <a:pt x="510" y="54"/>
                  </a:lnTo>
                  <a:lnTo>
                    <a:pt x="498" y="60"/>
                  </a:lnTo>
                  <a:lnTo>
                    <a:pt x="492" y="72"/>
                  </a:lnTo>
                  <a:lnTo>
                    <a:pt x="486" y="78"/>
                  </a:lnTo>
                  <a:lnTo>
                    <a:pt x="474" y="78"/>
                  </a:lnTo>
                  <a:lnTo>
                    <a:pt x="462" y="72"/>
                  </a:lnTo>
                  <a:lnTo>
                    <a:pt x="456" y="60"/>
                  </a:lnTo>
                  <a:lnTo>
                    <a:pt x="444" y="60"/>
                  </a:lnTo>
                  <a:lnTo>
                    <a:pt x="438" y="66"/>
                  </a:lnTo>
                  <a:lnTo>
                    <a:pt x="426" y="72"/>
                  </a:lnTo>
                  <a:lnTo>
                    <a:pt x="396" y="102"/>
                  </a:lnTo>
                  <a:lnTo>
                    <a:pt x="384" y="108"/>
                  </a:lnTo>
                  <a:lnTo>
                    <a:pt x="372" y="108"/>
                  </a:lnTo>
                  <a:lnTo>
                    <a:pt x="360" y="102"/>
                  </a:lnTo>
                  <a:lnTo>
                    <a:pt x="354" y="96"/>
                  </a:lnTo>
                  <a:lnTo>
                    <a:pt x="342" y="90"/>
                  </a:lnTo>
                  <a:lnTo>
                    <a:pt x="330" y="90"/>
                  </a:lnTo>
                  <a:lnTo>
                    <a:pt x="306" y="102"/>
                  </a:lnTo>
                  <a:lnTo>
                    <a:pt x="294" y="114"/>
                  </a:lnTo>
                  <a:lnTo>
                    <a:pt x="270" y="126"/>
                  </a:lnTo>
                  <a:lnTo>
                    <a:pt x="210" y="126"/>
                  </a:lnTo>
                  <a:lnTo>
                    <a:pt x="192" y="108"/>
                  </a:lnTo>
                  <a:lnTo>
                    <a:pt x="186" y="96"/>
                  </a:lnTo>
                  <a:lnTo>
                    <a:pt x="174" y="90"/>
                  </a:lnTo>
                  <a:lnTo>
                    <a:pt x="168" y="78"/>
                  </a:lnTo>
                  <a:lnTo>
                    <a:pt x="168" y="66"/>
                  </a:lnTo>
                  <a:lnTo>
                    <a:pt x="156" y="54"/>
                  </a:lnTo>
                  <a:lnTo>
                    <a:pt x="150" y="54"/>
                  </a:lnTo>
                  <a:lnTo>
                    <a:pt x="126" y="78"/>
                  </a:lnTo>
                  <a:lnTo>
                    <a:pt x="108" y="11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38" name="Solomon Islands" descr="© INSCALE GmbH, 05.05.2010&#10;http://www.presentationload.com/">
              <a:extLst>
                <a:ext uri="{FF2B5EF4-FFF2-40B4-BE49-F238E27FC236}">
                  <a16:creationId xmlns:a16="http://schemas.microsoft.com/office/drawing/2014/main" id="{B772C9F9-277B-ACA0-5EC3-803CEEF91FA8}"/>
                </a:ext>
              </a:extLst>
            </p:cNvPr>
            <p:cNvSpPr>
              <a:spLocks noEditPoints="1"/>
            </p:cNvSpPr>
            <p:nvPr/>
          </p:nvSpPr>
          <p:spPr bwMode="gray">
            <a:xfrm>
              <a:off x="8452741" y="3423046"/>
              <a:ext cx="140826" cy="131932"/>
            </a:xfrm>
            <a:custGeom>
              <a:avLst/>
              <a:gdLst>
                <a:gd name="T0" fmla="*/ 2147483647 w 372"/>
                <a:gd name="T1" fmla="*/ 0 h 348"/>
                <a:gd name="T2" fmla="*/ 2147483647 w 372"/>
                <a:gd name="T3" fmla="*/ 2147483647 h 348"/>
                <a:gd name="T4" fmla="*/ 0 w 372"/>
                <a:gd name="T5" fmla="*/ 2147483647 h 348"/>
                <a:gd name="T6" fmla="*/ 2147483647 w 372"/>
                <a:gd name="T7" fmla="*/ 2147483647 h 348"/>
                <a:gd name="T8" fmla="*/ 0 w 372"/>
                <a:gd name="T9" fmla="*/ 2147483647 h 348"/>
                <a:gd name="T10" fmla="*/ 2147483647 w 372"/>
                <a:gd name="T11" fmla="*/ 2147483647 h 348"/>
                <a:gd name="T12" fmla="*/ 2147483647 w 372"/>
                <a:gd name="T13" fmla="*/ 2147483647 h 348"/>
                <a:gd name="T14" fmla="*/ 2147483647 w 372"/>
                <a:gd name="T15" fmla="*/ 2147483647 h 348"/>
                <a:gd name="T16" fmla="*/ 2147483647 w 372"/>
                <a:gd name="T17" fmla="*/ 2147483647 h 348"/>
                <a:gd name="T18" fmla="*/ 2147483647 w 372"/>
                <a:gd name="T19" fmla="*/ 2147483647 h 348"/>
                <a:gd name="T20" fmla="*/ 2147483647 w 372"/>
                <a:gd name="T21" fmla="*/ 2147483647 h 348"/>
                <a:gd name="T22" fmla="*/ 2147483647 w 372"/>
                <a:gd name="T23" fmla="*/ 2147483647 h 348"/>
                <a:gd name="T24" fmla="*/ 2147483647 w 372"/>
                <a:gd name="T25" fmla="*/ 2147483647 h 348"/>
                <a:gd name="T26" fmla="*/ 2147483647 w 372"/>
                <a:gd name="T27" fmla="*/ 2147483647 h 348"/>
                <a:gd name="T28" fmla="*/ 2147483647 w 372"/>
                <a:gd name="T29" fmla="*/ 2147483647 h 348"/>
                <a:gd name="T30" fmla="*/ 2147483647 w 372"/>
                <a:gd name="T31" fmla="*/ 2147483647 h 348"/>
                <a:gd name="T32" fmla="*/ 2147483647 w 372"/>
                <a:gd name="T33" fmla="*/ 2147483647 h 348"/>
                <a:gd name="T34" fmla="*/ 2147483647 w 372"/>
                <a:gd name="T35" fmla="*/ 2147483647 h 348"/>
                <a:gd name="T36" fmla="*/ 2147483647 w 372"/>
                <a:gd name="T37" fmla="*/ 2147483647 h 348"/>
                <a:gd name="T38" fmla="*/ 2147483647 w 372"/>
                <a:gd name="T39" fmla="*/ 2147483647 h 348"/>
                <a:gd name="T40" fmla="*/ 2147483647 w 372"/>
                <a:gd name="T41" fmla="*/ 2147483647 h 348"/>
                <a:gd name="T42" fmla="*/ 2147483647 w 372"/>
                <a:gd name="T43" fmla="*/ 2147483647 h 348"/>
                <a:gd name="T44" fmla="*/ 2147483647 w 372"/>
                <a:gd name="T45" fmla="*/ 2147483647 h 348"/>
                <a:gd name="T46" fmla="*/ 2147483647 w 372"/>
                <a:gd name="T47" fmla="*/ 2147483647 h 348"/>
                <a:gd name="T48" fmla="*/ 2147483647 w 372"/>
                <a:gd name="T49" fmla="*/ 2147483647 h 348"/>
                <a:gd name="T50" fmla="*/ 2147483647 w 372"/>
                <a:gd name="T51" fmla="*/ 2147483647 h 348"/>
                <a:gd name="T52" fmla="*/ 2147483647 w 372"/>
                <a:gd name="T53" fmla="*/ 2147483647 h 348"/>
                <a:gd name="T54" fmla="*/ 2147483647 w 372"/>
                <a:gd name="T55" fmla="*/ 2147483647 h 348"/>
                <a:gd name="T56" fmla="*/ 2147483647 w 372"/>
                <a:gd name="T57" fmla="*/ 2147483647 h 348"/>
                <a:gd name="T58" fmla="*/ 2147483647 w 372"/>
                <a:gd name="T59" fmla="*/ 2147483647 h 348"/>
                <a:gd name="T60" fmla="*/ 2147483647 w 372"/>
                <a:gd name="T61" fmla="*/ 2147483647 h 348"/>
                <a:gd name="T62" fmla="*/ 2147483647 w 372"/>
                <a:gd name="T63" fmla="*/ 2147483647 h 34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372"/>
                <a:gd name="T97" fmla="*/ 0 h 348"/>
                <a:gd name="T98" fmla="*/ 372 w 372"/>
                <a:gd name="T99" fmla="*/ 348 h 348"/>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372" h="348">
                  <a:moveTo>
                    <a:pt x="30" y="18"/>
                  </a:moveTo>
                  <a:lnTo>
                    <a:pt x="12" y="0"/>
                  </a:lnTo>
                  <a:lnTo>
                    <a:pt x="6" y="24"/>
                  </a:lnTo>
                  <a:lnTo>
                    <a:pt x="24" y="48"/>
                  </a:lnTo>
                  <a:lnTo>
                    <a:pt x="30" y="18"/>
                  </a:lnTo>
                  <a:close/>
                  <a:moveTo>
                    <a:pt x="0" y="126"/>
                  </a:moveTo>
                  <a:lnTo>
                    <a:pt x="18" y="132"/>
                  </a:lnTo>
                  <a:lnTo>
                    <a:pt x="36" y="102"/>
                  </a:lnTo>
                  <a:lnTo>
                    <a:pt x="0" y="102"/>
                  </a:lnTo>
                  <a:lnTo>
                    <a:pt x="0" y="126"/>
                  </a:lnTo>
                  <a:close/>
                  <a:moveTo>
                    <a:pt x="78" y="120"/>
                  </a:moveTo>
                  <a:lnTo>
                    <a:pt x="36" y="120"/>
                  </a:lnTo>
                  <a:lnTo>
                    <a:pt x="42" y="144"/>
                  </a:lnTo>
                  <a:lnTo>
                    <a:pt x="78" y="132"/>
                  </a:lnTo>
                  <a:lnTo>
                    <a:pt x="78" y="120"/>
                  </a:lnTo>
                  <a:close/>
                  <a:moveTo>
                    <a:pt x="60" y="186"/>
                  </a:moveTo>
                  <a:lnTo>
                    <a:pt x="96" y="186"/>
                  </a:lnTo>
                  <a:lnTo>
                    <a:pt x="48" y="150"/>
                  </a:lnTo>
                  <a:lnTo>
                    <a:pt x="60" y="186"/>
                  </a:lnTo>
                  <a:close/>
                  <a:moveTo>
                    <a:pt x="246" y="222"/>
                  </a:moveTo>
                  <a:lnTo>
                    <a:pt x="222" y="210"/>
                  </a:lnTo>
                  <a:lnTo>
                    <a:pt x="192" y="210"/>
                  </a:lnTo>
                  <a:lnTo>
                    <a:pt x="192" y="228"/>
                  </a:lnTo>
                  <a:lnTo>
                    <a:pt x="198" y="234"/>
                  </a:lnTo>
                  <a:lnTo>
                    <a:pt x="204" y="246"/>
                  </a:lnTo>
                  <a:lnTo>
                    <a:pt x="216" y="252"/>
                  </a:lnTo>
                  <a:lnTo>
                    <a:pt x="252" y="264"/>
                  </a:lnTo>
                  <a:lnTo>
                    <a:pt x="264" y="264"/>
                  </a:lnTo>
                  <a:lnTo>
                    <a:pt x="276" y="258"/>
                  </a:lnTo>
                  <a:lnTo>
                    <a:pt x="276" y="252"/>
                  </a:lnTo>
                  <a:lnTo>
                    <a:pt x="270" y="246"/>
                  </a:lnTo>
                  <a:lnTo>
                    <a:pt x="264" y="234"/>
                  </a:lnTo>
                  <a:lnTo>
                    <a:pt x="246" y="222"/>
                  </a:lnTo>
                  <a:close/>
                  <a:moveTo>
                    <a:pt x="312" y="288"/>
                  </a:moveTo>
                  <a:lnTo>
                    <a:pt x="360" y="348"/>
                  </a:lnTo>
                  <a:lnTo>
                    <a:pt x="372" y="318"/>
                  </a:lnTo>
                  <a:lnTo>
                    <a:pt x="312" y="288"/>
                  </a:lnTo>
                  <a:close/>
                  <a:moveTo>
                    <a:pt x="288" y="126"/>
                  </a:moveTo>
                  <a:lnTo>
                    <a:pt x="288" y="132"/>
                  </a:lnTo>
                  <a:lnTo>
                    <a:pt x="282" y="138"/>
                  </a:lnTo>
                  <a:lnTo>
                    <a:pt x="282" y="150"/>
                  </a:lnTo>
                  <a:lnTo>
                    <a:pt x="276" y="162"/>
                  </a:lnTo>
                  <a:lnTo>
                    <a:pt x="276" y="192"/>
                  </a:lnTo>
                  <a:lnTo>
                    <a:pt x="312" y="228"/>
                  </a:lnTo>
                  <a:lnTo>
                    <a:pt x="324" y="234"/>
                  </a:lnTo>
                  <a:lnTo>
                    <a:pt x="330" y="240"/>
                  </a:lnTo>
                  <a:lnTo>
                    <a:pt x="288" y="126"/>
                  </a:lnTo>
                  <a:close/>
                  <a:moveTo>
                    <a:pt x="120" y="60"/>
                  </a:moveTo>
                  <a:lnTo>
                    <a:pt x="120" y="66"/>
                  </a:lnTo>
                  <a:lnTo>
                    <a:pt x="126" y="78"/>
                  </a:lnTo>
                  <a:lnTo>
                    <a:pt x="138" y="90"/>
                  </a:lnTo>
                  <a:lnTo>
                    <a:pt x="150" y="108"/>
                  </a:lnTo>
                  <a:lnTo>
                    <a:pt x="168" y="120"/>
                  </a:lnTo>
                  <a:lnTo>
                    <a:pt x="192" y="144"/>
                  </a:lnTo>
                  <a:lnTo>
                    <a:pt x="204" y="150"/>
                  </a:lnTo>
                  <a:lnTo>
                    <a:pt x="216" y="150"/>
                  </a:lnTo>
                  <a:lnTo>
                    <a:pt x="210" y="138"/>
                  </a:lnTo>
                  <a:lnTo>
                    <a:pt x="204" y="132"/>
                  </a:lnTo>
                  <a:lnTo>
                    <a:pt x="198" y="120"/>
                  </a:lnTo>
                  <a:lnTo>
                    <a:pt x="186" y="108"/>
                  </a:lnTo>
                  <a:lnTo>
                    <a:pt x="174" y="90"/>
                  </a:lnTo>
                  <a:lnTo>
                    <a:pt x="156" y="78"/>
                  </a:lnTo>
                  <a:lnTo>
                    <a:pt x="144" y="66"/>
                  </a:lnTo>
                  <a:lnTo>
                    <a:pt x="132" y="60"/>
                  </a:lnTo>
                  <a:lnTo>
                    <a:pt x="120" y="6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39" name="Slovenia" descr="© INSCALE GmbH, 05.05.2010&#10;http://www.presentationload.com/">
              <a:extLst>
                <a:ext uri="{FF2B5EF4-FFF2-40B4-BE49-F238E27FC236}">
                  <a16:creationId xmlns:a16="http://schemas.microsoft.com/office/drawing/2014/main" id="{E5839650-ED23-83D1-BCCD-4A55202B8D41}"/>
                </a:ext>
              </a:extLst>
            </p:cNvPr>
            <p:cNvSpPr>
              <a:spLocks/>
            </p:cNvSpPr>
            <p:nvPr/>
          </p:nvSpPr>
          <p:spPr bwMode="gray">
            <a:xfrm>
              <a:off x="4583748" y="1786501"/>
              <a:ext cx="80048" cy="45954"/>
            </a:xfrm>
            <a:custGeom>
              <a:avLst/>
              <a:gdLst>
                <a:gd name="T0" fmla="*/ 2147483647 w 210"/>
                <a:gd name="T1" fmla="*/ 2147483647 h 120"/>
                <a:gd name="T2" fmla="*/ 2147483647 w 210"/>
                <a:gd name="T3" fmla="*/ 2147483647 h 120"/>
                <a:gd name="T4" fmla="*/ 2147483647 w 210"/>
                <a:gd name="T5" fmla="*/ 2147483647 h 120"/>
                <a:gd name="T6" fmla="*/ 2147483647 w 210"/>
                <a:gd name="T7" fmla="*/ 2147483647 h 120"/>
                <a:gd name="T8" fmla="*/ 2147483647 w 210"/>
                <a:gd name="T9" fmla="*/ 2147483647 h 120"/>
                <a:gd name="T10" fmla="*/ 2147483647 w 210"/>
                <a:gd name="T11" fmla="*/ 2147483647 h 120"/>
                <a:gd name="T12" fmla="*/ 2147483647 w 210"/>
                <a:gd name="T13" fmla="*/ 2147483647 h 120"/>
                <a:gd name="T14" fmla="*/ 2147483647 w 210"/>
                <a:gd name="T15" fmla="*/ 2147483647 h 120"/>
                <a:gd name="T16" fmla="*/ 2147483647 w 210"/>
                <a:gd name="T17" fmla="*/ 2147483647 h 120"/>
                <a:gd name="T18" fmla="*/ 2147483647 w 210"/>
                <a:gd name="T19" fmla="*/ 2147483647 h 120"/>
                <a:gd name="T20" fmla="*/ 2147483647 w 210"/>
                <a:gd name="T21" fmla="*/ 2147483647 h 120"/>
                <a:gd name="T22" fmla="*/ 2147483647 w 210"/>
                <a:gd name="T23" fmla="*/ 2147483647 h 120"/>
                <a:gd name="T24" fmla="*/ 2147483647 w 210"/>
                <a:gd name="T25" fmla="*/ 2147483647 h 120"/>
                <a:gd name="T26" fmla="*/ 2147483647 w 210"/>
                <a:gd name="T27" fmla="*/ 2147483647 h 120"/>
                <a:gd name="T28" fmla="*/ 2147483647 w 210"/>
                <a:gd name="T29" fmla="*/ 2147483647 h 120"/>
                <a:gd name="T30" fmla="*/ 2147483647 w 210"/>
                <a:gd name="T31" fmla="*/ 2147483647 h 120"/>
                <a:gd name="T32" fmla="*/ 2147483647 w 210"/>
                <a:gd name="T33" fmla="*/ 2147483647 h 120"/>
                <a:gd name="T34" fmla="*/ 2147483647 w 210"/>
                <a:gd name="T35" fmla="*/ 2147483647 h 120"/>
                <a:gd name="T36" fmla="*/ 2147483647 w 210"/>
                <a:gd name="T37" fmla="*/ 2147483647 h 120"/>
                <a:gd name="T38" fmla="*/ 2147483647 w 210"/>
                <a:gd name="T39" fmla="*/ 2147483647 h 120"/>
                <a:gd name="T40" fmla="*/ 2147483647 w 210"/>
                <a:gd name="T41" fmla="*/ 2147483647 h 120"/>
                <a:gd name="T42" fmla="*/ 2147483647 w 210"/>
                <a:gd name="T43" fmla="*/ 0 h 120"/>
                <a:gd name="T44" fmla="*/ 2147483647 w 210"/>
                <a:gd name="T45" fmla="*/ 2147483647 h 120"/>
                <a:gd name="T46" fmla="*/ 2147483647 w 210"/>
                <a:gd name="T47" fmla="*/ 2147483647 h 120"/>
                <a:gd name="T48" fmla="*/ 2147483647 w 210"/>
                <a:gd name="T49" fmla="*/ 2147483647 h 120"/>
                <a:gd name="T50" fmla="*/ 2147483647 w 210"/>
                <a:gd name="T51" fmla="*/ 2147483647 h 120"/>
                <a:gd name="T52" fmla="*/ 2147483647 w 210"/>
                <a:gd name="T53" fmla="*/ 2147483647 h 120"/>
                <a:gd name="T54" fmla="*/ 2147483647 w 210"/>
                <a:gd name="T55" fmla="*/ 2147483647 h 120"/>
                <a:gd name="T56" fmla="*/ 2147483647 w 210"/>
                <a:gd name="T57" fmla="*/ 2147483647 h 120"/>
                <a:gd name="T58" fmla="*/ 2147483647 w 210"/>
                <a:gd name="T59" fmla="*/ 2147483647 h 120"/>
                <a:gd name="T60" fmla="*/ 2147483647 w 210"/>
                <a:gd name="T61" fmla="*/ 2147483647 h 120"/>
                <a:gd name="T62" fmla="*/ 2147483647 w 210"/>
                <a:gd name="T63" fmla="*/ 2147483647 h 120"/>
                <a:gd name="T64" fmla="*/ 2147483647 w 210"/>
                <a:gd name="T65" fmla="*/ 2147483647 h 120"/>
                <a:gd name="T66" fmla="*/ 2147483647 w 210"/>
                <a:gd name="T67" fmla="*/ 2147483647 h 120"/>
                <a:gd name="T68" fmla="*/ 0 w 210"/>
                <a:gd name="T69" fmla="*/ 2147483647 h 120"/>
                <a:gd name="T70" fmla="*/ 2147483647 w 210"/>
                <a:gd name="T71" fmla="*/ 2147483647 h 120"/>
                <a:gd name="T72" fmla="*/ 2147483647 w 210"/>
                <a:gd name="T73" fmla="*/ 2147483647 h 120"/>
                <a:gd name="T74" fmla="*/ 2147483647 w 210"/>
                <a:gd name="T75" fmla="*/ 2147483647 h 120"/>
                <a:gd name="T76" fmla="*/ 2147483647 w 210"/>
                <a:gd name="T77" fmla="*/ 2147483647 h 120"/>
                <a:gd name="T78" fmla="*/ 2147483647 w 210"/>
                <a:gd name="T79" fmla="*/ 2147483647 h 120"/>
                <a:gd name="T80" fmla="*/ 2147483647 w 210"/>
                <a:gd name="T81" fmla="*/ 2147483647 h 120"/>
                <a:gd name="T82" fmla="*/ 2147483647 w 210"/>
                <a:gd name="T83" fmla="*/ 2147483647 h 120"/>
                <a:gd name="T84" fmla="*/ 2147483647 w 210"/>
                <a:gd name="T85" fmla="*/ 2147483647 h 120"/>
                <a:gd name="T86" fmla="*/ 2147483647 w 210"/>
                <a:gd name="T87" fmla="*/ 2147483647 h 12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10"/>
                <a:gd name="T133" fmla="*/ 0 h 120"/>
                <a:gd name="T134" fmla="*/ 210 w 210"/>
                <a:gd name="T135" fmla="*/ 120 h 120"/>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10" h="120">
                  <a:moveTo>
                    <a:pt x="24" y="120"/>
                  </a:moveTo>
                  <a:lnTo>
                    <a:pt x="42" y="120"/>
                  </a:lnTo>
                  <a:lnTo>
                    <a:pt x="42" y="108"/>
                  </a:lnTo>
                  <a:lnTo>
                    <a:pt x="54" y="114"/>
                  </a:lnTo>
                  <a:lnTo>
                    <a:pt x="72" y="114"/>
                  </a:lnTo>
                  <a:lnTo>
                    <a:pt x="78" y="102"/>
                  </a:lnTo>
                  <a:lnTo>
                    <a:pt x="78" y="108"/>
                  </a:lnTo>
                  <a:lnTo>
                    <a:pt x="84" y="114"/>
                  </a:lnTo>
                  <a:lnTo>
                    <a:pt x="126" y="114"/>
                  </a:lnTo>
                  <a:lnTo>
                    <a:pt x="126" y="96"/>
                  </a:lnTo>
                  <a:lnTo>
                    <a:pt x="138" y="90"/>
                  </a:lnTo>
                  <a:lnTo>
                    <a:pt x="150" y="78"/>
                  </a:lnTo>
                  <a:lnTo>
                    <a:pt x="150" y="72"/>
                  </a:lnTo>
                  <a:lnTo>
                    <a:pt x="144" y="66"/>
                  </a:lnTo>
                  <a:lnTo>
                    <a:pt x="144" y="54"/>
                  </a:lnTo>
                  <a:lnTo>
                    <a:pt x="174" y="54"/>
                  </a:lnTo>
                  <a:lnTo>
                    <a:pt x="186" y="48"/>
                  </a:lnTo>
                  <a:lnTo>
                    <a:pt x="186" y="36"/>
                  </a:lnTo>
                  <a:lnTo>
                    <a:pt x="210" y="36"/>
                  </a:lnTo>
                  <a:lnTo>
                    <a:pt x="192" y="24"/>
                  </a:lnTo>
                  <a:lnTo>
                    <a:pt x="186" y="6"/>
                  </a:lnTo>
                  <a:lnTo>
                    <a:pt x="180" y="0"/>
                  </a:lnTo>
                  <a:lnTo>
                    <a:pt x="174" y="12"/>
                  </a:lnTo>
                  <a:lnTo>
                    <a:pt x="168" y="30"/>
                  </a:lnTo>
                  <a:lnTo>
                    <a:pt x="144" y="24"/>
                  </a:lnTo>
                  <a:lnTo>
                    <a:pt x="132" y="30"/>
                  </a:lnTo>
                  <a:lnTo>
                    <a:pt x="84" y="30"/>
                  </a:lnTo>
                  <a:lnTo>
                    <a:pt x="84" y="42"/>
                  </a:lnTo>
                  <a:lnTo>
                    <a:pt x="54" y="42"/>
                  </a:lnTo>
                  <a:lnTo>
                    <a:pt x="48" y="36"/>
                  </a:lnTo>
                  <a:lnTo>
                    <a:pt x="30" y="36"/>
                  </a:lnTo>
                  <a:lnTo>
                    <a:pt x="24" y="42"/>
                  </a:lnTo>
                  <a:lnTo>
                    <a:pt x="6" y="42"/>
                  </a:lnTo>
                  <a:lnTo>
                    <a:pt x="6" y="48"/>
                  </a:lnTo>
                  <a:lnTo>
                    <a:pt x="0" y="54"/>
                  </a:lnTo>
                  <a:lnTo>
                    <a:pt x="12" y="60"/>
                  </a:lnTo>
                  <a:lnTo>
                    <a:pt x="6" y="96"/>
                  </a:lnTo>
                  <a:lnTo>
                    <a:pt x="18" y="96"/>
                  </a:lnTo>
                  <a:lnTo>
                    <a:pt x="30" y="102"/>
                  </a:lnTo>
                  <a:lnTo>
                    <a:pt x="36" y="102"/>
                  </a:lnTo>
                  <a:lnTo>
                    <a:pt x="36" y="108"/>
                  </a:lnTo>
                  <a:lnTo>
                    <a:pt x="30" y="108"/>
                  </a:lnTo>
                  <a:lnTo>
                    <a:pt x="30" y="114"/>
                  </a:lnTo>
                  <a:lnTo>
                    <a:pt x="24" y="12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40" name="Slovakia" descr="© INSCALE GmbH, 05.05.2010&#10;http://www.presentationload.com/">
              <a:extLst>
                <a:ext uri="{FF2B5EF4-FFF2-40B4-BE49-F238E27FC236}">
                  <a16:creationId xmlns:a16="http://schemas.microsoft.com/office/drawing/2014/main" id="{23449605-770D-9527-7F7E-E74A4B2D1886}"/>
                </a:ext>
              </a:extLst>
            </p:cNvPr>
            <p:cNvSpPr>
              <a:spLocks/>
            </p:cNvSpPr>
            <p:nvPr/>
          </p:nvSpPr>
          <p:spPr bwMode="gray">
            <a:xfrm>
              <a:off x="4665278" y="1709417"/>
              <a:ext cx="134897" cy="54848"/>
            </a:xfrm>
            <a:custGeom>
              <a:avLst/>
              <a:gdLst>
                <a:gd name="T0" fmla="*/ 2147483647 w 354"/>
                <a:gd name="T1" fmla="*/ 2147483647 h 144"/>
                <a:gd name="T2" fmla="*/ 2147483647 w 354"/>
                <a:gd name="T3" fmla="*/ 2147483647 h 144"/>
                <a:gd name="T4" fmla="*/ 2147483647 w 354"/>
                <a:gd name="T5" fmla="*/ 2147483647 h 144"/>
                <a:gd name="T6" fmla="*/ 2147483647 w 354"/>
                <a:gd name="T7" fmla="*/ 2147483647 h 144"/>
                <a:gd name="T8" fmla="*/ 2147483647 w 354"/>
                <a:gd name="T9" fmla="*/ 2147483647 h 144"/>
                <a:gd name="T10" fmla="*/ 2147483647 w 354"/>
                <a:gd name="T11" fmla="*/ 2147483647 h 144"/>
                <a:gd name="T12" fmla="*/ 2147483647 w 354"/>
                <a:gd name="T13" fmla="*/ 2147483647 h 144"/>
                <a:gd name="T14" fmla="*/ 2147483647 w 354"/>
                <a:gd name="T15" fmla="*/ 0 h 144"/>
                <a:gd name="T16" fmla="*/ 2147483647 w 354"/>
                <a:gd name="T17" fmla="*/ 2147483647 h 144"/>
                <a:gd name="T18" fmla="*/ 2147483647 w 354"/>
                <a:gd name="T19" fmla="*/ 0 h 144"/>
                <a:gd name="T20" fmla="*/ 2147483647 w 354"/>
                <a:gd name="T21" fmla="*/ 2147483647 h 144"/>
                <a:gd name="T22" fmla="*/ 2147483647 w 354"/>
                <a:gd name="T23" fmla="*/ 2147483647 h 144"/>
                <a:gd name="T24" fmla="*/ 2147483647 w 354"/>
                <a:gd name="T25" fmla="*/ 2147483647 h 144"/>
                <a:gd name="T26" fmla="*/ 2147483647 w 354"/>
                <a:gd name="T27" fmla="*/ 2147483647 h 144"/>
                <a:gd name="T28" fmla="*/ 2147483647 w 354"/>
                <a:gd name="T29" fmla="*/ 2147483647 h 144"/>
                <a:gd name="T30" fmla="*/ 0 w 354"/>
                <a:gd name="T31" fmla="*/ 2147483647 h 144"/>
                <a:gd name="T32" fmla="*/ 2147483647 w 354"/>
                <a:gd name="T33" fmla="*/ 2147483647 h 144"/>
                <a:gd name="T34" fmla="*/ 2147483647 w 354"/>
                <a:gd name="T35" fmla="*/ 2147483647 h 144"/>
                <a:gd name="T36" fmla="*/ 2147483647 w 354"/>
                <a:gd name="T37" fmla="*/ 2147483647 h 144"/>
                <a:gd name="T38" fmla="*/ 2147483647 w 354"/>
                <a:gd name="T39" fmla="*/ 2147483647 h 144"/>
                <a:gd name="T40" fmla="*/ 2147483647 w 354"/>
                <a:gd name="T41" fmla="*/ 2147483647 h 144"/>
                <a:gd name="T42" fmla="*/ 2147483647 w 354"/>
                <a:gd name="T43" fmla="*/ 2147483647 h 144"/>
                <a:gd name="T44" fmla="*/ 2147483647 w 354"/>
                <a:gd name="T45" fmla="*/ 2147483647 h 144"/>
                <a:gd name="T46" fmla="*/ 2147483647 w 354"/>
                <a:gd name="T47" fmla="*/ 2147483647 h 144"/>
                <a:gd name="T48" fmla="*/ 2147483647 w 354"/>
                <a:gd name="T49" fmla="*/ 2147483647 h 144"/>
                <a:gd name="T50" fmla="*/ 2147483647 w 354"/>
                <a:gd name="T51" fmla="*/ 2147483647 h 144"/>
                <a:gd name="T52" fmla="*/ 2147483647 w 354"/>
                <a:gd name="T53" fmla="*/ 2147483647 h 144"/>
                <a:gd name="T54" fmla="*/ 2147483647 w 354"/>
                <a:gd name="T55" fmla="*/ 2147483647 h 144"/>
                <a:gd name="T56" fmla="*/ 2147483647 w 354"/>
                <a:gd name="T57" fmla="*/ 2147483647 h 144"/>
                <a:gd name="T58" fmla="*/ 2147483647 w 354"/>
                <a:gd name="T59" fmla="*/ 2147483647 h 144"/>
                <a:gd name="T60" fmla="*/ 2147483647 w 354"/>
                <a:gd name="T61" fmla="*/ 2147483647 h 144"/>
                <a:gd name="T62" fmla="*/ 2147483647 w 354"/>
                <a:gd name="T63" fmla="*/ 2147483647 h 144"/>
                <a:gd name="T64" fmla="*/ 2147483647 w 354"/>
                <a:gd name="T65" fmla="*/ 2147483647 h 144"/>
                <a:gd name="T66" fmla="*/ 2147483647 w 354"/>
                <a:gd name="T67" fmla="*/ 2147483647 h 144"/>
                <a:gd name="T68" fmla="*/ 2147483647 w 354"/>
                <a:gd name="T69" fmla="*/ 2147483647 h 14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354"/>
                <a:gd name="T106" fmla="*/ 0 h 144"/>
                <a:gd name="T107" fmla="*/ 354 w 354"/>
                <a:gd name="T108" fmla="*/ 144 h 14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354" h="144">
                  <a:moveTo>
                    <a:pt x="348" y="30"/>
                  </a:moveTo>
                  <a:lnTo>
                    <a:pt x="324" y="30"/>
                  </a:lnTo>
                  <a:lnTo>
                    <a:pt x="300" y="6"/>
                  </a:lnTo>
                  <a:lnTo>
                    <a:pt x="276" y="6"/>
                  </a:lnTo>
                  <a:lnTo>
                    <a:pt x="270" y="12"/>
                  </a:lnTo>
                  <a:lnTo>
                    <a:pt x="258" y="18"/>
                  </a:lnTo>
                  <a:lnTo>
                    <a:pt x="246" y="18"/>
                  </a:lnTo>
                  <a:lnTo>
                    <a:pt x="240" y="12"/>
                  </a:lnTo>
                  <a:lnTo>
                    <a:pt x="210" y="12"/>
                  </a:lnTo>
                  <a:lnTo>
                    <a:pt x="210" y="18"/>
                  </a:lnTo>
                  <a:lnTo>
                    <a:pt x="204" y="24"/>
                  </a:lnTo>
                  <a:lnTo>
                    <a:pt x="192" y="24"/>
                  </a:lnTo>
                  <a:lnTo>
                    <a:pt x="186" y="18"/>
                  </a:lnTo>
                  <a:lnTo>
                    <a:pt x="186" y="12"/>
                  </a:lnTo>
                  <a:lnTo>
                    <a:pt x="180" y="12"/>
                  </a:lnTo>
                  <a:lnTo>
                    <a:pt x="168" y="0"/>
                  </a:lnTo>
                  <a:lnTo>
                    <a:pt x="156" y="0"/>
                  </a:lnTo>
                  <a:lnTo>
                    <a:pt x="144" y="12"/>
                  </a:lnTo>
                  <a:lnTo>
                    <a:pt x="138" y="12"/>
                  </a:lnTo>
                  <a:lnTo>
                    <a:pt x="126" y="0"/>
                  </a:lnTo>
                  <a:lnTo>
                    <a:pt x="108" y="12"/>
                  </a:lnTo>
                  <a:lnTo>
                    <a:pt x="84" y="18"/>
                  </a:lnTo>
                  <a:lnTo>
                    <a:pt x="84" y="42"/>
                  </a:lnTo>
                  <a:lnTo>
                    <a:pt x="72" y="48"/>
                  </a:lnTo>
                  <a:lnTo>
                    <a:pt x="66" y="54"/>
                  </a:lnTo>
                  <a:lnTo>
                    <a:pt x="54" y="60"/>
                  </a:lnTo>
                  <a:lnTo>
                    <a:pt x="36" y="60"/>
                  </a:lnTo>
                  <a:lnTo>
                    <a:pt x="36" y="54"/>
                  </a:lnTo>
                  <a:lnTo>
                    <a:pt x="30" y="60"/>
                  </a:lnTo>
                  <a:lnTo>
                    <a:pt x="12" y="60"/>
                  </a:lnTo>
                  <a:lnTo>
                    <a:pt x="6" y="66"/>
                  </a:lnTo>
                  <a:lnTo>
                    <a:pt x="0" y="90"/>
                  </a:lnTo>
                  <a:lnTo>
                    <a:pt x="0" y="102"/>
                  </a:lnTo>
                  <a:lnTo>
                    <a:pt x="6" y="102"/>
                  </a:lnTo>
                  <a:lnTo>
                    <a:pt x="6" y="114"/>
                  </a:lnTo>
                  <a:lnTo>
                    <a:pt x="12" y="114"/>
                  </a:lnTo>
                  <a:lnTo>
                    <a:pt x="12" y="126"/>
                  </a:lnTo>
                  <a:lnTo>
                    <a:pt x="6" y="132"/>
                  </a:lnTo>
                  <a:lnTo>
                    <a:pt x="18" y="138"/>
                  </a:lnTo>
                  <a:lnTo>
                    <a:pt x="30" y="120"/>
                  </a:lnTo>
                  <a:lnTo>
                    <a:pt x="36" y="126"/>
                  </a:lnTo>
                  <a:lnTo>
                    <a:pt x="42" y="138"/>
                  </a:lnTo>
                  <a:lnTo>
                    <a:pt x="48" y="144"/>
                  </a:lnTo>
                  <a:lnTo>
                    <a:pt x="90" y="144"/>
                  </a:lnTo>
                  <a:lnTo>
                    <a:pt x="108" y="138"/>
                  </a:lnTo>
                  <a:lnTo>
                    <a:pt x="120" y="138"/>
                  </a:lnTo>
                  <a:lnTo>
                    <a:pt x="132" y="114"/>
                  </a:lnTo>
                  <a:lnTo>
                    <a:pt x="168" y="120"/>
                  </a:lnTo>
                  <a:lnTo>
                    <a:pt x="174" y="108"/>
                  </a:lnTo>
                  <a:lnTo>
                    <a:pt x="198" y="108"/>
                  </a:lnTo>
                  <a:lnTo>
                    <a:pt x="210" y="102"/>
                  </a:lnTo>
                  <a:lnTo>
                    <a:pt x="216" y="102"/>
                  </a:lnTo>
                  <a:lnTo>
                    <a:pt x="228" y="90"/>
                  </a:lnTo>
                  <a:lnTo>
                    <a:pt x="234" y="78"/>
                  </a:lnTo>
                  <a:lnTo>
                    <a:pt x="258" y="78"/>
                  </a:lnTo>
                  <a:lnTo>
                    <a:pt x="258" y="90"/>
                  </a:lnTo>
                  <a:lnTo>
                    <a:pt x="276" y="96"/>
                  </a:lnTo>
                  <a:lnTo>
                    <a:pt x="276" y="78"/>
                  </a:lnTo>
                  <a:lnTo>
                    <a:pt x="288" y="78"/>
                  </a:lnTo>
                  <a:lnTo>
                    <a:pt x="288" y="90"/>
                  </a:lnTo>
                  <a:lnTo>
                    <a:pt x="300" y="90"/>
                  </a:lnTo>
                  <a:lnTo>
                    <a:pt x="312" y="84"/>
                  </a:lnTo>
                  <a:lnTo>
                    <a:pt x="336" y="84"/>
                  </a:lnTo>
                  <a:lnTo>
                    <a:pt x="336" y="90"/>
                  </a:lnTo>
                  <a:lnTo>
                    <a:pt x="336" y="72"/>
                  </a:lnTo>
                  <a:lnTo>
                    <a:pt x="342" y="72"/>
                  </a:lnTo>
                  <a:lnTo>
                    <a:pt x="348" y="66"/>
                  </a:lnTo>
                  <a:lnTo>
                    <a:pt x="348" y="60"/>
                  </a:lnTo>
                  <a:lnTo>
                    <a:pt x="354" y="54"/>
                  </a:lnTo>
                  <a:lnTo>
                    <a:pt x="354" y="30"/>
                  </a:lnTo>
                  <a:lnTo>
                    <a:pt x="348" y="3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41" name="Sierra Leone" descr="© INSCALE GmbH, 05.05.2010&#10;http://www.presentationload.com/">
              <a:extLst>
                <a:ext uri="{FF2B5EF4-FFF2-40B4-BE49-F238E27FC236}">
                  <a16:creationId xmlns:a16="http://schemas.microsoft.com/office/drawing/2014/main" id="{65B2793E-131B-EA7A-4EBE-9419B8FD1236}"/>
                </a:ext>
              </a:extLst>
            </p:cNvPr>
            <p:cNvSpPr>
              <a:spLocks/>
            </p:cNvSpPr>
            <p:nvPr/>
          </p:nvSpPr>
          <p:spPr bwMode="gray">
            <a:xfrm>
              <a:off x="3879621" y="2910144"/>
              <a:ext cx="78566" cy="102284"/>
            </a:xfrm>
            <a:custGeom>
              <a:avLst/>
              <a:gdLst>
                <a:gd name="T0" fmla="*/ 2147483647 w 210"/>
                <a:gd name="T1" fmla="*/ 2147483647 h 270"/>
                <a:gd name="T2" fmla="*/ 2147483647 w 210"/>
                <a:gd name="T3" fmla="*/ 2147483647 h 270"/>
                <a:gd name="T4" fmla="*/ 2147483647 w 210"/>
                <a:gd name="T5" fmla="*/ 2147483647 h 270"/>
                <a:gd name="T6" fmla="*/ 2147483647 w 210"/>
                <a:gd name="T7" fmla="*/ 2147483647 h 270"/>
                <a:gd name="T8" fmla="*/ 2147483647 w 210"/>
                <a:gd name="T9" fmla="*/ 2147483647 h 270"/>
                <a:gd name="T10" fmla="*/ 2147483647 w 210"/>
                <a:gd name="T11" fmla="*/ 2147483647 h 270"/>
                <a:gd name="T12" fmla="*/ 2147483647 w 210"/>
                <a:gd name="T13" fmla="*/ 2147483647 h 270"/>
                <a:gd name="T14" fmla="*/ 2147483647 w 210"/>
                <a:gd name="T15" fmla="*/ 2147483647 h 270"/>
                <a:gd name="T16" fmla="*/ 2147483647 w 210"/>
                <a:gd name="T17" fmla="*/ 2147483647 h 270"/>
                <a:gd name="T18" fmla="*/ 2147483647 w 210"/>
                <a:gd name="T19" fmla="*/ 2147483647 h 270"/>
                <a:gd name="T20" fmla="*/ 2147483647 w 210"/>
                <a:gd name="T21" fmla="*/ 2147483647 h 270"/>
                <a:gd name="T22" fmla="*/ 2147483647 w 210"/>
                <a:gd name="T23" fmla="*/ 0 h 270"/>
                <a:gd name="T24" fmla="*/ 2147483647 w 210"/>
                <a:gd name="T25" fmla="*/ 0 h 270"/>
                <a:gd name="T26" fmla="*/ 2147483647 w 210"/>
                <a:gd name="T27" fmla="*/ 2147483647 h 270"/>
                <a:gd name="T28" fmla="*/ 2147483647 w 210"/>
                <a:gd name="T29" fmla="*/ 2147483647 h 270"/>
                <a:gd name="T30" fmla="*/ 2147483647 w 210"/>
                <a:gd name="T31" fmla="*/ 2147483647 h 270"/>
                <a:gd name="T32" fmla="*/ 2147483647 w 210"/>
                <a:gd name="T33" fmla="*/ 2147483647 h 270"/>
                <a:gd name="T34" fmla="*/ 2147483647 w 210"/>
                <a:gd name="T35" fmla="*/ 2147483647 h 270"/>
                <a:gd name="T36" fmla="*/ 2147483647 w 210"/>
                <a:gd name="T37" fmla="*/ 2147483647 h 270"/>
                <a:gd name="T38" fmla="*/ 2147483647 w 210"/>
                <a:gd name="T39" fmla="*/ 2147483647 h 270"/>
                <a:gd name="T40" fmla="*/ 2147483647 w 210"/>
                <a:gd name="T41" fmla="*/ 2147483647 h 270"/>
                <a:gd name="T42" fmla="*/ 2147483647 w 210"/>
                <a:gd name="T43" fmla="*/ 2147483647 h 270"/>
                <a:gd name="T44" fmla="*/ 0 w 210"/>
                <a:gd name="T45" fmla="*/ 2147483647 h 270"/>
                <a:gd name="T46" fmla="*/ 2147483647 w 210"/>
                <a:gd name="T47" fmla="*/ 2147483647 h 270"/>
                <a:gd name="T48" fmla="*/ 2147483647 w 210"/>
                <a:gd name="T49" fmla="*/ 2147483647 h 270"/>
                <a:gd name="T50" fmla="*/ 0 w 210"/>
                <a:gd name="T51" fmla="*/ 2147483647 h 270"/>
                <a:gd name="T52" fmla="*/ 0 w 210"/>
                <a:gd name="T53" fmla="*/ 2147483647 h 270"/>
                <a:gd name="T54" fmla="*/ 2147483647 w 210"/>
                <a:gd name="T55" fmla="*/ 2147483647 h 270"/>
                <a:gd name="T56" fmla="*/ 2147483647 w 210"/>
                <a:gd name="T57" fmla="*/ 2147483647 h 270"/>
                <a:gd name="T58" fmla="*/ 2147483647 w 210"/>
                <a:gd name="T59" fmla="*/ 2147483647 h 270"/>
                <a:gd name="T60" fmla="*/ 2147483647 w 210"/>
                <a:gd name="T61" fmla="*/ 2147483647 h 270"/>
                <a:gd name="T62" fmla="*/ 2147483647 w 210"/>
                <a:gd name="T63" fmla="*/ 2147483647 h 270"/>
                <a:gd name="T64" fmla="*/ 2147483647 w 210"/>
                <a:gd name="T65" fmla="*/ 2147483647 h 270"/>
                <a:gd name="T66" fmla="*/ 2147483647 w 210"/>
                <a:gd name="T67" fmla="*/ 2147483647 h 270"/>
                <a:gd name="T68" fmla="*/ 2147483647 w 210"/>
                <a:gd name="T69" fmla="*/ 2147483647 h 270"/>
                <a:gd name="T70" fmla="*/ 2147483647 w 210"/>
                <a:gd name="T71" fmla="*/ 2147483647 h 270"/>
                <a:gd name="T72" fmla="*/ 2147483647 w 210"/>
                <a:gd name="T73" fmla="*/ 2147483647 h 270"/>
                <a:gd name="T74" fmla="*/ 2147483647 w 210"/>
                <a:gd name="T75" fmla="*/ 2147483647 h 270"/>
                <a:gd name="T76" fmla="*/ 2147483647 w 210"/>
                <a:gd name="T77" fmla="*/ 2147483647 h 270"/>
                <a:gd name="T78" fmla="*/ 2147483647 w 210"/>
                <a:gd name="T79" fmla="*/ 2147483647 h 270"/>
                <a:gd name="T80" fmla="*/ 2147483647 w 210"/>
                <a:gd name="T81" fmla="*/ 2147483647 h 270"/>
                <a:gd name="T82" fmla="*/ 2147483647 w 210"/>
                <a:gd name="T83" fmla="*/ 2147483647 h 270"/>
                <a:gd name="T84" fmla="*/ 2147483647 w 210"/>
                <a:gd name="T85" fmla="*/ 2147483647 h 270"/>
                <a:gd name="T86" fmla="*/ 2147483647 w 210"/>
                <a:gd name="T87" fmla="*/ 2147483647 h 27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10"/>
                <a:gd name="T133" fmla="*/ 0 h 270"/>
                <a:gd name="T134" fmla="*/ 210 w 210"/>
                <a:gd name="T135" fmla="*/ 270 h 270"/>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10" h="270">
                  <a:moveTo>
                    <a:pt x="186" y="180"/>
                  </a:moveTo>
                  <a:lnTo>
                    <a:pt x="186" y="162"/>
                  </a:lnTo>
                  <a:lnTo>
                    <a:pt x="210" y="156"/>
                  </a:lnTo>
                  <a:lnTo>
                    <a:pt x="204" y="132"/>
                  </a:lnTo>
                  <a:lnTo>
                    <a:pt x="174" y="144"/>
                  </a:lnTo>
                  <a:lnTo>
                    <a:pt x="180" y="126"/>
                  </a:lnTo>
                  <a:lnTo>
                    <a:pt x="186" y="120"/>
                  </a:lnTo>
                  <a:lnTo>
                    <a:pt x="192" y="108"/>
                  </a:lnTo>
                  <a:lnTo>
                    <a:pt x="192" y="90"/>
                  </a:lnTo>
                  <a:lnTo>
                    <a:pt x="180" y="78"/>
                  </a:lnTo>
                  <a:lnTo>
                    <a:pt x="180" y="60"/>
                  </a:lnTo>
                  <a:lnTo>
                    <a:pt x="138" y="0"/>
                  </a:lnTo>
                  <a:lnTo>
                    <a:pt x="102" y="0"/>
                  </a:lnTo>
                  <a:lnTo>
                    <a:pt x="96" y="18"/>
                  </a:lnTo>
                  <a:lnTo>
                    <a:pt x="60" y="18"/>
                  </a:lnTo>
                  <a:lnTo>
                    <a:pt x="60" y="24"/>
                  </a:lnTo>
                  <a:lnTo>
                    <a:pt x="54" y="30"/>
                  </a:lnTo>
                  <a:lnTo>
                    <a:pt x="48" y="42"/>
                  </a:lnTo>
                  <a:lnTo>
                    <a:pt x="36" y="54"/>
                  </a:lnTo>
                  <a:lnTo>
                    <a:pt x="30" y="66"/>
                  </a:lnTo>
                  <a:lnTo>
                    <a:pt x="18" y="72"/>
                  </a:lnTo>
                  <a:lnTo>
                    <a:pt x="12" y="78"/>
                  </a:lnTo>
                  <a:lnTo>
                    <a:pt x="0" y="84"/>
                  </a:lnTo>
                  <a:lnTo>
                    <a:pt x="12" y="96"/>
                  </a:lnTo>
                  <a:lnTo>
                    <a:pt x="6" y="102"/>
                  </a:lnTo>
                  <a:lnTo>
                    <a:pt x="0" y="114"/>
                  </a:lnTo>
                  <a:lnTo>
                    <a:pt x="0" y="132"/>
                  </a:lnTo>
                  <a:lnTo>
                    <a:pt x="6" y="138"/>
                  </a:lnTo>
                  <a:lnTo>
                    <a:pt x="18" y="144"/>
                  </a:lnTo>
                  <a:lnTo>
                    <a:pt x="24" y="150"/>
                  </a:lnTo>
                  <a:lnTo>
                    <a:pt x="18" y="180"/>
                  </a:lnTo>
                  <a:lnTo>
                    <a:pt x="42" y="198"/>
                  </a:lnTo>
                  <a:lnTo>
                    <a:pt x="42" y="204"/>
                  </a:lnTo>
                  <a:lnTo>
                    <a:pt x="48" y="210"/>
                  </a:lnTo>
                  <a:lnTo>
                    <a:pt x="54" y="222"/>
                  </a:lnTo>
                  <a:lnTo>
                    <a:pt x="78" y="234"/>
                  </a:lnTo>
                  <a:lnTo>
                    <a:pt x="96" y="234"/>
                  </a:lnTo>
                  <a:lnTo>
                    <a:pt x="126" y="270"/>
                  </a:lnTo>
                  <a:lnTo>
                    <a:pt x="126" y="234"/>
                  </a:lnTo>
                  <a:lnTo>
                    <a:pt x="144" y="216"/>
                  </a:lnTo>
                  <a:lnTo>
                    <a:pt x="156" y="210"/>
                  </a:lnTo>
                  <a:lnTo>
                    <a:pt x="168" y="198"/>
                  </a:lnTo>
                  <a:lnTo>
                    <a:pt x="180" y="192"/>
                  </a:lnTo>
                  <a:lnTo>
                    <a:pt x="186" y="18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42" name="Serbia" descr="© INSCALE GmbH, 05.05.2010&#10;http://www.presentationload.com/">
              <a:extLst>
                <a:ext uri="{FF2B5EF4-FFF2-40B4-BE49-F238E27FC236}">
                  <a16:creationId xmlns:a16="http://schemas.microsoft.com/office/drawing/2014/main" id="{FF396E71-8F73-31DE-5C3D-273762302A8E}"/>
                </a:ext>
              </a:extLst>
            </p:cNvPr>
            <p:cNvSpPr>
              <a:spLocks/>
            </p:cNvSpPr>
            <p:nvPr/>
          </p:nvSpPr>
          <p:spPr bwMode="gray">
            <a:xfrm>
              <a:off x="4717162" y="1810219"/>
              <a:ext cx="103766" cy="113769"/>
            </a:xfrm>
            <a:custGeom>
              <a:avLst/>
              <a:gdLst/>
              <a:ahLst/>
              <a:cxnLst>
                <a:cxn ang="0">
                  <a:pos x="464" y="374"/>
                </a:cxn>
                <a:cxn ang="0">
                  <a:pos x="453" y="310"/>
                </a:cxn>
                <a:cxn ang="0">
                  <a:pos x="453" y="235"/>
                </a:cxn>
                <a:cxn ang="0">
                  <a:pos x="378" y="224"/>
                </a:cxn>
                <a:cxn ang="0">
                  <a:pos x="302" y="171"/>
                </a:cxn>
                <a:cxn ang="0">
                  <a:pos x="291" y="118"/>
                </a:cxn>
                <a:cxn ang="0">
                  <a:pos x="259" y="128"/>
                </a:cxn>
                <a:cxn ang="0">
                  <a:pos x="216" y="53"/>
                </a:cxn>
                <a:cxn ang="0">
                  <a:pos x="87" y="0"/>
                </a:cxn>
                <a:cxn ang="0">
                  <a:pos x="0" y="43"/>
                </a:cxn>
                <a:cxn ang="0">
                  <a:pos x="32" y="96"/>
                </a:cxn>
                <a:cxn ang="0">
                  <a:pos x="65" y="139"/>
                </a:cxn>
                <a:cxn ang="0">
                  <a:pos x="54" y="150"/>
                </a:cxn>
                <a:cxn ang="0">
                  <a:pos x="32" y="181"/>
                </a:cxn>
                <a:cxn ang="0">
                  <a:pos x="32" y="192"/>
                </a:cxn>
                <a:cxn ang="0">
                  <a:pos x="76" y="203"/>
                </a:cxn>
                <a:cxn ang="0">
                  <a:pos x="87" y="267"/>
                </a:cxn>
                <a:cxn ang="0">
                  <a:pos x="65" y="310"/>
                </a:cxn>
                <a:cxn ang="0">
                  <a:pos x="98" y="363"/>
                </a:cxn>
                <a:cxn ang="0">
                  <a:pos x="119" y="395"/>
                </a:cxn>
                <a:cxn ang="0">
                  <a:pos x="157" y="442"/>
                </a:cxn>
                <a:cxn ang="0">
                  <a:pos x="173" y="438"/>
                </a:cxn>
                <a:cxn ang="0">
                  <a:pos x="180" y="444"/>
                </a:cxn>
                <a:cxn ang="0">
                  <a:pos x="230" y="446"/>
                </a:cxn>
                <a:cxn ang="0">
                  <a:pos x="237" y="431"/>
                </a:cxn>
                <a:cxn ang="0">
                  <a:pos x="258" y="416"/>
                </a:cxn>
                <a:cxn ang="0">
                  <a:pos x="266" y="418"/>
                </a:cxn>
                <a:cxn ang="0">
                  <a:pos x="268" y="407"/>
                </a:cxn>
                <a:cxn ang="0">
                  <a:pos x="267" y="399"/>
                </a:cxn>
                <a:cxn ang="0">
                  <a:pos x="254" y="388"/>
                </a:cxn>
                <a:cxn ang="0">
                  <a:pos x="262" y="387"/>
                </a:cxn>
                <a:cxn ang="0">
                  <a:pos x="279" y="380"/>
                </a:cxn>
                <a:cxn ang="0">
                  <a:pos x="288" y="372"/>
                </a:cxn>
                <a:cxn ang="0">
                  <a:pos x="298" y="389"/>
                </a:cxn>
                <a:cxn ang="0">
                  <a:pos x="292" y="399"/>
                </a:cxn>
                <a:cxn ang="0">
                  <a:pos x="309" y="402"/>
                </a:cxn>
                <a:cxn ang="0">
                  <a:pos x="321" y="404"/>
                </a:cxn>
                <a:cxn ang="0">
                  <a:pos x="326" y="408"/>
                </a:cxn>
                <a:cxn ang="0">
                  <a:pos x="328" y="433"/>
                </a:cxn>
                <a:cxn ang="0">
                  <a:pos x="334" y="429"/>
                </a:cxn>
                <a:cxn ang="0">
                  <a:pos x="335" y="448"/>
                </a:cxn>
                <a:cxn ang="0">
                  <a:pos x="348" y="452"/>
                </a:cxn>
                <a:cxn ang="0">
                  <a:pos x="356" y="467"/>
                </a:cxn>
                <a:cxn ang="0">
                  <a:pos x="354" y="478"/>
                </a:cxn>
                <a:cxn ang="0">
                  <a:pos x="356" y="482"/>
                </a:cxn>
                <a:cxn ang="0">
                  <a:pos x="369" y="485"/>
                </a:cxn>
                <a:cxn ang="0">
                  <a:pos x="381" y="492"/>
                </a:cxn>
                <a:cxn ang="0">
                  <a:pos x="390" y="496"/>
                </a:cxn>
                <a:cxn ang="0">
                  <a:pos x="399" y="501"/>
                </a:cxn>
                <a:cxn ang="0">
                  <a:pos x="392" y="513"/>
                </a:cxn>
                <a:cxn ang="0">
                  <a:pos x="384" y="528"/>
                </a:cxn>
                <a:cxn ang="0">
                  <a:pos x="376" y="542"/>
                </a:cxn>
                <a:cxn ang="0">
                  <a:pos x="453" y="492"/>
                </a:cxn>
                <a:cxn ang="0">
                  <a:pos x="486" y="470"/>
                </a:cxn>
                <a:cxn ang="0">
                  <a:pos x="486" y="406"/>
                </a:cxn>
              </a:cxnLst>
              <a:rect l="0" t="0" r="r" b="b"/>
              <a:pathLst>
                <a:path w="496" h="542">
                  <a:moveTo>
                    <a:pt x="486" y="406"/>
                  </a:moveTo>
                  <a:cubicBezTo>
                    <a:pt x="453" y="395"/>
                    <a:pt x="453" y="395"/>
                    <a:pt x="453" y="395"/>
                  </a:cubicBezTo>
                  <a:cubicBezTo>
                    <a:pt x="464" y="374"/>
                    <a:pt x="464" y="374"/>
                    <a:pt x="464" y="374"/>
                  </a:cubicBezTo>
                  <a:cubicBezTo>
                    <a:pt x="432" y="363"/>
                    <a:pt x="432" y="363"/>
                    <a:pt x="432" y="363"/>
                  </a:cubicBezTo>
                  <a:cubicBezTo>
                    <a:pt x="432" y="331"/>
                    <a:pt x="432" y="331"/>
                    <a:pt x="432" y="331"/>
                  </a:cubicBezTo>
                  <a:cubicBezTo>
                    <a:pt x="453" y="310"/>
                    <a:pt x="453" y="310"/>
                    <a:pt x="453" y="310"/>
                  </a:cubicBezTo>
                  <a:cubicBezTo>
                    <a:pt x="453" y="267"/>
                    <a:pt x="453" y="267"/>
                    <a:pt x="453" y="267"/>
                  </a:cubicBezTo>
                  <a:cubicBezTo>
                    <a:pt x="442" y="256"/>
                    <a:pt x="442" y="256"/>
                    <a:pt x="442" y="256"/>
                  </a:cubicBezTo>
                  <a:cubicBezTo>
                    <a:pt x="453" y="235"/>
                    <a:pt x="453" y="235"/>
                    <a:pt x="453" y="235"/>
                  </a:cubicBezTo>
                  <a:cubicBezTo>
                    <a:pt x="464" y="224"/>
                    <a:pt x="464" y="224"/>
                    <a:pt x="464" y="224"/>
                  </a:cubicBezTo>
                  <a:cubicBezTo>
                    <a:pt x="421" y="213"/>
                    <a:pt x="421" y="213"/>
                    <a:pt x="421" y="213"/>
                  </a:cubicBezTo>
                  <a:cubicBezTo>
                    <a:pt x="378" y="224"/>
                    <a:pt x="378" y="224"/>
                    <a:pt x="378" y="224"/>
                  </a:cubicBezTo>
                  <a:cubicBezTo>
                    <a:pt x="367" y="213"/>
                    <a:pt x="367" y="213"/>
                    <a:pt x="367" y="213"/>
                  </a:cubicBezTo>
                  <a:cubicBezTo>
                    <a:pt x="324" y="203"/>
                    <a:pt x="324" y="203"/>
                    <a:pt x="324" y="203"/>
                  </a:cubicBezTo>
                  <a:cubicBezTo>
                    <a:pt x="302" y="171"/>
                    <a:pt x="302" y="171"/>
                    <a:pt x="302" y="171"/>
                  </a:cubicBezTo>
                  <a:cubicBezTo>
                    <a:pt x="313" y="160"/>
                    <a:pt x="313" y="160"/>
                    <a:pt x="313" y="160"/>
                  </a:cubicBezTo>
                  <a:cubicBezTo>
                    <a:pt x="313" y="128"/>
                    <a:pt x="313" y="128"/>
                    <a:pt x="313" y="128"/>
                  </a:cubicBezTo>
                  <a:cubicBezTo>
                    <a:pt x="291" y="118"/>
                    <a:pt x="291" y="118"/>
                    <a:pt x="291" y="118"/>
                  </a:cubicBezTo>
                  <a:cubicBezTo>
                    <a:pt x="280" y="118"/>
                    <a:pt x="280" y="118"/>
                    <a:pt x="280" y="118"/>
                  </a:cubicBezTo>
                  <a:cubicBezTo>
                    <a:pt x="270" y="128"/>
                    <a:pt x="270" y="128"/>
                    <a:pt x="270" y="128"/>
                  </a:cubicBezTo>
                  <a:cubicBezTo>
                    <a:pt x="259" y="128"/>
                    <a:pt x="259" y="128"/>
                    <a:pt x="259" y="128"/>
                  </a:cubicBezTo>
                  <a:cubicBezTo>
                    <a:pt x="249" y="118"/>
                    <a:pt x="249" y="118"/>
                    <a:pt x="249" y="118"/>
                  </a:cubicBezTo>
                  <a:cubicBezTo>
                    <a:pt x="227" y="53"/>
                    <a:pt x="227" y="53"/>
                    <a:pt x="227" y="53"/>
                  </a:cubicBezTo>
                  <a:cubicBezTo>
                    <a:pt x="216" y="53"/>
                    <a:pt x="216" y="53"/>
                    <a:pt x="216" y="53"/>
                  </a:cubicBezTo>
                  <a:cubicBezTo>
                    <a:pt x="173" y="21"/>
                    <a:pt x="173" y="21"/>
                    <a:pt x="173" y="21"/>
                  </a:cubicBezTo>
                  <a:cubicBezTo>
                    <a:pt x="129" y="0"/>
                    <a:pt x="129" y="0"/>
                    <a:pt x="129" y="0"/>
                  </a:cubicBezTo>
                  <a:cubicBezTo>
                    <a:pt x="87" y="0"/>
                    <a:pt x="87" y="0"/>
                    <a:pt x="87" y="0"/>
                  </a:cubicBezTo>
                  <a:cubicBezTo>
                    <a:pt x="54" y="32"/>
                    <a:pt x="54" y="32"/>
                    <a:pt x="54" y="32"/>
                  </a:cubicBezTo>
                  <a:cubicBezTo>
                    <a:pt x="11" y="32"/>
                    <a:pt x="11" y="32"/>
                    <a:pt x="11" y="32"/>
                  </a:cubicBezTo>
                  <a:cubicBezTo>
                    <a:pt x="0" y="43"/>
                    <a:pt x="0" y="43"/>
                    <a:pt x="0" y="43"/>
                  </a:cubicBezTo>
                  <a:cubicBezTo>
                    <a:pt x="11" y="43"/>
                    <a:pt x="11" y="43"/>
                    <a:pt x="11" y="43"/>
                  </a:cubicBezTo>
                  <a:cubicBezTo>
                    <a:pt x="22" y="96"/>
                    <a:pt x="22" y="96"/>
                    <a:pt x="22" y="96"/>
                  </a:cubicBezTo>
                  <a:cubicBezTo>
                    <a:pt x="32" y="96"/>
                    <a:pt x="32" y="96"/>
                    <a:pt x="32" y="96"/>
                  </a:cubicBezTo>
                  <a:cubicBezTo>
                    <a:pt x="22" y="128"/>
                    <a:pt x="22" y="128"/>
                    <a:pt x="22" y="128"/>
                  </a:cubicBezTo>
                  <a:cubicBezTo>
                    <a:pt x="43" y="128"/>
                    <a:pt x="43" y="128"/>
                    <a:pt x="43" y="128"/>
                  </a:cubicBezTo>
                  <a:cubicBezTo>
                    <a:pt x="65" y="139"/>
                    <a:pt x="65" y="139"/>
                    <a:pt x="65" y="139"/>
                  </a:cubicBezTo>
                  <a:cubicBezTo>
                    <a:pt x="76" y="139"/>
                    <a:pt x="76" y="139"/>
                    <a:pt x="76" y="139"/>
                  </a:cubicBezTo>
                  <a:cubicBezTo>
                    <a:pt x="65" y="150"/>
                    <a:pt x="65" y="150"/>
                    <a:pt x="65" y="150"/>
                  </a:cubicBezTo>
                  <a:cubicBezTo>
                    <a:pt x="54" y="150"/>
                    <a:pt x="54" y="150"/>
                    <a:pt x="54" y="150"/>
                  </a:cubicBezTo>
                  <a:cubicBezTo>
                    <a:pt x="43" y="160"/>
                    <a:pt x="43" y="160"/>
                    <a:pt x="43" y="160"/>
                  </a:cubicBezTo>
                  <a:cubicBezTo>
                    <a:pt x="32" y="160"/>
                    <a:pt x="32" y="160"/>
                    <a:pt x="32" y="160"/>
                  </a:cubicBezTo>
                  <a:cubicBezTo>
                    <a:pt x="32" y="181"/>
                    <a:pt x="32" y="181"/>
                    <a:pt x="32" y="181"/>
                  </a:cubicBezTo>
                  <a:cubicBezTo>
                    <a:pt x="22" y="181"/>
                    <a:pt x="22" y="181"/>
                    <a:pt x="22" y="181"/>
                  </a:cubicBezTo>
                  <a:cubicBezTo>
                    <a:pt x="22" y="192"/>
                    <a:pt x="22" y="192"/>
                    <a:pt x="22" y="192"/>
                  </a:cubicBezTo>
                  <a:cubicBezTo>
                    <a:pt x="32" y="192"/>
                    <a:pt x="32" y="192"/>
                    <a:pt x="32" y="192"/>
                  </a:cubicBezTo>
                  <a:cubicBezTo>
                    <a:pt x="54" y="181"/>
                    <a:pt x="54" y="181"/>
                    <a:pt x="54" y="181"/>
                  </a:cubicBezTo>
                  <a:cubicBezTo>
                    <a:pt x="76" y="181"/>
                    <a:pt x="76" y="181"/>
                    <a:pt x="76" y="181"/>
                  </a:cubicBezTo>
                  <a:cubicBezTo>
                    <a:pt x="76" y="203"/>
                    <a:pt x="76" y="203"/>
                    <a:pt x="76" y="203"/>
                  </a:cubicBezTo>
                  <a:cubicBezTo>
                    <a:pt x="43" y="235"/>
                    <a:pt x="43" y="235"/>
                    <a:pt x="43" y="235"/>
                  </a:cubicBezTo>
                  <a:cubicBezTo>
                    <a:pt x="43" y="267"/>
                    <a:pt x="43" y="267"/>
                    <a:pt x="43" y="267"/>
                  </a:cubicBezTo>
                  <a:cubicBezTo>
                    <a:pt x="87" y="267"/>
                    <a:pt x="87" y="267"/>
                    <a:pt x="87" y="267"/>
                  </a:cubicBezTo>
                  <a:cubicBezTo>
                    <a:pt x="98" y="278"/>
                    <a:pt x="98" y="278"/>
                    <a:pt x="98" y="278"/>
                  </a:cubicBezTo>
                  <a:cubicBezTo>
                    <a:pt x="108" y="299"/>
                    <a:pt x="108" y="299"/>
                    <a:pt x="108" y="299"/>
                  </a:cubicBezTo>
                  <a:cubicBezTo>
                    <a:pt x="65" y="310"/>
                    <a:pt x="65" y="310"/>
                    <a:pt x="65" y="310"/>
                  </a:cubicBezTo>
                  <a:cubicBezTo>
                    <a:pt x="87" y="331"/>
                    <a:pt x="87" y="331"/>
                    <a:pt x="87" y="331"/>
                  </a:cubicBezTo>
                  <a:cubicBezTo>
                    <a:pt x="98" y="353"/>
                    <a:pt x="98" y="353"/>
                    <a:pt x="98" y="353"/>
                  </a:cubicBezTo>
                  <a:cubicBezTo>
                    <a:pt x="98" y="363"/>
                    <a:pt x="98" y="363"/>
                    <a:pt x="98" y="363"/>
                  </a:cubicBezTo>
                  <a:cubicBezTo>
                    <a:pt x="87" y="363"/>
                    <a:pt x="87" y="363"/>
                    <a:pt x="87" y="363"/>
                  </a:cubicBezTo>
                  <a:cubicBezTo>
                    <a:pt x="87" y="374"/>
                    <a:pt x="87" y="374"/>
                    <a:pt x="87" y="374"/>
                  </a:cubicBezTo>
                  <a:cubicBezTo>
                    <a:pt x="119" y="395"/>
                    <a:pt x="119" y="395"/>
                    <a:pt x="119" y="395"/>
                  </a:cubicBezTo>
                  <a:cubicBezTo>
                    <a:pt x="140" y="417"/>
                    <a:pt x="140" y="417"/>
                    <a:pt x="140" y="417"/>
                  </a:cubicBezTo>
                  <a:cubicBezTo>
                    <a:pt x="157" y="442"/>
                    <a:pt x="157" y="442"/>
                    <a:pt x="157" y="442"/>
                  </a:cubicBezTo>
                  <a:cubicBezTo>
                    <a:pt x="157" y="442"/>
                    <a:pt x="157" y="442"/>
                    <a:pt x="157" y="442"/>
                  </a:cubicBezTo>
                  <a:cubicBezTo>
                    <a:pt x="159" y="442"/>
                    <a:pt x="161" y="443"/>
                    <a:pt x="166" y="444"/>
                  </a:cubicBezTo>
                  <a:cubicBezTo>
                    <a:pt x="166" y="444"/>
                    <a:pt x="166" y="444"/>
                    <a:pt x="167" y="444"/>
                  </a:cubicBezTo>
                  <a:cubicBezTo>
                    <a:pt x="173" y="438"/>
                    <a:pt x="173" y="438"/>
                    <a:pt x="173" y="438"/>
                  </a:cubicBezTo>
                  <a:cubicBezTo>
                    <a:pt x="173" y="447"/>
                    <a:pt x="173" y="447"/>
                    <a:pt x="173" y="447"/>
                  </a:cubicBezTo>
                  <a:cubicBezTo>
                    <a:pt x="174" y="448"/>
                    <a:pt x="175" y="448"/>
                    <a:pt x="176" y="449"/>
                  </a:cubicBezTo>
                  <a:cubicBezTo>
                    <a:pt x="176" y="449"/>
                    <a:pt x="176" y="449"/>
                    <a:pt x="180" y="444"/>
                  </a:cubicBezTo>
                  <a:cubicBezTo>
                    <a:pt x="180" y="444"/>
                    <a:pt x="180" y="444"/>
                    <a:pt x="199" y="447"/>
                  </a:cubicBezTo>
                  <a:cubicBezTo>
                    <a:pt x="199" y="447"/>
                    <a:pt x="199" y="447"/>
                    <a:pt x="212" y="446"/>
                  </a:cubicBezTo>
                  <a:cubicBezTo>
                    <a:pt x="212" y="446"/>
                    <a:pt x="212" y="446"/>
                    <a:pt x="230" y="446"/>
                  </a:cubicBezTo>
                  <a:cubicBezTo>
                    <a:pt x="230" y="446"/>
                    <a:pt x="230" y="446"/>
                    <a:pt x="240" y="443"/>
                  </a:cubicBezTo>
                  <a:cubicBezTo>
                    <a:pt x="240" y="443"/>
                    <a:pt x="240" y="443"/>
                    <a:pt x="239" y="437"/>
                  </a:cubicBezTo>
                  <a:cubicBezTo>
                    <a:pt x="239" y="437"/>
                    <a:pt x="239" y="437"/>
                    <a:pt x="237" y="431"/>
                  </a:cubicBezTo>
                  <a:cubicBezTo>
                    <a:pt x="237" y="431"/>
                    <a:pt x="237" y="431"/>
                    <a:pt x="245" y="425"/>
                  </a:cubicBezTo>
                  <a:cubicBezTo>
                    <a:pt x="245" y="425"/>
                    <a:pt x="245" y="425"/>
                    <a:pt x="255" y="417"/>
                  </a:cubicBezTo>
                  <a:cubicBezTo>
                    <a:pt x="255" y="417"/>
                    <a:pt x="255" y="417"/>
                    <a:pt x="258" y="416"/>
                  </a:cubicBezTo>
                  <a:cubicBezTo>
                    <a:pt x="258" y="416"/>
                    <a:pt x="258" y="416"/>
                    <a:pt x="258" y="421"/>
                  </a:cubicBezTo>
                  <a:cubicBezTo>
                    <a:pt x="258" y="421"/>
                    <a:pt x="258" y="421"/>
                    <a:pt x="262" y="419"/>
                  </a:cubicBezTo>
                  <a:cubicBezTo>
                    <a:pt x="262" y="419"/>
                    <a:pt x="262" y="419"/>
                    <a:pt x="266" y="418"/>
                  </a:cubicBezTo>
                  <a:cubicBezTo>
                    <a:pt x="266" y="418"/>
                    <a:pt x="266" y="418"/>
                    <a:pt x="263" y="414"/>
                  </a:cubicBezTo>
                  <a:cubicBezTo>
                    <a:pt x="263" y="414"/>
                    <a:pt x="263" y="414"/>
                    <a:pt x="267" y="412"/>
                  </a:cubicBezTo>
                  <a:cubicBezTo>
                    <a:pt x="267" y="412"/>
                    <a:pt x="267" y="412"/>
                    <a:pt x="268" y="407"/>
                  </a:cubicBezTo>
                  <a:cubicBezTo>
                    <a:pt x="268" y="407"/>
                    <a:pt x="268" y="407"/>
                    <a:pt x="264" y="405"/>
                  </a:cubicBezTo>
                  <a:cubicBezTo>
                    <a:pt x="264" y="405"/>
                    <a:pt x="264" y="405"/>
                    <a:pt x="264" y="402"/>
                  </a:cubicBezTo>
                  <a:cubicBezTo>
                    <a:pt x="264" y="402"/>
                    <a:pt x="264" y="402"/>
                    <a:pt x="267" y="399"/>
                  </a:cubicBezTo>
                  <a:cubicBezTo>
                    <a:pt x="267" y="399"/>
                    <a:pt x="267" y="399"/>
                    <a:pt x="266" y="396"/>
                  </a:cubicBezTo>
                  <a:cubicBezTo>
                    <a:pt x="266" y="396"/>
                    <a:pt x="266" y="396"/>
                    <a:pt x="258" y="394"/>
                  </a:cubicBezTo>
                  <a:cubicBezTo>
                    <a:pt x="258" y="394"/>
                    <a:pt x="258" y="394"/>
                    <a:pt x="254" y="388"/>
                  </a:cubicBezTo>
                  <a:cubicBezTo>
                    <a:pt x="254" y="388"/>
                    <a:pt x="254" y="388"/>
                    <a:pt x="256" y="385"/>
                  </a:cubicBezTo>
                  <a:cubicBezTo>
                    <a:pt x="256" y="385"/>
                    <a:pt x="256" y="385"/>
                    <a:pt x="259" y="389"/>
                  </a:cubicBezTo>
                  <a:cubicBezTo>
                    <a:pt x="259" y="389"/>
                    <a:pt x="259" y="389"/>
                    <a:pt x="262" y="387"/>
                  </a:cubicBezTo>
                  <a:cubicBezTo>
                    <a:pt x="262" y="387"/>
                    <a:pt x="262" y="387"/>
                    <a:pt x="267" y="388"/>
                  </a:cubicBezTo>
                  <a:cubicBezTo>
                    <a:pt x="267" y="388"/>
                    <a:pt x="267" y="388"/>
                    <a:pt x="271" y="385"/>
                  </a:cubicBezTo>
                  <a:cubicBezTo>
                    <a:pt x="271" y="385"/>
                    <a:pt x="271" y="385"/>
                    <a:pt x="279" y="380"/>
                  </a:cubicBezTo>
                  <a:cubicBezTo>
                    <a:pt x="279" y="380"/>
                    <a:pt x="279" y="380"/>
                    <a:pt x="282" y="378"/>
                  </a:cubicBezTo>
                  <a:cubicBezTo>
                    <a:pt x="282" y="378"/>
                    <a:pt x="282" y="378"/>
                    <a:pt x="283" y="374"/>
                  </a:cubicBezTo>
                  <a:cubicBezTo>
                    <a:pt x="283" y="374"/>
                    <a:pt x="283" y="374"/>
                    <a:pt x="288" y="372"/>
                  </a:cubicBezTo>
                  <a:cubicBezTo>
                    <a:pt x="288" y="372"/>
                    <a:pt x="288" y="372"/>
                    <a:pt x="293" y="377"/>
                  </a:cubicBezTo>
                  <a:cubicBezTo>
                    <a:pt x="293" y="377"/>
                    <a:pt x="293" y="377"/>
                    <a:pt x="297" y="384"/>
                  </a:cubicBezTo>
                  <a:cubicBezTo>
                    <a:pt x="297" y="384"/>
                    <a:pt x="297" y="384"/>
                    <a:pt x="298" y="389"/>
                  </a:cubicBezTo>
                  <a:cubicBezTo>
                    <a:pt x="298" y="389"/>
                    <a:pt x="298" y="389"/>
                    <a:pt x="298" y="392"/>
                  </a:cubicBezTo>
                  <a:cubicBezTo>
                    <a:pt x="298" y="392"/>
                    <a:pt x="298" y="392"/>
                    <a:pt x="291" y="396"/>
                  </a:cubicBezTo>
                  <a:cubicBezTo>
                    <a:pt x="291" y="396"/>
                    <a:pt x="291" y="396"/>
                    <a:pt x="292" y="399"/>
                  </a:cubicBezTo>
                  <a:cubicBezTo>
                    <a:pt x="292" y="399"/>
                    <a:pt x="292" y="399"/>
                    <a:pt x="299" y="400"/>
                  </a:cubicBezTo>
                  <a:cubicBezTo>
                    <a:pt x="299" y="400"/>
                    <a:pt x="299" y="400"/>
                    <a:pt x="303" y="404"/>
                  </a:cubicBezTo>
                  <a:cubicBezTo>
                    <a:pt x="303" y="404"/>
                    <a:pt x="303" y="404"/>
                    <a:pt x="309" y="402"/>
                  </a:cubicBezTo>
                  <a:cubicBezTo>
                    <a:pt x="309" y="402"/>
                    <a:pt x="309" y="402"/>
                    <a:pt x="314" y="404"/>
                  </a:cubicBezTo>
                  <a:cubicBezTo>
                    <a:pt x="314" y="404"/>
                    <a:pt x="314" y="404"/>
                    <a:pt x="319" y="401"/>
                  </a:cubicBezTo>
                  <a:cubicBezTo>
                    <a:pt x="319" y="401"/>
                    <a:pt x="319" y="401"/>
                    <a:pt x="321" y="404"/>
                  </a:cubicBezTo>
                  <a:cubicBezTo>
                    <a:pt x="321" y="404"/>
                    <a:pt x="321" y="404"/>
                    <a:pt x="318" y="408"/>
                  </a:cubicBezTo>
                  <a:cubicBezTo>
                    <a:pt x="318" y="408"/>
                    <a:pt x="318" y="408"/>
                    <a:pt x="324" y="407"/>
                  </a:cubicBezTo>
                  <a:cubicBezTo>
                    <a:pt x="324" y="407"/>
                    <a:pt x="324" y="407"/>
                    <a:pt x="326" y="408"/>
                  </a:cubicBezTo>
                  <a:cubicBezTo>
                    <a:pt x="326" y="408"/>
                    <a:pt x="326" y="408"/>
                    <a:pt x="324" y="425"/>
                  </a:cubicBezTo>
                  <a:cubicBezTo>
                    <a:pt x="324" y="425"/>
                    <a:pt x="324" y="425"/>
                    <a:pt x="324" y="432"/>
                  </a:cubicBezTo>
                  <a:cubicBezTo>
                    <a:pt x="324" y="432"/>
                    <a:pt x="324" y="432"/>
                    <a:pt x="328" y="433"/>
                  </a:cubicBezTo>
                  <a:cubicBezTo>
                    <a:pt x="328" y="433"/>
                    <a:pt x="328" y="433"/>
                    <a:pt x="330" y="431"/>
                  </a:cubicBezTo>
                  <a:cubicBezTo>
                    <a:pt x="330" y="431"/>
                    <a:pt x="330" y="431"/>
                    <a:pt x="331" y="428"/>
                  </a:cubicBezTo>
                  <a:cubicBezTo>
                    <a:pt x="331" y="428"/>
                    <a:pt x="331" y="428"/>
                    <a:pt x="334" y="429"/>
                  </a:cubicBezTo>
                  <a:cubicBezTo>
                    <a:pt x="334" y="429"/>
                    <a:pt x="334" y="429"/>
                    <a:pt x="336" y="433"/>
                  </a:cubicBezTo>
                  <a:cubicBezTo>
                    <a:pt x="336" y="433"/>
                    <a:pt x="336" y="433"/>
                    <a:pt x="336" y="443"/>
                  </a:cubicBezTo>
                  <a:cubicBezTo>
                    <a:pt x="336" y="443"/>
                    <a:pt x="336" y="443"/>
                    <a:pt x="335" y="448"/>
                  </a:cubicBezTo>
                  <a:cubicBezTo>
                    <a:pt x="335" y="448"/>
                    <a:pt x="335" y="448"/>
                    <a:pt x="339" y="450"/>
                  </a:cubicBezTo>
                  <a:cubicBezTo>
                    <a:pt x="339" y="450"/>
                    <a:pt x="339" y="450"/>
                    <a:pt x="344" y="450"/>
                  </a:cubicBezTo>
                  <a:cubicBezTo>
                    <a:pt x="344" y="450"/>
                    <a:pt x="344" y="450"/>
                    <a:pt x="348" y="452"/>
                  </a:cubicBezTo>
                  <a:cubicBezTo>
                    <a:pt x="348" y="452"/>
                    <a:pt x="348" y="452"/>
                    <a:pt x="353" y="456"/>
                  </a:cubicBezTo>
                  <a:cubicBezTo>
                    <a:pt x="353" y="456"/>
                    <a:pt x="353" y="456"/>
                    <a:pt x="357" y="457"/>
                  </a:cubicBezTo>
                  <a:cubicBezTo>
                    <a:pt x="357" y="457"/>
                    <a:pt x="357" y="457"/>
                    <a:pt x="356" y="467"/>
                  </a:cubicBezTo>
                  <a:cubicBezTo>
                    <a:pt x="356" y="467"/>
                    <a:pt x="356" y="467"/>
                    <a:pt x="356" y="472"/>
                  </a:cubicBezTo>
                  <a:cubicBezTo>
                    <a:pt x="356" y="472"/>
                    <a:pt x="356" y="472"/>
                    <a:pt x="352" y="473"/>
                  </a:cubicBezTo>
                  <a:cubicBezTo>
                    <a:pt x="352" y="473"/>
                    <a:pt x="352" y="473"/>
                    <a:pt x="354" y="478"/>
                  </a:cubicBezTo>
                  <a:cubicBezTo>
                    <a:pt x="354" y="478"/>
                    <a:pt x="354" y="478"/>
                    <a:pt x="351" y="482"/>
                  </a:cubicBezTo>
                  <a:cubicBezTo>
                    <a:pt x="351" y="482"/>
                    <a:pt x="351" y="482"/>
                    <a:pt x="353" y="483"/>
                  </a:cubicBezTo>
                  <a:cubicBezTo>
                    <a:pt x="353" y="483"/>
                    <a:pt x="353" y="483"/>
                    <a:pt x="356" y="482"/>
                  </a:cubicBezTo>
                  <a:cubicBezTo>
                    <a:pt x="356" y="482"/>
                    <a:pt x="356" y="482"/>
                    <a:pt x="361" y="485"/>
                  </a:cubicBezTo>
                  <a:cubicBezTo>
                    <a:pt x="361" y="485"/>
                    <a:pt x="361" y="485"/>
                    <a:pt x="364" y="483"/>
                  </a:cubicBezTo>
                  <a:cubicBezTo>
                    <a:pt x="364" y="483"/>
                    <a:pt x="364" y="483"/>
                    <a:pt x="369" y="485"/>
                  </a:cubicBezTo>
                  <a:cubicBezTo>
                    <a:pt x="369" y="485"/>
                    <a:pt x="369" y="485"/>
                    <a:pt x="372" y="485"/>
                  </a:cubicBezTo>
                  <a:cubicBezTo>
                    <a:pt x="372" y="485"/>
                    <a:pt x="372" y="485"/>
                    <a:pt x="377" y="489"/>
                  </a:cubicBezTo>
                  <a:cubicBezTo>
                    <a:pt x="377" y="489"/>
                    <a:pt x="377" y="489"/>
                    <a:pt x="381" y="492"/>
                  </a:cubicBezTo>
                  <a:cubicBezTo>
                    <a:pt x="381" y="492"/>
                    <a:pt x="381" y="492"/>
                    <a:pt x="383" y="496"/>
                  </a:cubicBezTo>
                  <a:cubicBezTo>
                    <a:pt x="383" y="496"/>
                    <a:pt x="383" y="496"/>
                    <a:pt x="385" y="499"/>
                  </a:cubicBezTo>
                  <a:cubicBezTo>
                    <a:pt x="385" y="499"/>
                    <a:pt x="385" y="499"/>
                    <a:pt x="390" y="496"/>
                  </a:cubicBezTo>
                  <a:cubicBezTo>
                    <a:pt x="390" y="496"/>
                    <a:pt x="390" y="496"/>
                    <a:pt x="394" y="494"/>
                  </a:cubicBezTo>
                  <a:cubicBezTo>
                    <a:pt x="394" y="494"/>
                    <a:pt x="394" y="494"/>
                    <a:pt x="398" y="496"/>
                  </a:cubicBezTo>
                  <a:cubicBezTo>
                    <a:pt x="398" y="496"/>
                    <a:pt x="398" y="496"/>
                    <a:pt x="399" y="501"/>
                  </a:cubicBezTo>
                  <a:cubicBezTo>
                    <a:pt x="399" y="501"/>
                    <a:pt x="399" y="501"/>
                    <a:pt x="395" y="505"/>
                  </a:cubicBezTo>
                  <a:cubicBezTo>
                    <a:pt x="395" y="505"/>
                    <a:pt x="395" y="505"/>
                    <a:pt x="395" y="509"/>
                  </a:cubicBezTo>
                  <a:cubicBezTo>
                    <a:pt x="395" y="509"/>
                    <a:pt x="395" y="509"/>
                    <a:pt x="392" y="513"/>
                  </a:cubicBezTo>
                  <a:cubicBezTo>
                    <a:pt x="392" y="513"/>
                    <a:pt x="392" y="513"/>
                    <a:pt x="392" y="516"/>
                  </a:cubicBezTo>
                  <a:cubicBezTo>
                    <a:pt x="392" y="516"/>
                    <a:pt x="392" y="516"/>
                    <a:pt x="386" y="519"/>
                  </a:cubicBezTo>
                  <a:cubicBezTo>
                    <a:pt x="386" y="519"/>
                    <a:pt x="386" y="519"/>
                    <a:pt x="384" y="528"/>
                  </a:cubicBezTo>
                  <a:cubicBezTo>
                    <a:pt x="384" y="528"/>
                    <a:pt x="384" y="528"/>
                    <a:pt x="379" y="531"/>
                  </a:cubicBezTo>
                  <a:cubicBezTo>
                    <a:pt x="379" y="531"/>
                    <a:pt x="379" y="531"/>
                    <a:pt x="376" y="535"/>
                  </a:cubicBezTo>
                  <a:cubicBezTo>
                    <a:pt x="376" y="535"/>
                    <a:pt x="376" y="535"/>
                    <a:pt x="376" y="542"/>
                  </a:cubicBezTo>
                  <a:cubicBezTo>
                    <a:pt x="432" y="535"/>
                    <a:pt x="432" y="535"/>
                    <a:pt x="432" y="535"/>
                  </a:cubicBezTo>
                  <a:cubicBezTo>
                    <a:pt x="453" y="535"/>
                    <a:pt x="453" y="535"/>
                    <a:pt x="453" y="535"/>
                  </a:cubicBezTo>
                  <a:cubicBezTo>
                    <a:pt x="453" y="492"/>
                    <a:pt x="453" y="492"/>
                    <a:pt x="453" y="492"/>
                  </a:cubicBezTo>
                  <a:cubicBezTo>
                    <a:pt x="442" y="481"/>
                    <a:pt x="442" y="481"/>
                    <a:pt x="442" y="481"/>
                  </a:cubicBezTo>
                  <a:cubicBezTo>
                    <a:pt x="442" y="470"/>
                    <a:pt x="442" y="470"/>
                    <a:pt x="442" y="470"/>
                  </a:cubicBezTo>
                  <a:cubicBezTo>
                    <a:pt x="486" y="470"/>
                    <a:pt x="486" y="470"/>
                    <a:pt x="486" y="470"/>
                  </a:cubicBezTo>
                  <a:cubicBezTo>
                    <a:pt x="496" y="460"/>
                    <a:pt x="496" y="460"/>
                    <a:pt x="496" y="460"/>
                  </a:cubicBezTo>
                  <a:cubicBezTo>
                    <a:pt x="496" y="417"/>
                    <a:pt x="496" y="417"/>
                    <a:pt x="496" y="417"/>
                  </a:cubicBezTo>
                  <a:lnTo>
                    <a:pt x="486" y="40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43" name="Senegal" descr="© INSCALE GmbH, 05.05.2010&#10;http://www.presentationload.com/">
              <a:extLst>
                <a:ext uri="{FF2B5EF4-FFF2-40B4-BE49-F238E27FC236}">
                  <a16:creationId xmlns:a16="http://schemas.microsoft.com/office/drawing/2014/main" id="{9A14002D-0E21-BE0B-48F7-2CEC8948E86A}"/>
                </a:ext>
              </a:extLst>
            </p:cNvPr>
            <p:cNvSpPr>
              <a:spLocks/>
            </p:cNvSpPr>
            <p:nvPr/>
          </p:nvSpPr>
          <p:spPr bwMode="gray">
            <a:xfrm>
              <a:off x="3801057" y="2704094"/>
              <a:ext cx="157132" cy="139343"/>
            </a:xfrm>
            <a:custGeom>
              <a:avLst/>
              <a:gdLst>
                <a:gd name="T0" fmla="*/ 2147483647 w 414"/>
                <a:gd name="T1" fmla="*/ 2147483647 h 366"/>
                <a:gd name="T2" fmla="*/ 2147483647 w 414"/>
                <a:gd name="T3" fmla="*/ 2147483647 h 366"/>
                <a:gd name="T4" fmla="*/ 2147483647 w 414"/>
                <a:gd name="T5" fmla="*/ 2147483647 h 366"/>
                <a:gd name="T6" fmla="*/ 2147483647 w 414"/>
                <a:gd name="T7" fmla="*/ 2147483647 h 366"/>
                <a:gd name="T8" fmla="*/ 2147483647 w 414"/>
                <a:gd name="T9" fmla="*/ 2147483647 h 366"/>
                <a:gd name="T10" fmla="*/ 2147483647 w 414"/>
                <a:gd name="T11" fmla="*/ 2147483647 h 366"/>
                <a:gd name="T12" fmla="*/ 2147483647 w 414"/>
                <a:gd name="T13" fmla="*/ 2147483647 h 366"/>
                <a:gd name="T14" fmla="*/ 2147483647 w 414"/>
                <a:gd name="T15" fmla="*/ 2147483647 h 366"/>
                <a:gd name="T16" fmla="*/ 2147483647 w 414"/>
                <a:gd name="T17" fmla="*/ 2147483647 h 366"/>
                <a:gd name="T18" fmla="*/ 2147483647 w 414"/>
                <a:gd name="T19" fmla="*/ 2147483647 h 366"/>
                <a:gd name="T20" fmla="*/ 2147483647 w 414"/>
                <a:gd name="T21" fmla="*/ 2147483647 h 366"/>
                <a:gd name="T22" fmla="*/ 2147483647 w 414"/>
                <a:gd name="T23" fmla="*/ 2147483647 h 366"/>
                <a:gd name="T24" fmla="*/ 2147483647 w 414"/>
                <a:gd name="T25" fmla="*/ 2147483647 h 366"/>
                <a:gd name="T26" fmla="*/ 2147483647 w 414"/>
                <a:gd name="T27" fmla="*/ 2147483647 h 366"/>
                <a:gd name="T28" fmla="*/ 2147483647 w 414"/>
                <a:gd name="T29" fmla="*/ 0 h 366"/>
                <a:gd name="T30" fmla="*/ 2147483647 w 414"/>
                <a:gd name="T31" fmla="*/ 2147483647 h 366"/>
                <a:gd name="T32" fmla="*/ 2147483647 w 414"/>
                <a:gd name="T33" fmla="*/ 2147483647 h 366"/>
                <a:gd name="T34" fmla="*/ 2147483647 w 414"/>
                <a:gd name="T35" fmla="*/ 2147483647 h 366"/>
                <a:gd name="T36" fmla="*/ 2147483647 w 414"/>
                <a:gd name="T37" fmla="*/ 2147483647 h 366"/>
                <a:gd name="T38" fmla="*/ 2147483647 w 414"/>
                <a:gd name="T39" fmla="*/ 2147483647 h 366"/>
                <a:gd name="T40" fmla="*/ 2147483647 w 414"/>
                <a:gd name="T41" fmla="*/ 2147483647 h 366"/>
                <a:gd name="T42" fmla="*/ 0 w 414"/>
                <a:gd name="T43" fmla="*/ 2147483647 h 366"/>
                <a:gd name="T44" fmla="*/ 2147483647 w 414"/>
                <a:gd name="T45" fmla="*/ 2147483647 h 366"/>
                <a:gd name="T46" fmla="*/ 2147483647 w 414"/>
                <a:gd name="T47" fmla="*/ 2147483647 h 366"/>
                <a:gd name="T48" fmla="*/ 2147483647 w 414"/>
                <a:gd name="T49" fmla="*/ 2147483647 h 366"/>
                <a:gd name="T50" fmla="*/ 2147483647 w 414"/>
                <a:gd name="T51" fmla="*/ 2147483647 h 366"/>
                <a:gd name="T52" fmla="*/ 2147483647 w 414"/>
                <a:gd name="T53" fmla="*/ 2147483647 h 366"/>
                <a:gd name="T54" fmla="*/ 2147483647 w 414"/>
                <a:gd name="T55" fmla="*/ 2147483647 h 366"/>
                <a:gd name="T56" fmla="*/ 2147483647 w 414"/>
                <a:gd name="T57" fmla="*/ 2147483647 h 366"/>
                <a:gd name="T58" fmla="*/ 2147483647 w 414"/>
                <a:gd name="T59" fmla="*/ 2147483647 h 366"/>
                <a:gd name="T60" fmla="*/ 2147483647 w 414"/>
                <a:gd name="T61" fmla="*/ 2147483647 h 366"/>
                <a:gd name="T62" fmla="*/ 2147483647 w 414"/>
                <a:gd name="T63" fmla="*/ 2147483647 h 366"/>
                <a:gd name="T64" fmla="*/ 2147483647 w 414"/>
                <a:gd name="T65" fmla="*/ 2147483647 h 366"/>
                <a:gd name="T66" fmla="*/ 2147483647 w 414"/>
                <a:gd name="T67" fmla="*/ 2147483647 h 366"/>
                <a:gd name="T68" fmla="*/ 2147483647 w 414"/>
                <a:gd name="T69" fmla="*/ 2147483647 h 366"/>
                <a:gd name="T70" fmla="*/ 2147483647 w 414"/>
                <a:gd name="T71" fmla="*/ 2147483647 h 366"/>
                <a:gd name="T72" fmla="*/ 2147483647 w 414"/>
                <a:gd name="T73" fmla="*/ 2147483647 h 366"/>
                <a:gd name="T74" fmla="*/ 2147483647 w 414"/>
                <a:gd name="T75" fmla="*/ 2147483647 h 366"/>
                <a:gd name="T76" fmla="*/ 2147483647 w 414"/>
                <a:gd name="T77" fmla="*/ 2147483647 h 366"/>
                <a:gd name="T78" fmla="*/ 2147483647 w 414"/>
                <a:gd name="T79" fmla="*/ 2147483647 h 366"/>
                <a:gd name="T80" fmla="*/ 2147483647 w 414"/>
                <a:gd name="T81" fmla="*/ 2147483647 h 366"/>
                <a:gd name="T82" fmla="*/ 2147483647 w 414"/>
                <a:gd name="T83" fmla="*/ 2147483647 h 366"/>
                <a:gd name="T84" fmla="*/ 2147483647 w 414"/>
                <a:gd name="T85" fmla="*/ 2147483647 h 366"/>
                <a:gd name="T86" fmla="*/ 2147483647 w 414"/>
                <a:gd name="T87" fmla="*/ 2147483647 h 366"/>
                <a:gd name="T88" fmla="*/ 2147483647 w 414"/>
                <a:gd name="T89" fmla="*/ 2147483647 h 366"/>
                <a:gd name="T90" fmla="*/ 2147483647 w 414"/>
                <a:gd name="T91" fmla="*/ 2147483647 h 366"/>
                <a:gd name="T92" fmla="*/ 2147483647 w 414"/>
                <a:gd name="T93" fmla="*/ 2147483647 h 366"/>
                <a:gd name="T94" fmla="*/ 2147483647 w 414"/>
                <a:gd name="T95" fmla="*/ 2147483647 h 366"/>
                <a:gd name="T96" fmla="*/ 2147483647 w 414"/>
                <a:gd name="T97" fmla="*/ 2147483647 h 366"/>
                <a:gd name="T98" fmla="*/ 2147483647 w 414"/>
                <a:gd name="T99" fmla="*/ 2147483647 h 366"/>
                <a:gd name="T100" fmla="*/ 2147483647 w 414"/>
                <a:gd name="T101" fmla="*/ 2147483647 h 366"/>
                <a:gd name="T102" fmla="*/ 2147483647 w 414"/>
                <a:gd name="T103" fmla="*/ 2147483647 h 366"/>
                <a:gd name="T104" fmla="*/ 2147483647 w 414"/>
                <a:gd name="T105" fmla="*/ 2147483647 h 36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414"/>
                <a:gd name="T160" fmla="*/ 0 h 366"/>
                <a:gd name="T161" fmla="*/ 414 w 414"/>
                <a:gd name="T162" fmla="*/ 366 h 36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414" h="366">
                  <a:moveTo>
                    <a:pt x="402" y="270"/>
                  </a:moveTo>
                  <a:lnTo>
                    <a:pt x="396" y="270"/>
                  </a:lnTo>
                  <a:lnTo>
                    <a:pt x="396" y="276"/>
                  </a:lnTo>
                  <a:lnTo>
                    <a:pt x="384" y="276"/>
                  </a:lnTo>
                  <a:lnTo>
                    <a:pt x="378" y="270"/>
                  </a:lnTo>
                  <a:lnTo>
                    <a:pt x="378" y="246"/>
                  </a:lnTo>
                  <a:lnTo>
                    <a:pt x="384" y="240"/>
                  </a:lnTo>
                  <a:lnTo>
                    <a:pt x="384" y="222"/>
                  </a:lnTo>
                  <a:lnTo>
                    <a:pt x="372" y="210"/>
                  </a:lnTo>
                  <a:lnTo>
                    <a:pt x="372" y="204"/>
                  </a:lnTo>
                  <a:lnTo>
                    <a:pt x="360" y="186"/>
                  </a:lnTo>
                  <a:lnTo>
                    <a:pt x="360" y="162"/>
                  </a:lnTo>
                  <a:lnTo>
                    <a:pt x="348" y="138"/>
                  </a:lnTo>
                  <a:lnTo>
                    <a:pt x="318" y="132"/>
                  </a:lnTo>
                  <a:lnTo>
                    <a:pt x="318" y="108"/>
                  </a:lnTo>
                  <a:lnTo>
                    <a:pt x="312" y="102"/>
                  </a:lnTo>
                  <a:lnTo>
                    <a:pt x="294" y="102"/>
                  </a:lnTo>
                  <a:lnTo>
                    <a:pt x="294" y="72"/>
                  </a:lnTo>
                  <a:lnTo>
                    <a:pt x="288" y="60"/>
                  </a:lnTo>
                  <a:lnTo>
                    <a:pt x="288" y="54"/>
                  </a:lnTo>
                  <a:lnTo>
                    <a:pt x="282" y="48"/>
                  </a:lnTo>
                  <a:lnTo>
                    <a:pt x="264" y="48"/>
                  </a:lnTo>
                  <a:lnTo>
                    <a:pt x="252" y="54"/>
                  </a:lnTo>
                  <a:lnTo>
                    <a:pt x="246" y="42"/>
                  </a:lnTo>
                  <a:lnTo>
                    <a:pt x="234" y="30"/>
                  </a:lnTo>
                  <a:lnTo>
                    <a:pt x="228" y="18"/>
                  </a:lnTo>
                  <a:lnTo>
                    <a:pt x="222" y="18"/>
                  </a:lnTo>
                  <a:lnTo>
                    <a:pt x="210" y="12"/>
                  </a:lnTo>
                  <a:lnTo>
                    <a:pt x="186" y="12"/>
                  </a:lnTo>
                  <a:lnTo>
                    <a:pt x="162" y="0"/>
                  </a:lnTo>
                  <a:lnTo>
                    <a:pt x="162" y="18"/>
                  </a:lnTo>
                  <a:lnTo>
                    <a:pt x="132" y="12"/>
                  </a:lnTo>
                  <a:lnTo>
                    <a:pt x="120" y="18"/>
                  </a:lnTo>
                  <a:lnTo>
                    <a:pt x="114" y="18"/>
                  </a:lnTo>
                  <a:lnTo>
                    <a:pt x="108" y="12"/>
                  </a:lnTo>
                  <a:lnTo>
                    <a:pt x="102" y="12"/>
                  </a:lnTo>
                  <a:lnTo>
                    <a:pt x="90" y="18"/>
                  </a:lnTo>
                  <a:lnTo>
                    <a:pt x="84" y="24"/>
                  </a:lnTo>
                  <a:lnTo>
                    <a:pt x="66" y="60"/>
                  </a:lnTo>
                  <a:lnTo>
                    <a:pt x="60" y="66"/>
                  </a:lnTo>
                  <a:lnTo>
                    <a:pt x="60" y="90"/>
                  </a:lnTo>
                  <a:lnTo>
                    <a:pt x="48" y="96"/>
                  </a:lnTo>
                  <a:lnTo>
                    <a:pt x="30" y="132"/>
                  </a:lnTo>
                  <a:lnTo>
                    <a:pt x="0" y="162"/>
                  </a:lnTo>
                  <a:lnTo>
                    <a:pt x="6" y="168"/>
                  </a:lnTo>
                  <a:lnTo>
                    <a:pt x="12" y="168"/>
                  </a:lnTo>
                  <a:lnTo>
                    <a:pt x="18" y="174"/>
                  </a:lnTo>
                  <a:lnTo>
                    <a:pt x="24" y="186"/>
                  </a:lnTo>
                  <a:lnTo>
                    <a:pt x="24" y="204"/>
                  </a:lnTo>
                  <a:lnTo>
                    <a:pt x="42" y="222"/>
                  </a:lnTo>
                  <a:lnTo>
                    <a:pt x="42" y="246"/>
                  </a:lnTo>
                  <a:lnTo>
                    <a:pt x="48" y="252"/>
                  </a:lnTo>
                  <a:lnTo>
                    <a:pt x="126" y="252"/>
                  </a:lnTo>
                  <a:lnTo>
                    <a:pt x="126" y="240"/>
                  </a:lnTo>
                  <a:lnTo>
                    <a:pt x="180" y="240"/>
                  </a:lnTo>
                  <a:lnTo>
                    <a:pt x="180" y="252"/>
                  </a:lnTo>
                  <a:lnTo>
                    <a:pt x="192" y="246"/>
                  </a:lnTo>
                  <a:lnTo>
                    <a:pt x="198" y="252"/>
                  </a:lnTo>
                  <a:lnTo>
                    <a:pt x="204" y="264"/>
                  </a:lnTo>
                  <a:lnTo>
                    <a:pt x="216" y="264"/>
                  </a:lnTo>
                  <a:lnTo>
                    <a:pt x="222" y="258"/>
                  </a:lnTo>
                  <a:lnTo>
                    <a:pt x="246" y="258"/>
                  </a:lnTo>
                  <a:lnTo>
                    <a:pt x="252" y="264"/>
                  </a:lnTo>
                  <a:lnTo>
                    <a:pt x="252" y="270"/>
                  </a:lnTo>
                  <a:lnTo>
                    <a:pt x="246" y="276"/>
                  </a:lnTo>
                  <a:lnTo>
                    <a:pt x="234" y="282"/>
                  </a:lnTo>
                  <a:lnTo>
                    <a:pt x="228" y="288"/>
                  </a:lnTo>
                  <a:lnTo>
                    <a:pt x="204" y="288"/>
                  </a:lnTo>
                  <a:lnTo>
                    <a:pt x="186" y="282"/>
                  </a:lnTo>
                  <a:lnTo>
                    <a:pt x="180" y="270"/>
                  </a:lnTo>
                  <a:lnTo>
                    <a:pt x="168" y="264"/>
                  </a:lnTo>
                  <a:lnTo>
                    <a:pt x="162" y="258"/>
                  </a:lnTo>
                  <a:lnTo>
                    <a:pt x="156" y="264"/>
                  </a:lnTo>
                  <a:lnTo>
                    <a:pt x="150" y="276"/>
                  </a:lnTo>
                  <a:lnTo>
                    <a:pt x="126" y="276"/>
                  </a:lnTo>
                  <a:lnTo>
                    <a:pt x="120" y="282"/>
                  </a:lnTo>
                  <a:lnTo>
                    <a:pt x="108" y="282"/>
                  </a:lnTo>
                  <a:lnTo>
                    <a:pt x="108" y="294"/>
                  </a:lnTo>
                  <a:lnTo>
                    <a:pt x="36" y="294"/>
                  </a:lnTo>
                  <a:lnTo>
                    <a:pt x="36" y="318"/>
                  </a:lnTo>
                  <a:lnTo>
                    <a:pt x="30" y="324"/>
                  </a:lnTo>
                  <a:lnTo>
                    <a:pt x="30" y="336"/>
                  </a:lnTo>
                  <a:lnTo>
                    <a:pt x="36" y="342"/>
                  </a:lnTo>
                  <a:lnTo>
                    <a:pt x="42" y="354"/>
                  </a:lnTo>
                  <a:lnTo>
                    <a:pt x="48" y="360"/>
                  </a:lnTo>
                  <a:lnTo>
                    <a:pt x="60" y="366"/>
                  </a:lnTo>
                  <a:lnTo>
                    <a:pt x="66" y="366"/>
                  </a:lnTo>
                  <a:lnTo>
                    <a:pt x="72" y="360"/>
                  </a:lnTo>
                  <a:lnTo>
                    <a:pt x="78" y="360"/>
                  </a:lnTo>
                  <a:lnTo>
                    <a:pt x="90" y="348"/>
                  </a:lnTo>
                  <a:lnTo>
                    <a:pt x="126" y="348"/>
                  </a:lnTo>
                  <a:lnTo>
                    <a:pt x="156" y="324"/>
                  </a:lnTo>
                  <a:lnTo>
                    <a:pt x="294" y="330"/>
                  </a:lnTo>
                  <a:lnTo>
                    <a:pt x="294" y="336"/>
                  </a:lnTo>
                  <a:lnTo>
                    <a:pt x="300" y="348"/>
                  </a:lnTo>
                  <a:lnTo>
                    <a:pt x="318" y="348"/>
                  </a:lnTo>
                  <a:lnTo>
                    <a:pt x="324" y="342"/>
                  </a:lnTo>
                  <a:lnTo>
                    <a:pt x="330" y="348"/>
                  </a:lnTo>
                  <a:lnTo>
                    <a:pt x="336" y="360"/>
                  </a:lnTo>
                  <a:lnTo>
                    <a:pt x="342" y="366"/>
                  </a:lnTo>
                  <a:lnTo>
                    <a:pt x="354" y="366"/>
                  </a:lnTo>
                  <a:lnTo>
                    <a:pt x="366" y="360"/>
                  </a:lnTo>
                  <a:lnTo>
                    <a:pt x="372" y="354"/>
                  </a:lnTo>
                  <a:lnTo>
                    <a:pt x="414" y="354"/>
                  </a:lnTo>
                  <a:lnTo>
                    <a:pt x="414" y="288"/>
                  </a:lnTo>
                  <a:lnTo>
                    <a:pt x="408" y="276"/>
                  </a:lnTo>
                  <a:lnTo>
                    <a:pt x="402" y="27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44" name="Saudi Arabia" descr="© INSCALE GmbH, 05.05.2010&#10;http://www.presentationload.com/">
              <a:extLst>
                <a:ext uri="{FF2B5EF4-FFF2-40B4-BE49-F238E27FC236}">
                  <a16:creationId xmlns:a16="http://schemas.microsoft.com/office/drawing/2014/main" id="{B05C14E2-1387-364D-9B1D-A6338D1888AB}"/>
                </a:ext>
              </a:extLst>
            </p:cNvPr>
            <p:cNvSpPr>
              <a:spLocks/>
            </p:cNvSpPr>
            <p:nvPr/>
          </p:nvSpPr>
          <p:spPr bwMode="gray">
            <a:xfrm>
              <a:off x="5148533" y="2235663"/>
              <a:ext cx="563301" cy="483255"/>
            </a:xfrm>
            <a:custGeom>
              <a:avLst/>
              <a:gdLst>
                <a:gd name="T0" fmla="*/ 2147483647 w 1488"/>
                <a:gd name="T1" fmla="*/ 2147483647 h 1278"/>
                <a:gd name="T2" fmla="*/ 2147483647 w 1488"/>
                <a:gd name="T3" fmla="*/ 2147483647 h 1278"/>
                <a:gd name="T4" fmla="*/ 2147483647 w 1488"/>
                <a:gd name="T5" fmla="*/ 2147483647 h 1278"/>
                <a:gd name="T6" fmla="*/ 2147483647 w 1488"/>
                <a:gd name="T7" fmla="*/ 2147483647 h 1278"/>
                <a:gd name="T8" fmla="*/ 2147483647 w 1488"/>
                <a:gd name="T9" fmla="*/ 2147483647 h 1278"/>
                <a:gd name="T10" fmla="*/ 2147483647 w 1488"/>
                <a:gd name="T11" fmla="*/ 2147483647 h 1278"/>
                <a:gd name="T12" fmla="*/ 2147483647 w 1488"/>
                <a:gd name="T13" fmla="*/ 2147483647 h 1278"/>
                <a:gd name="T14" fmla="*/ 2147483647 w 1488"/>
                <a:gd name="T15" fmla="*/ 2147483647 h 1278"/>
                <a:gd name="T16" fmla="*/ 2147483647 w 1488"/>
                <a:gd name="T17" fmla="*/ 2147483647 h 1278"/>
                <a:gd name="T18" fmla="*/ 2147483647 w 1488"/>
                <a:gd name="T19" fmla="*/ 2147483647 h 1278"/>
                <a:gd name="T20" fmla="*/ 2147483647 w 1488"/>
                <a:gd name="T21" fmla="*/ 2147483647 h 1278"/>
                <a:gd name="T22" fmla="*/ 2147483647 w 1488"/>
                <a:gd name="T23" fmla="*/ 2147483647 h 1278"/>
                <a:gd name="T24" fmla="*/ 2147483647 w 1488"/>
                <a:gd name="T25" fmla="*/ 2147483647 h 1278"/>
                <a:gd name="T26" fmla="*/ 2147483647 w 1488"/>
                <a:gd name="T27" fmla="*/ 2147483647 h 1278"/>
                <a:gd name="T28" fmla="*/ 2147483647 w 1488"/>
                <a:gd name="T29" fmla="*/ 2147483647 h 1278"/>
                <a:gd name="T30" fmla="*/ 2147483647 w 1488"/>
                <a:gd name="T31" fmla="*/ 2147483647 h 1278"/>
                <a:gd name="T32" fmla="*/ 2147483647 w 1488"/>
                <a:gd name="T33" fmla="*/ 2147483647 h 1278"/>
                <a:gd name="T34" fmla="*/ 2147483647 w 1488"/>
                <a:gd name="T35" fmla="*/ 2147483647 h 1278"/>
                <a:gd name="T36" fmla="*/ 2147483647 w 1488"/>
                <a:gd name="T37" fmla="*/ 2147483647 h 1278"/>
                <a:gd name="T38" fmla="*/ 2147483647 w 1488"/>
                <a:gd name="T39" fmla="*/ 0 h 1278"/>
                <a:gd name="T40" fmla="*/ 2147483647 w 1488"/>
                <a:gd name="T41" fmla="*/ 2147483647 h 1278"/>
                <a:gd name="T42" fmla="*/ 2147483647 w 1488"/>
                <a:gd name="T43" fmla="*/ 2147483647 h 1278"/>
                <a:gd name="T44" fmla="*/ 2147483647 w 1488"/>
                <a:gd name="T45" fmla="*/ 2147483647 h 1278"/>
                <a:gd name="T46" fmla="*/ 2147483647 w 1488"/>
                <a:gd name="T47" fmla="*/ 2147483647 h 1278"/>
                <a:gd name="T48" fmla="*/ 2147483647 w 1488"/>
                <a:gd name="T49" fmla="*/ 2147483647 h 1278"/>
                <a:gd name="T50" fmla="*/ 2147483647 w 1488"/>
                <a:gd name="T51" fmla="*/ 2147483647 h 1278"/>
                <a:gd name="T52" fmla="*/ 2147483647 w 1488"/>
                <a:gd name="T53" fmla="*/ 2147483647 h 1278"/>
                <a:gd name="T54" fmla="*/ 2147483647 w 1488"/>
                <a:gd name="T55" fmla="*/ 2147483647 h 1278"/>
                <a:gd name="T56" fmla="*/ 2147483647 w 1488"/>
                <a:gd name="T57" fmla="*/ 2147483647 h 1278"/>
                <a:gd name="T58" fmla="*/ 2147483647 w 1488"/>
                <a:gd name="T59" fmla="*/ 2147483647 h 1278"/>
                <a:gd name="T60" fmla="*/ 2147483647 w 1488"/>
                <a:gd name="T61" fmla="*/ 2147483647 h 1278"/>
                <a:gd name="T62" fmla="*/ 0 w 1488"/>
                <a:gd name="T63" fmla="*/ 2147483647 h 1278"/>
                <a:gd name="T64" fmla="*/ 2147483647 w 1488"/>
                <a:gd name="T65" fmla="*/ 2147483647 h 1278"/>
                <a:gd name="T66" fmla="*/ 2147483647 w 1488"/>
                <a:gd name="T67" fmla="*/ 2147483647 h 1278"/>
                <a:gd name="T68" fmla="*/ 2147483647 w 1488"/>
                <a:gd name="T69" fmla="*/ 2147483647 h 1278"/>
                <a:gd name="T70" fmla="*/ 2147483647 w 1488"/>
                <a:gd name="T71" fmla="*/ 2147483647 h 1278"/>
                <a:gd name="T72" fmla="*/ 2147483647 w 1488"/>
                <a:gd name="T73" fmla="*/ 2147483647 h 1278"/>
                <a:gd name="T74" fmla="*/ 2147483647 w 1488"/>
                <a:gd name="T75" fmla="*/ 2147483647 h 1278"/>
                <a:gd name="T76" fmla="*/ 2147483647 w 1488"/>
                <a:gd name="T77" fmla="*/ 2147483647 h 1278"/>
                <a:gd name="T78" fmla="*/ 2147483647 w 1488"/>
                <a:gd name="T79" fmla="*/ 2147483647 h 1278"/>
                <a:gd name="T80" fmla="*/ 2147483647 w 1488"/>
                <a:gd name="T81" fmla="*/ 2147483647 h 1278"/>
                <a:gd name="T82" fmla="*/ 2147483647 w 1488"/>
                <a:gd name="T83" fmla="*/ 2147483647 h 1278"/>
                <a:gd name="T84" fmla="*/ 2147483647 w 1488"/>
                <a:gd name="T85" fmla="*/ 2147483647 h 1278"/>
                <a:gd name="T86" fmla="*/ 2147483647 w 1488"/>
                <a:gd name="T87" fmla="*/ 2147483647 h 1278"/>
                <a:gd name="T88" fmla="*/ 2147483647 w 1488"/>
                <a:gd name="T89" fmla="*/ 2147483647 h 1278"/>
                <a:gd name="T90" fmla="*/ 2147483647 w 1488"/>
                <a:gd name="T91" fmla="*/ 2147483647 h 1278"/>
                <a:gd name="T92" fmla="*/ 2147483647 w 1488"/>
                <a:gd name="T93" fmla="*/ 2147483647 h 1278"/>
                <a:gd name="T94" fmla="*/ 2147483647 w 1488"/>
                <a:gd name="T95" fmla="*/ 2147483647 h 1278"/>
                <a:gd name="T96" fmla="*/ 2147483647 w 1488"/>
                <a:gd name="T97" fmla="*/ 2147483647 h 1278"/>
                <a:gd name="T98" fmla="*/ 2147483647 w 1488"/>
                <a:gd name="T99" fmla="*/ 2147483647 h 1278"/>
                <a:gd name="T100" fmla="*/ 2147483647 w 1488"/>
                <a:gd name="T101" fmla="*/ 2147483647 h 1278"/>
                <a:gd name="T102" fmla="*/ 2147483647 w 1488"/>
                <a:gd name="T103" fmla="*/ 2147483647 h 1278"/>
                <a:gd name="T104" fmla="*/ 2147483647 w 1488"/>
                <a:gd name="T105" fmla="*/ 2147483647 h 1278"/>
                <a:gd name="T106" fmla="*/ 2147483647 w 1488"/>
                <a:gd name="T107" fmla="*/ 2147483647 h 1278"/>
                <a:gd name="T108" fmla="*/ 2147483647 w 1488"/>
                <a:gd name="T109" fmla="*/ 2147483647 h 1278"/>
                <a:gd name="T110" fmla="*/ 2147483647 w 1488"/>
                <a:gd name="T111" fmla="*/ 2147483647 h 1278"/>
                <a:gd name="T112" fmla="*/ 2147483647 w 1488"/>
                <a:gd name="T113" fmla="*/ 2147483647 h 1278"/>
                <a:gd name="T114" fmla="*/ 2147483647 w 1488"/>
                <a:gd name="T115" fmla="*/ 2147483647 h 1278"/>
                <a:gd name="T116" fmla="*/ 2147483647 w 1488"/>
                <a:gd name="T117" fmla="*/ 2147483647 h 127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488"/>
                <a:gd name="T178" fmla="*/ 0 h 1278"/>
                <a:gd name="T179" fmla="*/ 1488 w 1488"/>
                <a:gd name="T180" fmla="*/ 1278 h 127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488" h="1278">
                  <a:moveTo>
                    <a:pt x="1464" y="792"/>
                  </a:moveTo>
                  <a:lnTo>
                    <a:pt x="1464" y="780"/>
                  </a:lnTo>
                  <a:lnTo>
                    <a:pt x="1458" y="774"/>
                  </a:lnTo>
                  <a:lnTo>
                    <a:pt x="1416" y="768"/>
                  </a:lnTo>
                  <a:lnTo>
                    <a:pt x="1320" y="756"/>
                  </a:lnTo>
                  <a:lnTo>
                    <a:pt x="1284" y="750"/>
                  </a:lnTo>
                  <a:lnTo>
                    <a:pt x="1266" y="750"/>
                  </a:lnTo>
                  <a:lnTo>
                    <a:pt x="1260" y="738"/>
                  </a:lnTo>
                  <a:lnTo>
                    <a:pt x="1248" y="732"/>
                  </a:lnTo>
                  <a:lnTo>
                    <a:pt x="1242" y="720"/>
                  </a:lnTo>
                  <a:lnTo>
                    <a:pt x="1218" y="696"/>
                  </a:lnTo>
                  <a:lnTo>
                    <a:pt x="1206" y="672"/>
                  </a:lnTo>
                  <a:lnTo>
                    <a:pt x="1188" y="654"/>
                  </a:lnTo>
                  <a:lnTo>
                    <a:pt x="1188" y="642"/>
                  </a:lnTo>
                  <a:lnTo>
                    <a:pt x="1182" y="636"/>
                  </a:lnTo>
                  <a:lnTo>
                    <a:pt x="1182" y="618"/>
                  </a:lnTo>
                  <a:lnTo>
                    <a:pt x="1176" y="624"/>
                  </a:lnTo>
                  <a:lnTo>
                    <a:pt x="1164" y="612"/>
                  </a:lnTo>
                  <a:lnTo>
                    <a:pt x="1146" y="612"/>
                  </a:lnTo>
                  <a:lnTo>
                    <a:pt x="1140" y="600"/>
                  </a:lnTo>
                  <a:lnTo>
                    <a:pt x="1134" y="594"/>
                  </a:lnTo>
                  <a:lnTo>
                    <a:pt x="1128" y="582"/>
                  </a:lnTo>
                  <a:lnTo>
                    <a:pt x="1122" y="564"/>
                  </a:lnTo>
                  <a:lnTo>
                    <a:pt x="1116" y="552"/>
                  </a:lnTo>
                  <a:lnTo>
                    <a:pt x="1116" y="540"/>
                  </a:lnTo>
                  <a:lnTo>
                    <a:pt x="1110" y="534"/>
                  </a:lnTo>
                  <a:lnTo>
                    <a:pt x="1098" y="528"/>
                  </a:lnTo>
                  <a:lnTo>
                    <a:pt x="1086" y="516"/>
                  </a:lnTo>
                  <a:lnTo>
                    <a:pt x="1074" y="510"/>
                  </a:lnTo>
                  <a:lnTo>
                    <a:pt x="1068" y="498"/>
                  </a:lnTo>
                  <a:lnTo>
                    <a:pt x="1068" y="462"/>
                  </a:lnTo>
                  <a:lnTo>
                    <a:pt x="1062" y="450"/>
                  </a:lnTo>
                  <a:lnTo>
                    <a:pt x="1062" y="438"/>
                  </a:lnTo>
                  <a:lnTo>
                    <a:pt x="1050" y="426"/>
                  </a:lnTo>
                  <a:lnTo>
                    <a:pt x="1002" y="402"/>
                  </a:lnTo>
                  <a:lnTo>
                    <a:pt x="996" y="396"/>
                  </a:lnTo>
                  <a:lnTo>
                    <a:pt x="990" y="384"/>
                  </a:lnTo>
                  <a:lnTo>
                    <a:pt x="990" y="360"/>
                  </a:lnTo>
                  <a:lnTo>
                    <a:pt x="972" y="342"/>
                  </a:lnTo>
                  <a:lnTo>
                    <a:pt x="966" y="330"/>
                  </a:lnTo>
                  <a:lnTo>
                    <a:pt x="960" y="324"/>
                  </a:lnTo>
                  <a:lnTo>
                    <a:pt x="960" y="300"/>
                  </a:lnTo>
                  <a:lnTo>
                    <a:pt x="954" y="300"/>
                  </a:lnTo>
                  <a:lnTo>
                    <a:pt x="948" y="294"/>
                  </a:lnTo>
                  <a:lnTo>
                    <a:pt x="882" y="294"/>
                  </a:lnTo>
                  <a:lnTo>
                    <a:pt x="876" y="288"/>
                  </a:lnTo>
                  <a:lnTo>
                    <a:pt x="876" y="252"/>
                  </a:lnTo>
                  <a:lnTo>
                    <a:pt x="852" y="246"/>
                  </a:lnTo>
                  <a:lnTo>
                    <a:pt x="804" y="246"/>
                  </a:lnTo>
                  <a:lnTo>
                    <a:pt x="750" y="240"/>
                  </a:lnTo>
                  <a:lnTo>
                    <a:pt x="684" y="240"/>
                  </a:lnTo>
                  <a:lnTo>
                    <a:pt x="492" y="96"/>
                  </a:lnTo>
                  <a:lnTo>
                    <a:pt x="480" y="90"/>
                  </a:lnTo>
                  <a:lnTo>
                    <a:pt x="474" y="84"/>
                  </a:lnTo>
                  <a:lnTo>
                    <a:pt x="426" y="60"/>
                  </a:lnTo>
                  <a:lnTo>
                    <a:pt x="414" y="48"/>
                  </a:lnTo>
                  <a:lnTo>
                    <a:pt x="402" y="42"/>
                  </a:lnTo>
                  <a:lnTo>
                    <a:pt x="372" y="12"/>
                  </a:lnTo>
                  <a:lnTo>
                    <a:pt x="306" y="12"/>
                  </a:lnTo>
                  <a:lnTo>
                    <a:pt x="294" y="0"/>
                  </a:lnTo>
                  <a:lnTo>
                    <a:pt x="288" y="6"/>
                  </a:lnTo>
                  <a:lnTo>
                    <a:pt x="276" y="12"/>
                  </a:lnTo>
                  <a:lnTo>
                    <a:pt x="270" y="12"/>
                  </a:lnTo>
                  <a:lnTo>
                    <a:pt x="264" y="18"/>
                  </a:lnTo>
                  <a:lnTo>
                    <a:pt x="252" y="24"/>
                  </a:lnTo>
                  <a:lnTo>
                    <a:pt x="210" y="24"/>
                  </a:lnTo>
                  <a:lnTo>
                    <a:pt x="198" y="48"/>
                  </a:lnTo>
                  <a:lnTo>
                    <a:pt x="132" y="48"/>
                  </a:lnTo>
                  <a:lnTo>
                    <a:pt x="120" y="54"/>
                  </a:lnTo>
                  <a:lnTo>
                    <a:pt x="108" y="54"/>
                  </a:lnTo>
                  <a:lnTo>
                    <a:pt x="108" y="60"/>
                  </a:lnTo>
                  <a:lnTo>
                    <a:pt x="132" y="60"/>
                  </a:lnTo>
                  <a:lnTo>
                    <a:pt x="144" y="66"/>
                  </a:lnTo>
                  <a:lnTo>
                    <a:pt x="156" y="66"/>
                  </a:lnTo>
                  <a:lnTo>
                    <a:pt x="180" y="90"/>
                  </a:lnTo>
                  <a:lnTo>
                    <a:pt x="192" y="114"/>
                  </a:lnTo>
                  <a:lnTo>
                    <a:pt x="198" y="120"/>
                  </a:lnTo>
                  <a:lnTo>
                    <a:pt x="198" y="132"/>
                  </a:lnTo>
                  <a:lnTo>
                    <a:pt x="192" y="138"/>
                  </a:lnTo>
                  <a:lnTo>
                    <a:pt x="192" y="150"/>
                  </a:lnTo>
                  <a:lnTo>
                    <a:pt x="186" y="156"/>
                  </a:lnTo>
                  <a:lnTo>
                    <a:pt x="180" y="168"/>
                  </a:lnTo>
                  <a:lnTo>
                    <a:pt x="174" y="174"/>
                  </a:lnTo>
                  <a:lnTo>
                    <a:pt x="162" y="180"/>
                  </a:lnTo>
                  <a:lnTo>
                    <a:pt x="150" y="180"/>
                  </a:lnTo>
                  <a:lnTo>
                    <a:pt x="138" y="186"/>
                  </a:lnTo>
                  <a:lnTo>
                    <a:pt x="132" y="186"/>
                  </a:lnTo>
                  <a:lnTo>
                    <a:pt x="120" y="198"/>
                  </a:lnTo>
                  <a:lnTo>
                    <a:pt x="120" y="210"/>
                  </a:lnTo>
                  <a:lnTo>
                    <a:pt x="108" y="234"/>
                  </a:lnTo>
                  <a:lnTo>
                    <a:pt x="96" y="246"/>
                  </a:lnTo>
                  <a:lnTo>
                    <a:pt x="60" y="246"/>
                  </a:lnTo>
                  <a:lnTo>
                    <a:pt x="36" y="234"/>
                  </a:lnTo>
                  <a:lnTo>
                    <a:pt x="6" y="234"/>
                  </a:lnTo>
                  <a:lnTo>
                    <a:pt x="6" y="264"/>
                  </a:lnTo>
                  <a:lnTo>
                    <a:pt x="0" y="306"/>
                  </a:lnTo>
                  <a:lnTo>
                    <a:pt x="0" y="348"/>
                  </a:lnTo>
                  <a:lnTo>
                    <a:pt x="6" y="372"/>
                  </a:lnTo>
                  <a:lnTo>
                    <a:pt x="24" y="378"/>
                  </a:lnTo>
                  <a:lnTo>
                    <a:pt x="36" y="390"/>
                  </a:lnTo>
                  <a:lnTo>
                    <a:pt x="54" y="390"/>
                  </a:lnTo>
                  <a:lnTo>
                    <a:pt x="72" y="408"/>
                  </a:lnTo>
                  <a:lnTo>
                    <a:pt x="90" y="438"/>
                  </a:lnTo>
                  <a:lnTo>
                    <a:pt x="102" y="474"/>
                  </a:lnTo>
                  <a:lnTo>
                    <a:pt x="120" y="504"/>
                  </a:lnTo>
                  <a:lnTo>
                    <a:pt x="132" y="516"/>
                  </a:lnTo>
                  <a:lnTo>
                    <a:pt x="150" y="528"/>
                  </a:lnTo>
                  <a:lnTo>
                    <a:pt x="162" y="540"/>
                  </a:lnTo>
                  <a:lnTo>
                    <a:pt x="174" y="558"/>
                  </a:lnTo>
                  <a:lnTo>
                    <a:pt x="180" y="570"/>
                  </a:lnTo>
                  <a:lnTo>
                    <a:pt x="186" y="594"/>
                  </a:lnTo>
                  <a:lnTo>
                    <a:pt x="192" y="612"/>
                  </a:lnTo>
                  <a:lnTo>
                    <a:pt x="198" y="636"/>
                  </a:lnTo>
                  <a:lnTo>
                    <a:pt x="210" y="648"/>
                  </a:lnTo>
                  <a:lnTo>
                    <a:pt x="234" y="660"/>
                  </a:lnTo>
                  <a:lnTo>
                    <a:pt x="264" y="660"/>
                  </a:lnTo>
                  <a:lnTo>
                    <a:pt x="282" y="666"/>
                  </a:lnTo>
                  <a:lnTo>
                    <a:pt x="294" y="678"/>
                  </a:lnTo>
                  <a:lnTo>
                    <a:pt x="312" y="708"/>
                  </a:lnTo>
                  <a:lnTo>
                    <a:pt x="330" y="756"/>
                  </a:lnTo>
                  <a:lnTo>
                    <a:pt x="336" y="804"/>
                  </a:lnTo>
                  <a:lnTo>
                    <a:pt x="342" y="840"/>
                  </a:lnTo>
                  <a:lnTo>
                    <a:pt x="348" y="870"/>
                  </a:lnTo>
                  <a:lnTo>
                    <a:pt x="366" y="906"/>
                  </a:lnTo>
                  <a:lnTo>
                    <a:pt x="384" y="924"/>
                  </a:lnTo>
                  <a:lnTo>
                    <a:pt x="390" y="936"/>
                  </a:lnTo>
                  <a:lnTo>
                    <a:pt x="414" y="936"/>
                  </a:lnTo>
                  <a:lnTo>
                    <a:pt x="438" y="948"/>
                  </a:lnTo>
                  <a:lnTo>
                    <a:pt x="456" y="972"/>
                  </a:lnTo>
                  <a:lnTo>
                    <a:pt x="480" y="1008"/>
                  </a:lnTo>
                  <a:lnTo>
                    <a:pt x="504" y="1056"/>
                  </a:lnTo>
                  <a:lnTo>
                    <a:pt x="552" y="1128"/>
                  </a:lnTo>
                  <a:lnTo>
                    <a:pt x="582" y="1170"/>
                  </a:lnTo>
                  <a:lnTo>
                    <a:pt x="606" y="1206"/>
                  </a:lnTo>
                  <a:lnTo>
                    <a:pt x="618" y="1236"/>
                  </a:lnTo>
                  <a:lnTo>
                    <a:pt x="618" y="1266"/>
                  </a:lnTo>
                  <a:lnTo>
                    <a:pt x="612" y="1278"/>
                  </a:lnTo>
                  <a:lnTo>
                    <a:pt x="624" y="1266"/>
                  </a:lnTo>
                  <a:lnTo>
                    <a:pt x="630" y="1254"/>
                  </a:lnTo>
                  <a:lnTo>
                    <a:pt x="636" y="1248"/>
                  </a:lnTo>
                  <a:lnTo>
                    <a:pt x="636" y="1200"/>
                  </a:lnTo>
                  <a:lnTo>
                    <a:pt x="642" y="1188"/>
                  </a:lnTo>
                  <a:lnTo>
                    <a:pt x="648" y="1182"/>
                  </a:lnTo>
                  <a:lnTo>
                    <a:pt x="654" y="1182"/>
                  </a:lnTo>
                  <a:lnTo>
                    <a:pt x="672" y="1200"/>
                  </a:lnTo>
                  <a:lnTo>
                    <a:pt x="696" y="1194"/>
                  </a:lnTo>
                  <a:lnTo>
                    <a:pt x="702" y="1188"/>
                  </a:lnTo>
                  <a:lnTo>
                    <a:pt x="792" y="1188"/>
                  </a:lnTo>
                  <a:lnTo>
                    <a:pt x="804" y="1194"/>
                  </a:lnTo>
                  <a:lnTo>
                    <a:pt x="810" y="1200"/>
                  </a:lnTo>
                  <a:lnTo>
                    <a:pt x="888" y="1200"/>
                  </a:lnTo>
                  <a:lnTo>
                    <a:pt x="894" y="1206"/>
                  </a:lnTo>
                  <a:lnTo>
                    <a:pt x="900" y="1218"/>
                  </a:lnTo>
                  <a:lnTo>
                    <a:pt x="912" y="1224"/>
                  </a:lnTo>
                  <a:lnTo>
                    <a:pt x="924" y="1224"/>
                  </a:lnTo>
                  <a:lnTo>
                    <a:pt x="930" y="1212"/>
                  </a:lnTo>
                  <a:lnTo>
                    <a:pt x="936" y="1206"/>
                  </a:lnTo>
                  <a:lnTo>
                    <a:pt x="936" y="1188"/>
                  </a:lnTo>
                  <a:lnTo>
                    <a:pt x="942" y="1176"/>
                  </a:lnTo>
                  <a:lnTo>
                    <a:pt x="948" y="1170"/>
                  </a:lnTo>
                  <a:lnTo>
                    <a:pt x="954" y="1158"/>
                  </a:lnTo>
                  <a:lnTo>
                    <a:pt x="966" y="1146"/>
                  </a:lnTo>
                  <a:lnTo>
                    <a:pt x="972" y="1134"/>
                  </a:lnTo>
                  <a:lnTo>
                    <a:pt x="990" y="1116"/>
                  </a:lnTo>
                  <a:lnTo>
                    <a:pt x="1020" y="1098"/>
                  </a:lnTo>
                  <a:lnTo>
                    <a:pt x="1050" y="1092"/>
                  </a:lnTo>
                  <a:lnTo>
                    <a:pt x="1068" y="1086"/>
                  </a:lnTo>
                  <a:lnTo>
                    <a:pt x="1092" y="1086"/>
                  </a:lnTo>
                  <a:lnTo>
                    <a:pt x="1140" y="1080"/>
                  </a:lnTo>
                  <a:lnTo>
                    <a:pt x="1188" y="1068"/>
                  </a:lnTo>
                  <a:lnTo>
                    <a:pt x="1230" y="1062"/>
                  </a:lnTo>
                  <a:lnTo>
                    <a:pt x="1248" y="1062"/>
                  </a:lnTo>
                  <a:lnTo>
                    <a:pt x="1452" y="990"/>
                  </a:lnTo>
                  <a:lnTo>
                    <a:pt x="1488" y="816"/>
                  </a:lnTo>
                  <a:lnTo>
                    <a:pt x="1482" y="810"/>
                  </a:lnTo>
                  <a:lnTo>
                    <a:pt x="1470" y="804"/>
                  </a:lnTo>
                  <a:lnTo>
                    <a:pt x="1464" y="798"/>
                  </a:lnTo>
                  <a:lnTo>
                    <a:pt x="1464" y="79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45" name="Rwanda" descr="© INSCALE GmbH, 05.05.2010&#10;http://www.presentationload.com/">
              <a:extLst>
                <a:ext uri="{FF2B5EF4-FFF2-40B4-BE49-F238E27FC236}">
                  <a16:creationId xmlns:a16="http://schemas.microsoft.com/office/drawing/2014/main" id="{97932602-657B-B49A-4757-37B583D80FB8}"/>
                </a:ext>
              </a:extLst>
            </p:cNvPr>
            <p:cNvSpPr>
              <a:spLocks/>
            </p:cNvSpPr>
            <p:nvPr/>
          </p:nvSpPr>
          <p:spPr bwMode="gray">
            <a:xfrm>
              <a:off x="5012154" y="3249609"/>
              <a:ext cx="56330" cy="56330"/>
            </a:xfrm>
            <a:custGeom>
              <a:avLst/>
              <a:gdLst>
                <a:gd name="T0" fmla="*/ 2147483647 w 150"/>
                <a:gd name="T1" fmla="*/ 2147483647 h 150"/>
                <a:gd name="T2" fmla="*/ 2147483647 w 150"/>
                <a:gd name="T3" fmla="*/ 2147483647 h 150"/>
                <a:gd name="T4" fmla="*/ 2147483647 w 150"/>
                <a:gd name="T5" fmla="*/ 2147483647 h 150"/>
                <a:gd name="T6" fmla="*/ 2147483647 w 150"/>
                <a:gd name="T7" fmla="*/ 2147483647 h 150"/>
                <a:gd name="T8" fmla="*/ 2147483647 w 150"/>
                <a:gd name="T9" fmla="*/ 2147483647 h 150"/>
                <a:gd name="T10" fmla="*/ 2147483647 w 150"/>
                <a:gd name="T11" fmla="*/ 2147483647 h 150"/>
                <a:gd name="T12" fmla="*/ 2147483647 w 150"/>
                <a:gd name="T13" fmla="*/ 2147483647 h 150"/>
                <a:gd name="T14" fmla="*/ 2147483647 w 150"/>
                <a:gd name="T15" fmla="*/ 2147483647 h 150"/>
                <a:gd name="T16" fmla="*/ 2147483647 w 150"/>
                <a:gd name="T17" fmla="*/ 2147483647 h 150"/>
                <a:gd name="T18" fmla="*/ 2147483647 w 150"/>
                <a:gd name="T19" fmla="*/ 2147483647 h 150"/>
                <a:gd name="T20" fmla="*/ 2147483647 w 150"/>
                <a:gd name="T21" fmla="*/ 2147483647 h 150"/>
                <a:gd name="T22" fmla="*/ 2147483647 w 150"/>
                <a:gd name="T23" fmla="*/ 2147483647 h 150"/>
                <a:gd name="T24" fmla="*/ 2147483647 w 150"/>
                <a:gd name="T25" fmla="*/ 2147483647 h 150"/>
                <a:gd name="T26" fmla="*/ 2147483647 w 150"/>
                <a:gd name="T27" fmla="*/ 0 h 150"/>
                <a:gd name="T28" fmla="*/ 2147483647 w 150"/>
                <a:gd name="T29" fmla="*/ 2147483647 h 150"/>
                <a:gd name="T30" fmla="*/ 2147483647 w 150"/>
                <a:gd name="T31" fmla="*/ 2147483647 h 150"/>
                <a:gd name="T32" fmla="*/ 2147483647 w 150"/>
                <a:gd name="T33" fmla="*/ 2147483647 h 150"/>
                <a:gd name="T34" fmla="*/ 2147483647 w 150"/>
                <a:gd name="T35" fmla="*/ 2147483647 h 150"/>
                <a:gd name="T36" fmla="*/ 2147483647 w 150"/>
                <a:gd name="T37" fmla="*/ 2147483647 h 150"/>
                <a:gd name="T38" fmla="*/ 2147483647 w 150"/>
                <a:gd name="T39" fmla="*/ 2147483647 h 150"/>
                <a:gd name="T40" fmla="*/ 2147483647 w 150"/>
                <a:gd name="T41" fmla="*/ 2147483647 h 150"/>
                <a:gd name="T42" fmla="*/ 2147483647 w 150"/>
                <a:gd name="T43" fmla="*/ 2147483647 h 150"/>
                <a:gd name="T44" fmla="*/ 2147483647 w 150"/>
                <a:gd name="T45" fmla="*/ 2147483647 h 150"/>
                <a:gd name="T46" fmla="*/ 2147483647 w 150"/>
                <a:gd name="T47" fmla="*/ 2147483647 h 150"/>
                <a:gd name="T48" fmla="*/ 2147483647 w 150"/>
                <a:gd name="T49" fmla="*/ 2147483647 h 150"/>
                <a:gd name="T50" fmla="*/ 2147483647 w 150"/>
                <a:gd name="T51" fmla="*/ 2147483647 h 150"/>
                <a:gd name="T52" fmla="*/ 2147483647 w 150"/>
                <a:gd name="T53" fmla="*/ 2147483647 h 150"/>
                <a:gd name="T54" fmla="*/ 2147483647 w 150"/>
                <a:gd name="T55" fmla="*/ 2147483647 h 150"/>
                <a:gd name="T56" fmla="*/ 2147483647 w 150"/>
                <a:gd name="T57" fmla="*/ 2147483647 h 150"/>
                <a:gd name="T58" fmla="*/ 2147483647 w 150"/>
                <a:gd name="T59" fmla="*/ 2147483647 h 150"/>
                <a:gd name="T60" fmla="*/ 0 w 150"/>
                <a:gd name="T61" fmla="*/ 2147483647 h 150"/>
                <a:gd name="T62" fmla="*/ 0 w 150"/>
                <a:gd name="T63" fmla="*/ 2147483647 h 150"/>
                <a:gd name="T64" fmla="*/ 2147483647 w 150"/>
                <a:gd name="T65" fmla="*/ 2147483647 h 150"/>
                <a:gd name="T66" fmla="*/ 2147483647 w 150"/>
                <a:gd name="T67" fmla="*/ 2147483647 h 150"/>
                <a:gd name="T68" fmla="*/ 2147483647 w 150"/>
                <a:gd name="T69" fmla="*/ 2147483647 h 150"/>
                <a:gd name="T70" fmla="*/ 2147483647 w 150"/>
                <a:gd name="T71" fmla="*/ 2147483647 h 150"/>
                <a:gd name="T72" fmla="*/ 2147483647 w 150"/>
                <a:gd name="T73" fmla="*/ 2147483647 h 15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50"/>
                <a:gd name="T112" fmla="*/ 0 h 150"/>
                <a:gd name="T113" fmla="*/ 150 w 150"/>
                <a:gd name="T114" fmla="*/ 150 h 150"/>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50" h="150">
                  <a:moveTo>
                    <a:pt x="48" y="150"/>
                  </a:moveTo>
                  <a:lnTo>
                    <a:pt x="54" y="150"/>
                  </a:lnTo>
                  <a:lnTo>
                    <a:pt x="60" y="144"/>
                  </a:lnTo>
                  <a:lnTo>
                    <a:pt x="72" y="138"/>
                  </a:lnTo>
                  <a:lnTo>
                    <a:pt x="78" y="114"/>
                  </a:lnTo>
                  <a:lnTo>
                    <a:pt x="138" y="114"/>
                  </a:lnTo>
                  <a:lnTo>
                    <a:pt x="150" y="102"/>
                  </a:lnTo>
                  <a:lnTo>
                    <a:pt x="150" y="72"/>
                  </a:lnTo>
                  <a:lnTo>
                    <a:pt x="144" y="66"/>
                  </a:lnTo>
                  <a:lnTo>
                    <a:pt x="144" y="48"/>
                  </a:lnTo>
                  <a:lnTo>
                    <a:pt x="138" y="42"/>
                  </a:lnTo>
                  <a:lnTo>
                    <a:pt x="132" y="30"/>
                  </a:lnTo>
                  <a:lnTo>
                    <a:pt x="126" y="24"/>
                  </a:lnTo>
                  <a:lnTo>
                    <a:pt x="132" y="0"/>
                  </a:lnTo>
                  <a:lnTo>
                    <a:pt x="108" y="6"/>
                  </a:lnTo>
                  <a:lnTo>
                    <a:pt x="108" y="12"/>
                  </a:lnTo>
                  <a:lnTo>
                    <a:pt x="102" y="18"/>
                  </a:lnTo>
                  <a:lnTo>
                    <a:pt x="90" y="42"/>
                  </a:lnTo>
                  <a:lnTo>
                    <a:pt x="84" y="42"/>
                  </a:lnTo>
                  <a:lnTo>
                    <a:pt x="72" y="30"/>
                  </a:lnTo>
                  <a:lnTo>
                    <a:pt x="54" y="30"/>
                  </a:lnTo>
                  <a:lnTo>
                    <a:pt x="48" y="36"/>
                  </a:lnTo>
                  <a:lnTo>
                    <a:pt x="24" y="48"/>
                  </a:lnTo>
                  <a:lnTo>
                    <a:pt x="18" y="54"/>
                  </a:lnTo>
                  <a:lnTo>
                    <a:pt x="18" y="60"/>
                  </a:lnTo>
                  <a:lnTo>
                    <a:pt x="24" y="72"/>
                  </a:lnTo>
                  <a:lnTo>
                    <a:pt x="30" y="78"/>
                  </a:lnTo>
                  <a:lnTo>
                    <a:pt x="30" y="90"/>
                  </a:lnTo>
                  <a:lnTo>
                    <a:pt x="18" y="102"/>
                  </a:lnTo>
                  <a:lnTo>
                    <a:pt x="6" y="108"/>
                  </a:lnTo>
                  <a:lnTo>
                    <a:pt x="0" y="120"/>
                  </a:lnTo>
                  <a:lnTo>
                    <a:pt x="0" y="126"/>
                  </a:lnTo>
                  <a:lnTo>
                    <a:pt x="6" y="132"/>
                  </a:lnTo>
                  <a:lnTo>
                    <a:pt x="30" y="132"/>
                  </a:lnTo>
                  <a:lnTo>
                    <a:pt x="36" y="144"/>
                  </a:lnTo>
                  <a:lnTo>
                    <a:pt x="42" y="150"/>
                  </a:lnTo>
                  <a:lnTo>
                    <a:pt x="48" y="15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46" name="Russia (Urup,Simushir)" descr="© INSCALE GmbH, 05.05.2010&#10;http://www.presentationload.com/">
              <a:extLst>
                <a:ext uri="{FF2B5EF4-FFF2-40B4-BE49-F238E27FC236}">
                  <a16:creationId xmlns:a16="http://schemas.microsoft.com/office/drawing/2014/main" id="{0CAD15E5-094B-C4F3-8D4D-17617362F3C3}"/>
                </a:ext>
              </a:extLst>
            </p:cNvPr>
            <p:cNvSpPr>
              <a:spLocks noEditPoints="1"/>
            </p:cNvSpPr>
            <p:nvPr/>
          </p:nvSpPr>
          <p:spPr bwMode="gray">
            <a:xfrm>
              <a:off x="7804943" y="1429248"/>
              <a:ext cx="114143" cy="453608"/>
            </a:xfrm>
            <a:custGeom>
              <a:avLst/>
              <a:gdLst>
                <a:gd name="T0" fmla="*/ 0 w 300"/>
                <a:gd name="T1" fmla="*/ 2147483647 h 1194"/>
                <a:gd name="T2" fmla="*/ 2147483647 w 300"/>
                <a:gd name="T3" fmla="*/ 2147483647 h 1194"/>
                <a:gd name="T4" fmla="*/ 2147483647 w 300"/>
                <a:gd name="T5" fmla="*/ 2147483647 h 1194"/>
                <a:gd name="T6" fmla="*/ 2147483647 w 300"/>
                <a:gd name="T7" fmla="*/ 2147483647 h 1194"/>
                <a:gd name="T8" fmla="*/ 0 w 300"/>
                <a:gd name="T9" fmla="*/ 2147483647 h 1194"/>
                <a:gd name="T10" fmla="*/ 2147483647 w 300"/>
                <a:gd name="T11" fmla="*/ 2147483647 h 1194"/>
                <a:gd name="T12" fmla="*/ 2147483647 w 300"/>
                <a:gd name="T13" fmla="*/ 2147483647 h 1194"/>
                <a:gd name="T14" fmla="*/ 2147483647 w 300"/>
                <a:gd name="T15" fmla="*/ 2147483647 h 1194"/>
                <a:gd name="T16" fmla="*/ 2147483647 w 300"/>
                <a:gd name="T17" fmla="*/ 2147483647 h 1194"/>
                <a:gd name="T18" fmla="*/ 2147483647 w 300"/>
                <a:gd name="T19" fmla="*/ 2147483647 h 1194"/>
                <a:gd name="T20" fmla="*/ 2147483647 w 300"/>
                <a:gd name="T21" fmla="*/ 2147483647 h 1194"/>
                <a:gd name="T22" fmla="*/ 2147483647 w 300"/>
                <a:gd name="T23" fmla="*/ 2147483647 h 1194"/>
                <a:gd name="T24" fmla="*/ 2147483647 w 300"/>
                <a:gd name="T25" fmla="*/ 2147483647 h 1194"/>
                <a:gd name="T26" fmla="*/ 2147483647 w 300"/>
                <a:gd name="T27" fmla="*/ 2147483647 h 1194"/>
                <a:gd name="T28" fmla="*/ 2147483647 w 300"/>
                <a:gd name="T29" fmla="*/ 2147483647 h 1194"/>
                <a:gd name="T30" fmla="*/ 2147483647 w 300"/>
                <a:gd name="T31" fmla="*/ 2147483647 h 1194"/>
                <a:gd name="T32" fmla="*/ 2147483647 w 300"/>
                <a:gd name="T33" fmla="*/ 2147483647 h 1194"/>
                <a:gd name="T34" fmla="*/ 2147483647 w 300"/>
                <a:gd name="T35" fmla="*/ 2147483647 h 1194"/>
                <a:gd name="T36" fmla="*/ 2147483647 w 300"/>
                <a:gd name="T37" fmla="*/ 2147483647 h 1194"/>
                <a:gd name="T38" fmla="*/ 2147483647 w 300"/>
                <a:gd name="T39" fmla="*/ 2147483647 h 1194"/>
                <a:gd name="T40" fmla="*/ 2147483647 w 300"/>
                <a:gd name="T41" fmla="*/ 2147483647 h 1194"/>
                <a:gd name="T42" fmla="*/ 2147483647 w 300"/>
                <a:gd name="T43" fmla="*/ 2147483647 h 1194"/>
                <a:gd name="T44" fmla="*/ 2147483647 w 300"/>
                <a:gd name="T45" fmla="*/ 2147483647 h 1194"/>
                <a:gd name="T46" fmla="*/ 2147483647 w 300"/>
                <a:gd name="T47" fmla="*/ 2147483647 h 1194"/>
                <a:gd name="T48" fmla="*/ 2147483647 w 300"/>
                <a:gd name="T49" fmla="*/ 2147483647 h 1194"/>
                <a:gd name="T50" fmla="*/ 2147483647 w 300"/>
                <a:gd name="T51" fmla="*/ 2147483647 h 1194"/>
                <a:gd name="T52" fmla="*/ 2147483647 w 300"/>
                <a:gd name="T53" fmla="*/ 2147483647 h 1194"/>
                <a:gd name="T54" fmla="*/ 2147483647 w 300"/>
                <a:gd name="T55" fmla="*/ 2147483647 h 1194"/>
                <a:gd name="T56" fmla="*/ 2147483647 w 300"/>
                <a:gd name="T57" fmla="*/ 2147483647 h 1194"/>
                <a:gd name="T58" fmla="*/ 2147483647 w 300"/>
                <a:gd name="T59" fmla="*/ 2147483647 h 1194"/>
                <a:gd name="T60" fmla="*/ 2147483647 w 300"/>
                <a:gd name="T61" fmla="*/ 2147483647 h 1194"/>
                <a:gd name="T62" fmla="*/ 2147483647 w 300"/>
                <a:gd name="T63" fmla="*/ 2147483647 h 1194"/>
                <a:gd name="T64" fmla="*/ 2147483647 w 300"/>
                <a:gd name="T65" fmla="*/ 2147483647 h 1194"/>
                <a:gd name="T66" fmla="*/ 2147483647 w 300"/>
                <a:gd name="T67" fmla="*/ 2147483647 h 1194"/>
                <a:gd name="T68" fmla="*/ 2147483647 w 300"/>
                <a:gd name="T69" fmla="*/ 2147483647 h 1194"/>
                <a:gd name="T70" fmla="*/ 2147483647 w 300"/>
                <a:gd name="T71" fmla="*/ 2147483647 h 1194"/>
                <a:gd name="T72" fmla="*/ 2147483647 w 300"/>
                <a:gd name="T73" fmla="*/ 2147483647 h 1194"/>
                <a:gd name="T74" fmla="*/ 2147483647 w 300"/>
                <a:gd name="T75" fmla="*/ 2147483647 h 1194"/>
                <a:gd name="T76" fmla="*/ 2147483647 w 300"/>
                <a:gd name="T77" fmla="*/ 2147483647 h 1194"/>
                <a:gd name="T78" fmla="*/ 2147483647 w 300"/>
                <a:gd name="T79" fmla="*/ 2147483647 h 1194"/>
                <a:gd name="T80" fmla="*/ 2147483647 w 300"/>
                <a:gd name="T81" fmla="*/ 2147483647 h 1194"/>
                <a:gd name="T82" fmla="*/ 2147483647 w 300"/>
                <a:gd name="T83" fmla="*/ 2147483647 h 1194"/>
                <a:gd name="T84" fmla="*/ 2147483647 w 300"/>
                <a:gd name="T85" fmla="*/ 2147483647 h 1194"/>
                <a:gd name="T86" fmla="*/ 2147483647 w 300"/>
                <a:gd name="T87" fmla="*/ 2147483647 h 1194"/>
                <a:gd name="T88" fmla="*/ 2147483647 w 300"/>
                <a:gd name="T89" fmla="*/ 2147483647 h 1194"/>
                <a:gd name="T90" fmla="*/ 2147483647 w 300"/>
                <a:gd name="T91" fmla="*/ 2147483647 h 1194"/>
                <a:gd name="T92" fmla="*/ 2147483647 w 300"/>
                <a:gd name="T93" fmla="*/ 2147483647 h 1194"/>
                <a:gd name="T94" fmla="*/ 2147483647 w 300"/>
                <a:gd name="T95" fmla="*/ 2147483647 h 1194"/>
                <a:gd name="T96" fmla="*/ 2147483647 w 300"/>
                <a:gd name="T97" fmla="*/ 2147483647 h 1194"/>
                <a:gd name="T98" fmla="*/ 2147483647 w 300"/>
                <a:gd name="T99" fmla="*/ 0 h 1194"/>
                <a:gd name="T100" fmla="*/ 2147483647 w 300"/>
                <a:gd name="T101" fmla="*/ 2147483647 h 1194"/>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00"/>
                <a:gd name="T154" fmla="*/ 0 h 1194"/>
                <a:gd name="T155" fmla="*/ 300 w 300"/>
                <a:gd name="T156" fmla="*/ 1194 h 1194"/>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00" h="1194">
                  <a:moveTo>
                    <a:pt x="0" y="1194"/>
                  </a:moveTo>
                  <a:lnTo>
                    <a:pt x="12" y="1188"/>
                  </a:lnTo>
                  <a:lnTo>
                    <a:pt x="36" y="1146"/>
                  </a:lnTo>
                  <a:lnTo>
                    <a:pt x="18" y="1134"/>
                  </a:lnTo>
                  <a:lnTo>
                    <a:pt x="0" y="1194"/>
                  </a:lnTo>
                  <a:close/>
                  <a:moveTo>
                    <a:pt x="114" y="1068"/>
                  </a:moveTo>
                  <a:lnTo>
                    <a:pt x="72" y="1062"/>
                  </a:lnTo>
                  <a:lnTo>
                    <a:pt x="54" y="1134"/>
                  </a:lnTo>
                  <a:lnTo>
                    <a:pt x="66" y="1134"/>
                  </a:lnTo>
                  <a:lnTo>
                    <a:pt x="84" y="1104"/>
                  </a:lnTo>
                  <a:lnTo>
                    <a:pt x="132" y="1074"/>
                  </a:lnTo>
                  <a:lnTo>
                    <a:pt x="120" y="1050"/>
                  </a:lnTo>
                  <a:lnTo>
                    <a:pt x="114" y="1068"/>
                  </a:lnTo>
                  <a:close/>
                  <a:moveTo>
                    <a:pt x="192" y="1008"/>
                  </a:moveTo>
                  <a:lnTo>
                    <a:pt x="186" y="1008"/>
                  </a:lnTo>
                  <a:lnTo>
                    <a:pt x="180" y="1020"/>
                  </a:lnTo>
                  <a:lnTo>
                    <a:pt x="174" y="1026"/>
                  </a:lnTo>
                  <a:lnTo>
                    <a:pt x="168" y="1038"/>
                  </a:lnTo>
                  <a:lnTo>
                    <a:pt x="168" y="1044"/>
                  </a:lnTo>
                  <a:lnTo>
                    <a:pt x="174" y="1050"/>
                  </a:lnTo>
                  <a:lnTo>
                    <a:pt x="180" y="1050"/>
                  </a:lnTo>
                  <a:lnTo>
                    <a:pt x="198" y="1032"/>
                  </a:lnTo>
                  <a:lnTo>
                    <a:pt x="198" y="1014"/>
                  </a:lnTo>
                  <a:lnTo>
                    <a:pt x="192" y="1008"/>
                  </a:lnTo>
                  <a:close/>
                  <a:moveTo>
                    <a:pt x="282" y="636"/>
                  </a:moveTo>
                  <a:lnTo>
                    <a:pt x="264" y="654"/>
                  </a:lnTo>
                  <a:lnTo>
                    <a:pt x="276" y="678"/>
                  </a:lnTo>
                  <a:lnTo>
                    <a:pt x="258" y="678"/>
                  </a:lnTo>
                  <a:lnTo>
                    <a:pt x="258" y="702"/>
                  </a:lnTo>
                  <a:lnTo>
                    <a:pt x="282" y="702"/>
                  </a:lnTo>
                  <a:lnTo>
                    <a:pt x="294" y="684"/>
                  </a:lnTo>
                  <a:lnTo>
                    <a:pt x="282" y="654"/>
                  </a:lnTo>
                  <a:lnTo>
                    <a:pt x="300" y="654"/>
                  </a:lnTo>
                  <a:lnTo>
                    <a:pt x="282" y="636"/>
                  </a:lnTo>
                  <a:close/>
                  <a:moveTo>
                    <a:pt x="276" y="768"/>
                  </a:moveTo>
                  <a:lnTo>
                    <a:pt x="294" y="750"/>
                  </a:lnTo>
                  <a:lnTo>
                    <a:pt x="270" y="732"/>
                  </a:lnTo>
                  <a:lnTo>
                    <a:pt x="276" y="768"/>
                  </a:lnTo>
                  <a:close/>
                  <a:moveTo>
                    <a:pt x="258" y="954"/>
                  </a:moveTo>
                  <a:lnTo>
                    <a:pt x="258" y="924"/>
                  </a:lnTo>
                  <a:lnTo>
                    <a:pt x="240" y="948"/>
                  </a:lnTo>
                  <a:lnTo>
                    <a:pt x="258" y="954"/>
                  </a:lnTo>
                  <a:close/>
                  <a:moveTo>
                    <a:pt x="252" y="858"/>
                  </a:moveTo>
                  <a:lnTo>
                    <a:pt x="270" y="858"/>
                  </a:lnTo>
                  <a:lnTo>
                    <a:pt x="252" y="840"/>
                  </a:lnTo>
                  <a:lnTo>
                    <a:pt x="252" y="858"/>
                  </a:lnTo>
                  <a:close/>
                  <a:moveTo>
                    <a:pt x="126" y="24"/>
                  </a:moveTo>
                  <a:lnTo>
                    <a:pt x="144" y="60"/>
                  </a:lnTo>
                  <a:lnTo>
                    <a:pt x="174" y="24"/>
                  </a:lnTo>
                  <a:lnTo>
                    <a:pt x="162" y="0"/>
                  </a:lnTo>
                  <a:lnTo>
                    <a:pt x="126" y="2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47" name="Russia" descr="© INSCALE GmbH, 05.05.2010&#10;http://www.presentationload.com/">
              <a:extLst>
                <a:ext uri="{FF2B5EF4-FFF2-40B4-BE49-F238E27FC236}">
                  <a16:creationId xmlns:a16="http://schemas.microsoft.com/office/drawing/2014/main" id="{B3DC4AE8-875F-0FA9-1669-006D6C4CED2F}"/>
                </a:ext>
              </a:extLst>
            </p:cNvPr>
            <p:cNvSpPr>
              <a:spLocks noEditPoints="1"/>
            </p:cNvSpPr>
            <p:nvPr/>
          </p:nvSpPr>
          <p:spPr bwMode="gray">
            <a:xfrm>
              <a:off x="4727539" y="867426"/>
              <a:ext cx="3430210" cy="1092513"/>
            </a:xfrm>
            <a:custGeom>
              <a:avLst/>
              <a:gdLst>
                <a:gd name="T0" fmla="*/ 2147483647 w 9048"/>
                <a:gd name="T1" fmla="*/ 2147483647 h 2880"/>
                <a:gd name="T2" fmla="*/ 2147483647 w 9048"/>
                <a:gd name="T3" fmla="*/ 2147483647 h 2880"/>
                <a:gd name="T4" fmla="*/ 2147483647 w 9048"/>
                <a:gd name="T5" fmla="*/ 2147483647 h 2880"/>
                <a:gd name="T6" fmla="*/ 2147483647 w 9048"/>
                <a:gd name="T7" fmla="*/ 2147483647 h 2880"/>
                <a:gd name="T8" fmla="*/ 2147483647 w 9048"/>
                <a:gd name="T9" fmla="*/ 2147483647 h 2880"/>
                <a:gd name="T10" fmla="*/ 2147483647 w 9048"/>
                <a:gd name="T11" fmla="*/ 2147483647 h 2880"/>
                <a:gd name="T12" fmla="*/ 2147483647 w 9048"/>
                <a:gd name="T13" fmla="*/ 2147483647 h 2880"/>
                <a:gd name="T14" fmla="*/ 2147483647 w 9048"/>
                <a:gd name="T15" fmla="*/ 2147483647 h 2880"/>
                <a:gd name="T16" fmla="*/ 2147483647 w 9048"/>
                <a:gd name="T17" fmla="*/ 2147483647 h 2880"/>
                <a:gd name="T18" fmla="*/ 2147483647 w 9048"/>
                <a:gd name="T19" fmla="*/ 2147483647 h 2880"/>
                <a:gd name="T20" fmla="*/ 2147483647 w 9048"/>
                <a:gd name="T21" fmla="*/ 2147483647 h 2880"/>
                <a:gd name="T22" fmla="*/ 2147483647 w 9048"/>
                <a:gd name="T23" fmla="*/ 2147483647 h 2880"/>
                <a:gd name="T24" fmla="*/ 2147483647 w 9048"/>
                <a:gd name="T25" fmla="*/ 2147483647 h 2880"/>
                <a:gd name="T26" fmla="*/ 2147483647 w 9048"/>
                <a:gd name="T27" fmla="*/ 2147483647 h 2880"/>
                <a:gd name="T28" fmla="*/ 2147483647 w 9048"/>
                <a:gd name="T29" fmla="*/ 2147483647 h 2880"/>
                <a:gd name="T30" fmla="*/ 2147483647 w 9048"/>
                <a:gd name="T31" fmla="*/ 2147483647 h 2880"/>
                <a:gd name="T32" fmla="*/ 2147483647 w 9048"/>
                <a:gd name="T33" fmla="*/ 2147483647 h 2880"/>
                <a:gd name="T34" fmla="*/ 2147483647 w 9048"/>
                <a:gd name="T35" fmla="*/ 2147483647 h 2880"/>
                <a:gd name="T36" fmla="*/ 2147483647 w 9048"/>
                <a:gd name="T37" fmla="*/ 2147483647 h 2880"/>
                <a:gd name="T38" fmla="*/ 2147483647 w 9048"/>
                <a:gd name="T39" fmla="*/ 2147483647 h 2880"/>
                <a:gd name="T40" fmla="*/ 2147483647 w 9048"/>
                <a:gd name="T41" fmla="*/ 2147483647 h 2880"/>
                <a:gd name="T42" fmla="*/ 2147483647 w 9048"/>
                <a:gd name="T43" fmla="*/ 2147483647 h 2880"/>
                <a:gd name="T44" fmla="*/ 2147483647 w 9048"/>
                <a:gd name="T45" fmla="*/ 2147483647 h 2880"/>
                <a:gd name="T46" fmla="*/ 2147483647 w 9048"/>
                <a:gd name="T47" fmla="*/ 2147483647 h 2880"/>
                <a:gd name="T48" fmla="*/ 2147483647 w 9048"/>
                <a:gd name="T49" fmla="*/ 2147483647 h 2880"/>
                <a:gd name="T50" fmla="*/ 2147483647 w 9048"/>
                <a:gd name="T51" fmla="*/ 2147483647 h 2880"/>
                <a:gd name="T52" fmla="*/ 2147483647 w 9048"/>
                <a:gd name="T53" fmla="*/ 2147483647 h 2880"/>
                <a:gd name="T54" fmla="*/ 2147483647 w 9048"/>
                <a:gd name="T55" fmla="*/ 2147483647 h 2880"/>
                <a:gd name="T56" fmla="*/ 2147483647 w 9048"/>
                <a:gd name="T57" fmla="*/ 2147483647 h 2880"/>
                <a:gd name="T58" fmla="*/ 2147483647 w 9048"/>
                <a:gd name="T59" fmla="*/ 2147483647 h 2880"/>
                <a:gd name="T60" fmla="*/ 2147483647 w 9048"/>
                <a:gd name="T61" fmla="*/ 2147483647 h 2880"/>
                <a:gd name="T62" fmla="*/ 2147483647 w 9048"/>
                <a:gd name="T63" fmla="*/ 2147483647 h 2880"/>
                <a:gd name="T64" fmla="*/ 2147483647 w 9048"/>
                <a:gd name="T65" fmla="*/ 2147483647 h 2880"/>
                <a:gd name="T66" fmla="*/ 2147483647 w 9048"/>
                <a:gd name="T67" fmla="*/ 2147483647 h 2880"/>
                <a:gd name="T68" fmla="*/ 2147483647 w 9048"/>
                <a:gd name="T69" fmla="*/ 2147483647 h 2880"/>
                <a:gd name="T70" fmla="*/ 2147483647 w 9048"/>
                <a:gd name="T71" fmla="*/ 2147483647 h 2880"/>
                <a:gd name="T72" fmla="*/ 2147483647 w 9048"/>
                <a:gd name="T73" fmla="*/ 2147483647 h 2880"/>
                <a:gd name="T74" fmla="*/ 2147483647 w 9048"/>
                <a:gd name="T75" fmla="*/ 2147483647 h 2880"/>
                <a:gd name="T76" fmla="*/ 2147483647 w 9048"/>
                <a:gd name="T77" fmla="*/ 2147483647 h 2880"/>
                <a:gd name="T78" fmla="*/ 2147483647 w 9048"/>
                <a:gd name="T79" fmla="*/ 2147483647 h 2880"/>
                <a:gd name="T80" fmla="*/ 2147483647 w 9048"/>
                <a:gd name="T81" fmla="*/ 2147483647 h 2880"/>
                <a:gd name="T82" fmla="*/ 2147483647 w 9048"/>
                <a:gd name="T83" fmla="*/ 2147483647 h 2880"/>
                <a:gd name="T84" fmla="*/ 2147483647 w 9048"/>
                <a:gd name="T85" fmla="*/ 2147483647 h 2880"/>
                <a:gd name="T86" fmla="*/ 2147483647 w 9048"/>
                <a:gd name="T87" fmla="*/ 2147483647 h 2880"/>
                <a:gd name="T88" fmla="*/ 2147483647 w 9048"/>
                <a:gd name="T89" fmla="*/ 2147483647 h 2880"/>
                <a:gd name="T90" fmla="*/ 2147483647 w 9048"/>
                <a:gd name="T91" fmla="*/ 2147483647 h 2880"/>
                <a:gd name="T92" fmla="*/ 2147483647 w 9048"/>
                <a:gd name="T93" fmla="*/ 2147483647 h 2880"/>
                <a:gd name="T94" fmla="*/ 2147483647 w 9048"/>
                <a:gd name="T95" fmla="*/ 2147483647 h 2880"/>
                <a:gd name="T96" fmla="*/ 2147483647 w 9048"/>
                <a:gd name="T97" fmla="*/ 2147483647 h 2880"/>
                <a:gd name="T98" fmla="*/ 2147483647 w 9048"/>
                <a:gd name="T99" fmla="*/ 2147483647 h 2880"/>
                <a:gd name="T100" fmla="*/ 2147483647 w 9048"/>
                <a:gd name="T101" fmla="*/ 2147483647 h 2880"/>
                <a:gd name="T102" fmla="*/ 2147483647 w 9048"/>
                <a:gd name="T103" fmla="*/ 2147483647 h 2880"/>
                <a:gd name="T104" fmla="*/ 2147483647 w 9048"/>
                <a:gd name="T105" fmla="*/ 2147483647 h 2880"/>
                <a:gd name="T106" fmla="*/ 2147483647 w 9048"/>
                <a:gd name="T107" fmla="*/ 2147483647 h 2880"/>
                <a:gd name="T108" fmla="*/ 2147483647 w 9048"/>
                <a:gd name="T109" fmla="*/ 2147483647 h 2880"/>
                <a:gd name="T110" fmla="*/ 2147483647 w 9048"/>
                <a:gd name="T111" fmla="*/ 2147483647 h 2880"/>
                <a:gd name="T112" fmla="*/ 2147483647 w 9048"/>
                <a:gd name="T113" fmla="*/ 2147483647 h 2880"/>
                <a:gd name="T114" fmla="*/ 2147483647 w 9048"/>
                <a:gd name="T115" fmla="*/ 2147483647 h 2880"/>
                <a:gd name="T116" fmla="*/ 2147483647 w 9048"/>
                <a:gd name="T117" fmla="*/ 2147483647 h 2880"/>
                <a:gd name="T118" fmla="*/ 2147483647 w 9048"/>
                <a:gd name="T119" fmla="*/ 2147483647 h 2880"/>
                <a:gd name="T120" fmla="*/ 2147483647 w 9048"/>
                <a:gd name="T121" fmla="*/ 2147483647 h 2880"/>
                <a:gd name="T122" fmla="*/ 2147483647 w 9048"/>
                <a:gd name="T123" fmla="*/ 2147483647 h 2880"/>
                <a:gd name="T124" fmla="*/ 2147483647 w 9048"/>
                <a:gd name="T125" fmla="*/ 2147483647 h 288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9048"/>
                <a:gd name="T190" fmla="*/ 0 h 2880"/>
                <a:gd name="T191" fmla="*/ 9048 w 9048"/>
                <a:gd name="T192" fmla="*/ 2880 h 2880"/>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9048" h="2880">
                  <a:moveTo>
                    <a:pt x="2790" y="546"/>
                  </a:moveTo>
                  <a:lnTo>
                    <a:pt x="2760" y="540"/>
                  </a:lnTo>
                  <a:lnTo>
                    <a:pt x="2736" y="558"/>
                  </a:lnTo>
                  <a:lnTo>
                    <a:pt x="2778" y="570"/>
                  </a:lnTo>
                  <a:lnTo>
                    <a:pt x="2790" y="546"/>
                  </a:lnTo>
                  <a:close/>
                  <a:moveTo>
                    <a:pt x="2832" y="522"/>
                  </a:moveTo>
                  <a:lnTo>
                    <a:pt x="2820" y="516"/>
                  </a:lnTo>
                  <a:lnTo>
                    <a:pt x="2814" y="510"/>
                  </a:lnTo>
                  <a:lnTo>
                    <a:pt x="2808" y="510"/>
                  </a:lnTo>
                  <a:lnTo>
                    <a:pt x="2808" y="528"/>
                  </a:lnTo>
                  <a:lnTo>
                    <a:pt x="2820" y="534"/>
                  </a:lnTo>
                  <a:lnTo>
                    <a:pt x="2832" y="534"/>
                  </a:lnTo>
                  <a:lnTo>
                    <a:pt x="2844" y="540"/>
                  </a:lnTo>
                  <a:lnTo>
                    <a:pt x="2850" y="540"/>
                  </a:lnTo>
                  <a:lnTo>
                    <a:pt x="2850" y="534"/>
                  </a:lnTo>
                  <a:lnTo>
                    <a:pt x="2844" y="528"/>
                  </a:lnTo>
                  <a:lnTo>
                    <a:pt x="2832" y="522"/>
                  </a:lnTo>
                  <a:close/>
                  <a:moveTo>
                    <a:pt x="1704" y="18"/>
                  </a:moveTo>
                  <a:lnTo>
                    <a:pt x="1710" y="18"/>
                  </a:lnTo>
                  <a:lnTo>
                    <a:pt x="1716" y="12"/>
                  </a:lnTo>
                  <a:lnTo>
                    <a:pt x="1728" y="6"/>
                  </a:lnTo>
                  <a:lnTo>
                    <a:pt x="1734" y="0"/>
                  </a:lnTo>
                  <a:lnTo>
                    <a:pt x="1644" y="0"/>
                  </a:lnTo>
                  <a:lnTo>
                    <a:pt x="1638" y="12"/>
                  </a:lnTo>
                  <a:lnTo>
                    <a:pt x="1680" y="12"/>
                  </a:lnTo>
                  <a:lnTo>
                    <a:pt x="1686" y="18"/>
                  </a:lnTo>
                  <a:lnTo>
                    <a:pt x="1704" y="18"/>
                  </a:lnTo>
                  <a:close/>
                  <a:moveTo>
                    <a:pt x="1740" y="60"/>
                  </a:moveTo>
                  <a:lnTo>
                    <a:pt x="1746" y="60"/>
                  </a:lnTo>
                  <a:lnTo>
                    <a:pt x="1758" y="48"/>
                  </a:lnTo>
                  <a:lnTo>
                    <a:pt x="1764" y="48"/>
                  </a:lnTo>
                  <a:lnTo>
                    <a:pt x="1770" y="54"/>
                  </a:lnTo>
                  <a:lnTo>
                    <a:pt x="1782" y="54"/>
                  </a:lnTo>
                  <a:lnTo>
                    <a:pt x="1788" y="60"/>
                  </a:lnTo>
                  <a:lnTo>
                    <a:pt x="1800" y="60"/>
                  </a:lnTo>
                  <a:lnTo>
                    <a:pt x="1812" y="48"/>
                  </a:lnTo>
                  <a:lnTo>
                    <a:pt x="1812" y="36"/>
                  </a:lnTo>
                  <a:lnTo>
                    <a:pt x="1806" y="30"/>
                  </a:lnTo>
                  <a:lnTo>
                    <a:pt x="1794" y="24"/>
                  </a:lnTo>
                  <a:lnTo>
                    <a:pt x="1758" y="24"/>
                  </a:lnTo>
                  <a:lnTo>
                    <a:pt x="1710" y="48"/>
                  </a:lnTo>
                  <a:lnTo>
                    <a:pt x="1716" y="54"/>
                  </a:lnTo>
                  <a:lnTo>
                    <a:pt x="1728" y="60"/>
                  </a:lnTo>
                  <a:lnTo>
                    <a:pt x="1740" y="60"/>
                  </a:lnTo>
                  <a:close/>
                  <a:moveTo>
                    <a:pt x="2382" y="510"/>
                  </a:moveTo>
                  <a:lnTo>
                    <a:pt x="2400" y="504"/>
                  </a:lnTo>
                  <a:lnTo>
                    <a:pt x="2412" y="498"/>
                  </a:lnTo>
                  <a:lnTo>
                    <a:pt x="2412" y="486"/>
                  </a:lnTo>
                  <a:lnTo>
                    <a:pt x="2406" y="486"/>
                  </a:lnTo>
                  <a:lnTo>
                    <a:pt x="2400" y="480"/>
                  </a:lnTo>
                  <a:lnTo>
                    <a:pt x="2346" y="480"/>
                  </a:lnTo>
                  <a:lnTo>
                    <a:pt x="2346" y="492"/>
                  </a:lnTo>
                  <a:lnTo>
                    <a:pt x="2358" y="504"/>
                  </a:lnTo>
                  <a:lnTo>
                    <a:pt x="2370" y="510"/>
                  </a:lnTo>
                  <a:lnTo>
                    <a:pt x="2382" y="510"/>
                  </a:lnTo>
                  <a:close/>
                  <a:moveTo>
                    <a:pt x="1590" y="30"/>
                  </a:moveTo>
                  <a:lnTo>
                    <a:pt x="1548" y="24"/>
                  </a:lnTo>
                  <a:lnTo>
                    <a:pt x="1554" y="36"/>
                  </a:lnTo>
                  <a:lnTo>
                    <a:pt x="1590" y="30"/>
                  </a:lnTo>
                  <a:close/>
                  <a:moveTo>
                    <a:pt x="1890" y="696"/>
                  </a:moveTo>
                  <a:lnTo>
                    <a:pt x="1896" y="708"/>
                  </a:lnTo>
                  <a:lnTo>
                    <a:pt x="1920" y="720"/>
                  </a:lnTo>
                  <a:lnTo>
                    <a:pt x="1950" y="738"/>
                  </a:lnTo>
                  <a:lnTo>
                    <a:pt x="1974" y="744"/>
                  </a:lnTo>
                  <a:lnTo>
                    <a:pt x="1992" y="738"/>
                  </a:lnTo>
                  <a:lnTo>
                    <a:pt x="1980" y="720"/>
                  </a:lnTo>
                  <a:lnTo>
                    <a:pt x="1950" y="702"/>
                  </a:lnTo>
                  <a:lnTo>
                    <a:pt x="1914" y="696"/>
                  </a:lnTo>
                  <a:lnTo>
                    <a:pt x="1890" y="696"/>
                  </a:lnTo>
                  <a:close/>
                  <a:moveTo>
                    <a:pt x="3108" y="126"/>
                  </a:moveTo>
                  <a:lnTo>
                    <a:pt x="3120" y="108"/>
                  </a:lnTo>
                  <a:lnTo>
                    <a:pt x="3030" y="108"/>
                  </a:lnTo>
                  <a:lnTo>
                    <a:pt x="3108" y="126"/>
                  </a:lnTo>
                  <a:close/>
                  <a:moveTo>
                    <a:pt x="1560" y="102"/>
                  </a:moveTo>
                  <a:lnTo>
                    <a:pt x="1632" y="102"/>
                  </a:lnTo>
                  <a:lnTo>
                    <a:pt x="1608" y="84"/>
                  </a:lnTo>
                  <a:lnTo>
                    <a:pt x="1560" y="102"/>
                  </a:lnTo>
                  <a:close/>
                  <a:moveTo>
                    <a:pt x="1572" y="60"/>
                  </a:moveTo>
                  <a:lnTo>
                    <a:pt x="1584" y="66"/>
                  </a:lnTo>
                  <a:lnTo>
                    <a:pt x="1596" y="78"/>
                  </a:lnTo>
                  <a:lnTo>
                    <a:pt x="1620" y="66"/>
                  </a:lnTo>
                  <a:lnTo>
                    <a:pt x="1620" y="72"/>
                  </a:lnTo>
                  <a:lnTo>
                    <a:pt x="1644" y="72"/>
                  </a:lnTo>
                  <a:lnTo>
                    <a:pt x="1668" y="60"/>
                  </a:lnTo>
                  <a:lnTo>
                    <a:pt x="1674" y="54"/>
                  </a:lnTo>
                  <a:lnTo>
                    <a:pt x="1680" y="54"/>
                  </a:lnTo>
                  <a:lnTo>
                    <a:pt x="1626" y="48"/>
                  </a:lnTo>
                  <a:lnTo>
                    <a:pt x="1614" y="54"/>
                  </a:lnTo>
                  <a:lnTo>
                    <a:pt x="1608" y="54"/>
                  </a:lnTo>
                  <a:lnTo>
                    <a:pt x="1602" y="48"/>
                  </a:lnTo>
                  <a:lnTo>
                    <a:pt x="1584" y="48"/>
                  </a:lnTo>
                  <a:lnTo>
                    <a:pt x="1572" y="60"/>
                  </a:lnTo>
                  <a:close/>
                  <a:moveTo>
                    <a:pt x="1662" y="36"/>
                  </a:moveTo>
                  <a:lnTo>
                    <a:pt x="1602" y="36"/>
                  </a:lnTo>
                  <a:lnTo>
                    <a:pt x="1650" y="48"/>
                  </a:lnTo>
                  <a:lnTo>
                    <a:pt x="1662" y="36"/>
                  </a:lnTo>
                  <a:close/>
                  <a:moveTo>
                    <a:pt x="1542" y="522"/>
                  </a:moveTo>
                  <a:lnTo>
                    <a:pt x="1500" y="528"/>
                  </a:lnTo>
                  <a:lnTo>
                    <a:pt x="1512" y="552"/>
                  </a:lnTo>
                  <a:lnTo>
                    <a:pt x="1542" y="534"/>
                  </a:lnTo>
                  <a:lnTo>
                    <a:pt x="1524" y="558"/>
                  </a:lnTo>
                  <a:lnTo>
                    <a:pt x="1518" y="558"/>
                  </a:lnTo>
                  <a:lnTo>
                    <a:pt x="1512" y="564"/>
                  </a:lnTo>
                  <a:lnTo>
                    <a:pt x="1506" y="564"/>
                  </a:lnTo>
                  <a:lnTo>
                    <a:pt x="1494" y="570"/>
                  </a:lnTo>
                  <a:lnTo>
                    <a:pt x="1488" y="576"/>
                  </a:lnTo>
                  <a:lnTo>
                    <a:pt x="1488" y="582"/>
                  </a:lnTo>
                  <a:lnTo>
                    <a:pt x="1500" y="594"/>
                  </a:lnTo>
                  <a:lnTo>
                    <a:pt x="1524" y="606"/>
                  </a:lnTo>
                  <a:lnTo>
                    <a:pt x="1566" y="606"/>
                  </a:lnTo>
                  <a:lnTo>
                    <a:pt x="1590" y="612"/>
                  </a:lnTo>
                  <a:lnTo>
                    <a:pt x="1608" y="618"/>
                  </a:lnTo>
                  <a:lnTo>
                    <a:pt x="1614" y="624"/>
                  </a:lnTo>
                  <a:lnTo>
                    <a:pt x="1620" y="636"/>
                  </a:lnTo>
                  <a:lnTo>
                    <a:pt x="1620" y="648"/>
                  </a:lnTo>
                  <a:lnTo>
                    <a:pt x="1626" y="654"/>
                  </a:lnTo>
                  <a:lnTo>
                    <a:pt x="1626" y="660"/>
                  </a:lnTo>
                  <a:lnTo>
                    <a:pt x="1644" y="660"/>
                  </a:lnTo>
                  <a:lnTo>
                    <a:pt x="1662" y="666"/>
                  </a:lnTo>
                  <a:lnTo>
                    <a:pt x="1674" y="666"/>
                  </a:lnTo>
                  <a:lnTo>
                    <a:pt x="1692" y="672"/>
                  </a:lnTo>
                  <a:lnTo>
                    <a:pt x="1704" y="672"/>
                  </a:lnTo>
                  <a:lnTo>
                    <a:pt x="1818" y="666"/>
                  </a:lnTo>
                  <a:lnTo>
                    <a:pt x="1806" y="666"/>
                  </a:lnTo>
                  <a:lnTo>
                    <a:pt x="1734" y="642"/>
                  </a:lnTo>
                  <a:lnTo>
                    <a:pt x="1704" y="618"/>
                  </a:lnTo>
                  <a:lnTo>
                    <a:pt x="1692" y="600"/>
                  </a:lnTo>
                  <a:lnTo>
                    <a:pt x="1686" y="588"/>
                  </a:lnTo>
                  <a:lnTo>
                    <a:pt x="1674" y="582"/>
                  </a:lnTo>
                  <a:lnTo>
                    <a:pt x="1674" y="570"/>
                  </a:lnTo>
                  <a:lnTo>
                    <a:pt x="1668" y="564"/>
                  </a:lnTo>
                  <a:lnTo>
                    <a:pt x="1692" y="516"/>
                  </a:lnTo>
                  <a:lnTo>
                    <a:pt x="1686" y="510"/>
                  </a:lnTo>
                  <a:lnTo>
                    <a:pt x="1686" y="504"/>
                  </a:lnTo>
                  <a:lnTo>
                    <a:pt x="1674" y="504"/>
                  </a:lnTo>
                  <a:lnTo>
                    <a:pt x="1710" y="498"/>
                  </a:lnTo>
                  <a:lnTo>
                    <a:pt x="1698" y="480"/>
                  </a:lnTo>
                  <a:lnTo>
                    <a:pt x="1734" y="480"/>
                  </a:lnTo>
                  <a:lnTo>
                    <a:pt x="1710" y="468"/>
                  </a:lnTo>
                  <a:lnTo>
                    <a:pt x="1734" y="474"/>
                  </a:lnTo>
                  <a:lnTo>
                    <a:pt x="1740" y="462"/>
                  </a:lnTo>
                  <a:lnTo>
                    <a:pt x="1722" y="450"/>
                  </a:lnTo>
                  <a:lnTo>
                    <a:pt x="1764" y="450"/>
                  </a:lnTo>
                  <a:lnTo>
                    <a:pt x="1770" y="444"/>
                  </a:lnTo>
                  <a:lnTo>
                    <a:pt x="1752" y="426"/>
                  </a:lnTo>
                  <a:lnTo>
                    <a:pt x="1782" y="432"/>
                  </a:lnTo>
                  <a:lnTo>
                    <a:pt x="1782" y="402"/>
                  </a:lnTo>
                  <a:lnTo>
                    <a:pt x="1788" y="408"/>
                  </a:lnTo>
                  <a:lnTo>
                    <a:pt x="1800" y="414"/>
                  </a:lnTo>
                  <a:lnTo>
                    <a:pt x="1812" y="414"/>
                  </a:lnTo>
                  <a:lnTo>
                    <a:pt x="1830" y="408"/>
                  </a:lnTo>
                  <a:lnTo>
                    <a:pt x="1842" y="402"/>
                  </a:lnTo>
                  <a:lnTo>
                    <a:pt x="1860" y="390"/>
                  </a:lnTo>
                  <a:lnTo>
                    <a:pt x="1878" y="372"/>
                  </a:lnTo>
                  <a:lnTo>
                    <a:pt x="1896" y="372"/>
                  </a:lnTo>
                  <a:lnTo>
                    <a:pt x="1938" y="366"/>
                  </a:lnTo>
                  <a:lnTo>
                    <a:pt x="1992" y="354"/>
                  </a:lnTo>
                  <a:lnTo>
                    <a:pt x="2046" y="348"/>
                  </a:lnTo>
                  <a:lnTo>
                    <a:pt x="2094" y="336"/>
                  </a:lnTo>
                  <a:lnTo>
                    <a:pt x="2124" y="330"/>
                  </a:lnTo>
                  <a:lnTo>
                    <a:pt x="2136" y="324"/>
                  </a:lnTo>
                  <a:lnTo>
                    <a:pt x="2154" y="318"/>
                  </a:lnTo>
                  <a:lnTo>
                    <a:pt x="2160" y="312"/>
                  </a:lnTo>
                  <a:lnTo>
                    <a:pt x="2166" y="300"/>
                  </a:lnTo>
                  <a:lnTo>
                    <a:pt x="2166" y="294"/>
                  </a:lnTo>
                  <a:lnTo>
                    <a:pt x="2154" y="282"/>
                  </a:lnTo>
                  <a:lnTo>
                    <a:pt x="2136" y="276"/>
                  </a:lnTo>
                  <a:lnTo>
                    <a:pt x="2088" y="270"/>
                  </a:lnTo>
                  <a:lnTo>
                    <a:pt x="2046" y="276"/>
                  </a:lnTo>
                  <a:lnTo>
                    <a:pt x="2016" y="288"/>
                  </a:lnTo>
                  <a:lnTo>
                    <a:pt x="1980" y="300"/>
                  </a:lnTo>
                  <a:lnTo>
                    <a:pt x="1938" y="318"/>
                  </a:lnTo>
                  <a:lnTo>
                    <a:pt x="1860" y="318"/>
                  </a:lnTo>
                  <a:lnTo>
                    <a:pt x="1842" y="312"/>
                  </a:lnTo>
                  <a:lnTo>
                    <a:pt x="1824" y="312"/>
                  </a:lnTo>
                  <a:lnTo>
                    <a:pt x="1806" y="336"/>
                  </a:lnTo>
                  <a:lnTo>
                    <a:pt x="1782" y="318"/>
                  </a:lnTo>
                  <a:lnTo>
                    <a:pt x="1728" y="342"/>
                  </a:lnTo>
                  <a:lnTo>
                    <a:pt x="1698" y="342"/>
                  </a:lnTo>
                  <a:lnTo>
                    <a:pt x="1668" y="366"/>
                  </a:lnTo>
                  <a:lnTo>
                    <a:pt x="1692" y="372"/>
                  </a:lnTo>
                  <a:lnTo>
                    <a:pt x="1644" y="372"/>
                  </a:lnTo>
                  <a:lnTo>
                    <a:pt x="1614" y="378"/>
                  </a:lnTo>
                  <a:lnTo>
                    <a:pt x="1614" y="396"/>
                  </a:lnTo>
                  <a:lnTo>
                    <a:pt x="1638" y="378"/>
                  </a:lnTo>
                  <a:lnTo>
                    <a:pt x="1644" y="396"/>
                  </a:lnTo>
                  <a:lnTo>
                    <a:pt x="1668" y="396"/>
                  </a:lnTo>
                  <a:lnTo>
                    <a:pt x="1662" y="408"/>
                  </a:lnTo>
                  <a:lnTo>
                    <a:pt x="1620" y="408"/>
                  </a:lnTo>
                  <a:lnTo>
                    <a:pt x="1614" y="420"/>
                  </a:lnTo>
                  <a:lnTo>
                    <a:pt x="1644" y="426"/>
                  </a:lnTo>
                  <a:lnTo>
                    <a:pt x="1596" y="432"/>
                  </a:lnTo>
                  <a:lnTo>
                    <a:pt x="1632" y="438"/>
                  </a:lnTo>
                  <a:lnTo>
                    <a:pt x="1584" y="444"/>
                  </a:lnTo>
                  <a:lnTo>
                    <a:pt x="1584" y="462"/>
                  </a:lnTo>
                  <a:lnTo>
                    <a:pt x="1554" y="474"/>
                  </a:lnTo>
                  <a:lnTo>
                    <a:pt x="1560" y="486"/>
                  </a:lnTo>
                  <a:lnTo>
                    <a:pt x="1602" y="468"/>
                  </a:lnTo>
                  <a:lnTo>
                    <a:pt x="1590" y="498"/>
                  </a:lnTo>
                  <a:lnTo>
                    <a:pt x="1554" y="498"/>
                  </a:lnTo>
                  <a:lnTo>
                    <a:pt x="1542" y="504"/>
                  </a:lnTo>
                  <a:lnTo>
                    <a:pt x="1542" y="522"/>
                  </a:lnTo>
                  <a:close/>
                  <a:moveTo>
                    <a:pt x="5778" y="498"/>
                  </a:moveTo>
                  <a:lnTo>
                    <a:pt x="5850" y="486"/>
                  </a:lnTo>
                  <a:lnTo>
                    <a:pt x="5958" y="504"/>
                  </a:lnTo>
                  <a:lnTo>
                    <a:pt x="5952" y="492"/>
                  </a:lnTo>
                  <a:lnTo>
                    <a:pt x="5940" y="486"/>
                  </a:lnTo>
                  <a:lnTo>
                    <a:pt x="5928" y="474"/>
                  </a:lnTo>
                  <a:lnTo>
                    <a:pt x="5904" y="462"/>
                  </a:lnTo>
                  <a:lnTo>
                    <a:pt x="5844" y="462"/>
                  </a:lnTo>
                  <a:lnTo>
                    <a:pt x="5808" y="468"/>
                  </a:lnTo>
                  <a:lnTo>
                    <a:pt x="5796" y="468"/>
                  </a:lnTo>
                  <a:lnTo>
                    <a:pt x="5778" y="498"/>
                  </a:lnTo>
                  <a:close/>
                  <a:moveTo>
                    <a:pt x="5784" y="378"/>
                  </a:moveTo>
                  <a:lnTo>
                    <a:pt x="5838" y="384"/>
                  </a:lnTo>
                  <a:lnTo>
                    <a:pt x="5844" y="378"/>
                  </a:lnTo>
                  <a:lnTo>
                    <a:pt x="5850" y="366"/>
                  </a:lnTo>
                  <a:lnTo>
                    <a:pt x="5838" y="354"/>
                  </a:lnTo>
                  <a:lnTo>
                    <a:pt x="5802" y="354"/>
                  </a:lnTo>
                  <a:lnTo>
                    <a:pt x="5742" y="342"/>
                  </a:lnTo>
                  <a:lnTo>
                    <a:pt x="5724" y="342"/>
                  </a:lnTo>
                  <a:lnTo>
                    <a:pt x="5718" y="348"/>
                  </a:lnTo>
                  <a:lnTo>
                    <a:pt x="5730" y="354"/>
                  </a:lnTo>
                  <a:lnTo>
                    <a:pt x="5742" y="366"/>
                  </a:lnTo>
                  <a:lnTo>
                    <a:pt x="5754" y="372"/>
                  </a:lnTo>
                  <a:lnTo>
                    <a:pt x="5772" y="372"/>
                  </a:lnTo>
                  <a:lnTo>
                    <a:pt x="5778" y="378"/>
                  </a:lnTo>
                  <a:lnTo>
                    <a:pt x="5784" y="378"/>
                  </a:lnTo>
                  <a:close/>
                  <a:moveTo>
                    <a:pt x="5724" y="432"/>
                  </a:moveTo>
                  <a:lnTo>
                    <a:pt x="5712" y="444"/>
                  </a:lnTo>
                  <a:lnTo>
                    <a:pt x="5712" y="456"/>
                  </a:lnTo>
                  <a:lnTo>
                    <a:pt x="5724" y="462"/>
                  </a:lnTo>
                  <a:lnTo>
                    <a:pt x="5772" y="462"/>
                  </a:lnTo>
                  <a:lnTo>
                    <a:pt x="5778" y="456"/>
                  </a:lnTo>
                  <a:lnTo>
                    <a:pt x="5778" y="450"/>
                  </a:lnTo>
                  <a:lnTo>
                    <a:pt x="5766" y="438"/>
                  </a:lnTo>
                  <a:lnTo>
                    <a:pt x="5742" y="426"/>
                  </a:lnTo>
                  <a:lnTo>
                    <a:pt x="5730" y="426"/>
                  </a:lnTo>
                  <a:lnTo>
                    <a:pt x="5724" y="432"/>
                  </a:lnTo>
                  <a:close/>
                  <a:moveTo>
                    <a:pt x="3072" y="96"/>
                  </a:moveTo>
                  <a:lnTo>
                    <a:pt x="3192" y="96"/>
                  </a:lnTo>
                  <a:lnTo>
                    <a:pt x="3204" y="90"/>
                  </a:lnTo>
                  <a:lnTo>
                    <a:pt x="3228" y="90"/>
                  </a:lnTo>
                  <a:lnTo>
                    <a:pt x="3240" y="84"/>
                  </a:lnTo>
                  <a:lnTo>
                    <a:pt x="3240" y="72"/>
                  </a:lnTo>
                  <a:lnTo>
                    <a:pt x="3222" y="60"/>
                  </a:lnTo>
                  <a:lnTo>
                    <a:pt x="3192" y="42"/>
                  </a:lnTo>
                  <a:lnTo>
                    <a:pt x="3156" y="30"/>
                  </a:lnTo>
                  <a:lnTo>
                    <a:pt x="3132" y="24"/>
                  </a:lnTo>
                  <a:lnTo>
                    <a:pt x="3120" y="18"/>
                  </a:lnTo>
                  <a:lnTo>
                    <a:pt x="3108" y="18"/>
                  </a:lnTo>
                  <a:lnTo>
                    <a:pt x="3096" y="12"/>
                  </a:lnTo>
                  <a:lnTo>
                    <a:pt x="3060" y="12"/>
                  </a:lnTo>
                  <a:lnTo>
                    <a:pt x="3048" y="18"/>
                  </a:lnTo>
                  <a:lnTo>
                    <a:pt x="3036" y="18"/>
                  </a:lnTo>
                  <a:lnTo>
                    <a:pt x="3030" y="30"/>
                  </a:lnTo>
                  <a:lnTo>
                    <a:pt x="3030" y="42"/>
                  </a:lnTo>
                  <a:lnTo>
                    <a:pt x="3036" y="54"/>
                  </a:lnTo>
                  <a:lnTo>
                    <a:pt x="3048" y="66"/>
                  </a:lnTo>
                  <a:lnTo>
                    <a:pt x="3054" y="78"/>
                  </a:lnTo>
                  <a:lnTo>
                    <a:pt x="3072" y="96"/>
                  </a:lnTo>
                  <a:close/>
                  <a:moveTo>
                    <a:pt x="6138" y="408"/>
                  </a:moveTo>
                  <a:lnTo>
                    <a:pt x="6144" y="402"/>
                  </a:lnTo>
                  <a:lnTo>
                    <a:pt x="6132" y="396"/>
                  </a:lnTo>
                  <a:lnTo>
                    <a:pt x="6102" y="390"/>
                  </a:lnTo>
                  <a:lnTo>
                    <a:pt x="6036" y="390"/>
                  </a:lnTo>
                  <a:lnTo>
                    <a:pt x="6012" y="366"/>
                  </a:lnTo>
                  <a:lnTo>
                    <a:pt x="6000" y="360"/>
                  </a:lnTo>
                  <a:lnTo>
                    <a:pt x="5970" y="360"/>
                  </a:lnTo>
                  <a:lnTo>
                    <a:pt x="5958" y="366"/>
                  </a:lnTo>
                  <a:lnTo>
                    <a:pt x="5910" y="366"/>
                  </a:lnTo>
                  <a:lnTo>
                    <a:pt x="5946" y="390"/>
                  </a:lnTo>
                  <a:lnTo>
                    <a:pt x="5964" y="396"/>
                  </a:lnTo>
                  <a:lnTo>
                    <a:pt x="6000" y="402"/>
                  </a:lnTo>
                  <a:lnTo>
                    <a:pt x="6054" y="414"/>
                  </a:lnTo>
                  <a:lnTo>
                    <a:pt x="6102" y="414"/>
                  </a:lnTo>
                  <a:lnTo>
                    <a:pt x="6138" y="408"/>
                  </a:lnTo>
                  <a:close/>
                  <a:moveTo>
                    <a:pt x="7602" y="744"/>
                  </a:moveTo>
                  <a:lnTo>
                    <a:pt x="7596" y="732"/>
                  </a:lnTo>
                  <a:lnTo>
                    <a:pt x="7572" y="726"/>
                  </a:lnTo>
                  <a:lnTo>
                    <a:pt x="7512" y="714"/>
                  </a:lnTo>
                  <a:lnTo>
                    <a:pt x="7500" y="714"/>
                  </a:lnTo>
                  <a:lnTo>
                    <a:pt x="7512" y="726"/>
                  </a:lnTo>
                  <a:lnTo>
                    <a:pt x="7548" y="738"/>
                  </a:lnTo>
                  <a:lnTo>
                    <a:pt x="7584" y="744"/>
                  </a:lnTo>
                  <a:lnTo>
                    <a:pt x="7602" y="744"/>
                  </a:lnTo>
                  <a:close/>
                  <a:moveTo>
                    <a:pt x="3162" y="120"/>
                  </a:moveTo>
                  <a:lnTo>
                    <a:pt x="3216" y="138"/>
                  </a:lnTo>
                  <a:lnTo>
                    <a:pt x="3246" y="144"/>
                  </a:lnTo>
                  <a:lnTo>
                    <a:pt x="3264" y="144"/>
                  </a:lnTo>
                  <a:lnTo>
                    <a:pt x="3312" y="138"/>
                  </a:lnTo>
                  <a:lnTo>
                    <a:pt x="3372" y="156"/>
                  </a:lnTo>
                  <a:lnTo>
                    <a:pt x="3432" y="156"/>
                  </a:lnTo>
                  <a:lnTo>
                    <a:pt x="3426" y="138"/>
                  </a:lnTo>
                  <a:lnTo>
                    <a:pt x="3402" y="102"/>
                  </a:lnTo>
                  <a:lnTo>
                    <a:pt x="3384" y="96"/>
                  </a:lnTo>
                  <a:lnTo>
                    <a:pt x="3372" y="90"/>
                  </a:lnTo>
                  <a:lnTo>
                    <a:pt x="3354" y="96"/>
                  </a:lnTo>
                  <a:lnTo>
                    <a:pt x="3318" y="114"/>
                  </a:lnTo>
                  <a:lnTo>
                    <a:pt x="3294" y="90"/>
                  </a:lnTo>
                  <a:lnTo>
                    <a:pt x="3282" y="90"/>
                  </a:lnTo>
                  <a:lnTo>
                    <a:pt x="3210" y="102"/>
                  </a:lnTo>
                  <a:lnTo>
                    <a:pt x="3174" y="114"/>
                  </a:lnTo>
                  <a:lnTo>
                    <a:pt x="3162" y="120"/>
                  </a:lnTo>
                  <a:close/>
                  <a:moveTo>
                    <a:pt x="3582" y="198"/>
                  </a:moveTo>
                  <a:lnTo>
                    <a:pt x="3744" y="192"/>
                  </a:lnTo>
                  <a:lnTo>
                    <a:pt x="3702" y="168"/>
                  </a:lnTo>
                  <a:lnTo>
                    <a:pt x="3696" y="168"/>
                  </a:lnTo>
                  <a:lnTo>
                    <a:pt x="3690" y="162"/>
                  </a:lnTo>
                  <a:lnTo>
                    <a:pt x="3666" y="150"/>
                  </a:lnTo>
                  <a:lnTo>
                    <a:pt x="3648" y="144"/>
                  </a:lnTo>
                  <a:lnTo>
                    <a:pt x="3636" y="138"/>
                  </a:lnTo>
                  <a:lnTo>
                    <a:pt x="3618" y="138"/>
                  </a:lnTo>
                  <a:lnTo>
                    <a:pt x="3606" y="144"/>
                  </a:lnTo>
                  <a:lnTo>
                    <a:pt x="3600" y="150"/>
                  </a:lnTo>
                  <a:lnTo>
                    <a:pt x="3588" y="156"/>
                  </a:lnTo>
                  <a:lnTo>
                    <a:pt x="3588" y="150"/>
                  </a:lnTo>
                  <a:lnTo>
                    <a:pt x="3582" y="144"/>
                  </a:lnTo>
                  <a:lnTo>
                    <a:pt x="3576" y="132"/>
                  </a:lnTo>
                  <a:lnTo>
                    <a:pt x="3570" y="126"/>
                  </a:lnTo>
                  <a:lnTo>
                    <a:pt x="3546" y="114"/>
                  </a:lnTo>
                  <a:lnTo>
                    <a:pt x="3522" y="126"/>
                  </a:lnTo>
                  <a:lnTo>
                    <a:pt x="3504" y="162"/>
                  </a:lnTo>
                  <a:lnTo>
                    <a:pt x="3498" y="192"/>
                  </a:lnTo>
                  <a:lnTo>
                    <a:pt x="3492" y="210"/>
                  </a:lnTo>
                  <a:lnTo>
                    <a:pt x="3516" y="222"/>
                  </a:lnTo>
                  <a:lnTo>
                    <a:pt x="3534" y="216"/>
                  </a:lnTo>
                  <a:lnTo>
                    <a:pt x="3546" y="216"/>
                  </a:lnTo>
                  <a:lnTo>
                    <a:pt x="3582" y="198"/>
                  </a:lnTo>
                  <a:close/>
                  <a:moveTo>
                    <a:pt x="5622" y="420"/>
                  </a:moveTo>
                  <a:lnTo>
                    <a:pt x="5640" y="390"/>
                  </a:lnTo>
                  <a:lnTo>
                    <a:pt x="5754" y="390"/>
                  </a:lnTo>
                  <a:lnTo>
                    <a:pt x="5688" y="360"/>
                  </a:lnTo>
                  <a:lnTo>
                    <a:pt x="5700" y="336"/>
                  </a:lnTo>
                  <a:lnTo>
                    <a:pt x="5610" y="318"/>
                  </a:lnTo>
                  <a:lnTo>
                    <a:pt x="5628" y="348"/>
                  </a:lnTo>
                  <a:lnTo>
                    <a:pt x="5616" y="342"/>
                  </a:lnTo>
                  <a:lnTo>
                    <a:pt x="5592" y="336"/>
                  </a:lnTo>
                  <a:lnTo>
                    <a:pt x="5556" y="330"/>
                  </a:lnTo>
                  <a:lnTo>
                    <a:pt x="5514" y="318"/>
                  </a:lnTo>
                  <a:lnTo>
                    <a:pt x="5454" y="318"/>
                  </a:lnTo>
                  <a:lnTo>
                    <a:pt x="5448" y="330"/>
                  </a:lnTo>
                  <a:lnTo>
                    <a:pt x="5460" y="354"/>
                  </a:lnTo>
                  <a:lnTo>
                    <a:pt x="5496" y="372"/>
                  </a:lnTo>
                  <a:lnTo>
                    <a:pt x="5538" y="390"/>
                  </a:lnTo>
                  <a:lnTo>
                    <a:pt x="5574" y="408"/>
                  </a:lnTo>
                  <a:lnTo>
                    <a:pt x="5610" y="414"/>
                  </a:lnTo>
                  <a:lnTo>
                    <a:pt x="5622" y="420"/>
                  </a:lnTo>
                  <a:close/>
                  <a:moveTo>
                    <a:pt x="4320" y="432"/>
                  </a:moveTo>
                  <a:lnTo>
                    <a:pt x="4368" y="444"/>
                  </a:lnTo>
                  <a:lnTo>
                    <a:pt x="4380" y="444"/>
                  </a:lnTo>
                  <a:lnTo>
                    <a:pt x="4392" y="438"/>
                  </a:lnTo>
                  <a:lnTo>
                    <a:pt x="4398" y="438"/>
                  </a:lnTo>
                  <a:lnTo>
                    <a:pt x="4404" y="432"/>
                  </a:lnTo>
                  <a:lnTo>
                    <a:pt x="4404" y="426"/>
                  </a:lnTo>
                  <a:lnTo>
                    <a:pt x="4398" y="426"/>
                  </a:lnTo>
                  <a:lnTo>
                    <a:pt x="4362" y="414"/>
                  </a:lnTo>
                  <a:lnTo>
                    <a:pt x="4344" y="420"/>
                  </a:lnTo>
                  <a:lnTo>
                    <a:pt x="4332" y="420"/>
                  </a:lnTo>
                  <a:lnTo>
                    <a:pt x="4320" y="432"/>
                  </a:lnTo>
                  <a:close/>
                  <a:moveTo>
                    <a:pt x="5424" y="354"/>
                  </a:moveTo>
                  <a:lnTo>
                    <a:pt x="5370" y="336"/>
                  </a:lnTo>
                  <a:lnTo>
                    <a:pt x="5394" y="366"/>
                  </a:lnTo>
                  <a:lnTo>
                    <a:pt x="5424" y="354"/>
                  </a:lnTo>
                  <a:close/>
                  <a:moveTo>
                    <a:pt x="7986" y="666"/>
                  </a:moveTo>
                  <a:lnTo>
                    <a:pt x="8034" y="654"/>
                  </a:lnTo>
                  <a:lnTo>
                    <a:pt x="8088" y="654"/>
                  </a:lnTo>
                  <a:lnTo>
                    <a:pt x="8100" y="648"/>
                  </a:lnTo>
                  <a:lnTo>
                    <a:pt x="8106" y="642"/>
                  </a:lnTo>
                  <a:lnTo>
                    <a:pt x="8106" y="636"/>
                  </a:lnTo>
                  <a:lnTo>
                    <a:pt x="8100" y="630"/>
                  </a:lnTo>
                  <a:lnTo>
                    <a:pt x="8088" y="630"/>
                  </a:lnTo>
                  <a:lnTo>
                    <a:pt x="8052" y="618"/>
                  </a:lnTo>
                  <a:lnTo>
                    <a:pt x="8028" y="612"/>
                  </a:lnTo>
                  <a:lnTo>
                    <a:pt x="8010" y="606"/>
                  </a:lnTo>
                  <a:lnTo>
                    <a:pt x="7968" y="606"/>
                  </a:lnTo>
                  <a:lnTo>
                    <a:pt x="7944" y="618"/>
                  </a:lnTo>
                  <a:lnTo>
                    <a:pt x="7938" y="630"/>
                  </a:lnTo>
                  <a:lnTo>
                    <a:pt x="7938" y="654"/>
                  </a:lnTo>
                  <a:lnTo>
                    <a:pt x="7944" y="666"/>
                  </a:lnTo>
                  <a:lnTo>
                    <a:pt x="7950" y="666"/>
                  </a:lnTo>
                  <a:lnTo>
                    <a:pt x="7962" y="672"/>
                  </a:lnTo>
                  <a:lnTo>
                    <a:pt x="7968" y="672"/>
                  </a:lnTo>
                  <a:lnTo>
                    <a:pt x="7980" y="666"/>
                  </a:lnTo>
                  <a:lnTo>
                    <a:pt x="7986" y="666"/>
                  </a:lnTo>
                  <a:close/>
                  <a:moveTo>
                    <a:pt x="162" y="1788"/>
                  </a:moveTo>
                  <a:lnTo>
                    <a:pt x="150" y="1788"/>
                  </a:lnTo>
                  <a:lnTo>
                    <a:pt x="138" y="1794"/>
                  </a:lnTo>
                  <a:lnTo>
                    <a:pt x="114" y="1794"/>
                  </a:lnTo>
                  <a:lnTo>
                    <a:pt x="108" y="1788"/>
                  </a:lnTo>
                  <a:lnTo>
                    <a:pt x="96" y="1788"/>
                  </a:lnTo>
                  <a:lnTo>
                    <a:pt x="96" y="1782"/>
                  </a:lnTo>
                  <a:lnTo>
                    <a:pt x="84" y="1782"/>
                  </a:lnTo>
                  <a:lnTo>
                    <a:pt x="84" y="1788"/>
                  </a:lnTo>
                  <a:lnTo>
                    <a:pt x="72" y="1800"/>
                  </a:lnTo>
                  <a:lnTo>
                    <a:pt x="12" y="1800"/>
                  </a:lnTo>
                  <a:lnTo>
                    <a:pt x="0" y="1812"/>
                  </a:lnTo>
                  <a:lnTo>
                    <a:pt x="0" y="1818"/>
                  </a:lnTo>
                  <a:lnTo>
                    <a:pt x="12" y="1830"/>
                  </a:lnTo>
                  <a:lnTo>
                    <a:pt x="6" y="1842"/>
                  </a:lnTo>
                  <a:lnTo>
                    <a:pt x="12" y="1848"/>
                  </a:lnTo>
                  <a:lnTo>
                    <a:pt x="18" y="1848"/>
                  </a:lnTo>
                  <a:lnTo>
                    <a:pt x="24" y="1842"/>
                  </a:lnTo>
                  <a:lnTo>
                    <a:pt x="48" y="1842"/>
                  </a:lnTo>
                  <a:lnTo>
                    <a:pt x="54" y="1848"/>
                  </a:lnTo>
                  <a:lnTo>
                    <a:pt x="66" y="1848"/>
                  </a:lnTo>
                  <a:lnTo>
                    <a:pt x="72" y="1854"/>
                  </a:lnTo>
                  <a:lnTo>
                    <a:pt x="162" y="1854"/>
                  </a:lnTo>
                  <a:lnTo>
                    <a:pt x="162" y="1848"/>
                  </a:lnTo>
                  <a:lnTo>
                    <a:pt x="168" y="1848"/>
                  </a:lnTo>
                  <a:lnTo>
                    <a:pt x="162" y="1830"/>
                  </a:lnTo>
                  <a:lnTo>
                    <a:pt x="174" y="1818"/>
                  </a:lnTo>
                  <a:lnTo>
                    <a:pt x="174" y="1800"/>
                  </a:lnTo>
                  <a:lnTo>
                    <a:pt x="168" y="1788"/>
                  </a:lnTo>
                  <a:lnTo>
                    <a:pt x="162" y="1788"/>
                  </a:lnTo>
                  <a:close/>
                  <a:moveTo>
                    <a:pt x="1038" y="90"/>
                  </a:moveTo>
                  <a:lnTo>
                    <a:pt x="1062" y="72"/>
                  </a:lnTo>
                  <a:lnTo>
                    <a:pt x="1032" y="72"/>
                  </a:lnTo>
                  <a:lnTo>
                    <a:pt x="1032" y="84"/>
                  </a:lnTo>
                  <a:lnTo>
                    <a:pt x="1038" y="90"/>
                  </a:lnTo>
                  <a:close/>
                  <a:moveTo>
                    <a:pt x="990" y="72"/>
                  </a:moveTo>
                  <a:lnTo>
                    <a:pt x="1074" y="54"/>
                  </a:lnTo>
                  <a:lnTo>
                    <a:pt x="1044" y="42"/>
                  </a:lnTo>
                  <a:lnTo>
                    <a:pt x="996" y="54"/>
                  </a:lnTo>
                  <a:lnTo>
                    <a:pt x="948" y="54"/>
                  </a:lnTo>
                  <a:lnTo>
                    <a:pt x="966" y="66"/>
                  </a:lnTo>
                  <a:lnTo>
                    <a:pt x="990" y="72"/>
                  </a:lnTo>
                  <a:close/>
                  <a:moveTo>
                    <a:pt x="1122" y="90"/>
                  </a:moveTo>
                  <a:lnTo>
                    <a:pt x="1128" y="78"/>
                  </a:lnTo>
                  <a:lnTo>
                    <a:pt x="1152" y="78"/>
                  </a:lnTo>
                  <a:lnTo>
                    <a:pt x="1164" y="66"/>
                  </a:lnTo>
                  <a:lnTo>
                    <a:pt x="1218" y="66"/>
                  </a:lnTo>
                  <a:lnTo>
                    <a:pt x="1218" y="60"/>
                  </a:lnTo>
                  <a:lnTo>
                    <a:pt x="1206" y="54"/>
                  </a:lnTo>
                  <a:lnTo>
                    <a:pt x="1182" y="54"/>
                  </a:lnTo>
                  <a:lnTo>
                    <a:pt x="1182" y="48"/>
                  </a:lnTo>
                  <a:lnTo>
                    <a:pt x="1176" y="48"/>
                  </a:lnTo>
                  <a:lnTo>
                    <a:pt x="1164" y="42"/>
                  </a:lnTo>
                  <a:lnTo>
                    <a:pt x="1140" y="42"/>
                  </a:lnTo>
                  <a:lnTo>
                    <a:pt x="1134" y="48"/>
                  </a:lnTo>
                  <a:lnTo>
                    <a:pt x="1128" y="60"/>
                  </a:lnTo>
                  <a:lnTo>
                    <a:pt x="1128" y="66"/>
                  </a:lnTo>
                  <a:lnTo>
                    <a:pt x="1122" y="66"/>
                  </a:lnTo>
                  <a:lnTo>
                    <a:pt x="1116" y="72"/>
                  </a:lnTo>
                  <a:lnTo>
                    <a:pt x="1104" y="72"/>
                  </a:lnTo>
                  <a:lnTo>
                    <a:pt x="1086" y="78"/>
                  </a:lnTo>
                  <a:lnTo>
                    <a:pt x="1080" y="78"/>
                  </a:lnTo>
                  <a:lnTo>
                    <a:pt x="1074" y="84"/>
                  </a:lnTo>
                  <a:lnTo>
                    <a:pt x="1080" y="84"/>
                  </a:lnTo>
                  <a:lnTo>
                    <a:pt x="1092" y="90"/>
                  </a:lnTo>
                  <a:lnTo>
                    <a:pt x="1122" y="90"/>
                  </a:lnTo>
                  <a:close/>
                  <a:moveTo>
                    <a:pt x="1176" y="78"/>
                  </a:moveTo>
                  <a:lnTo>
                    <a:pt x="1158" y="90"/>
                  </a:lnTo>
                  <a:lnTo>
                    <a:pt x="1176" y="102"/>
                  </a:lnTo>
                  <a:lnTo>
                    <a:pt x="1194" y="108"/>
                  </a:lnTo>
                  <a:lnTo>
                    <a:pt x="1248" y="102"/>
                  </a:lnTo>
                  <a:lnTo>
                    <a:pt x="1242" y="90"/>
                  </a:lnTo>
                  <a:lnTo>
                    <a:pt x="1212" y="90"/>
                  </a:lnTo>
                  <a:lnTo>
                    <a:pt x="1176" y="78"/>
                  </a:lnTo>
                  <a:close/>
                  <a:moveTo>
                    <a:pt x="7812" y="2436"/>
                  </a:moveTo>
                  <a:lnTo>
                    <a:pt x="7782" y="2400"/>
                  </a:lnTo>
                  <a:lnTo>
                    <a:pt x="7776" y="2400"/>
                  </a:lnTo>
                  <a:lnTo>
                    <a:pt x="7770" y="2394"/>
                  </a:lnTo>
                  <a:lnTo>
                    <a:pt x="7752" y="2388"/>
                  </a:lnTo>
                  <a:lnTo>
                    <a:pt x="7728" y="2364"/>
                  </a:lnTo>
                  <a:lnTo>
                    <a:pt x="7722" y="2352"/>
                  </a:lnTo>
                  <a:lnTo>
                    <a:pt x="7704" y="2298"/>
                  </a:lnTo>
                  <a:lnTo>
                    <a:pt x="7698" y="2286"/>
                  </a:lnTo>
                  <a:lnTo>
                    <a:pt x="7698" y="2274"/>
                  </a:lnTo>
                  <a:lnTo>
                    <a:pt x="7674" y="2250"/>
                  </a:lnTo>
                  <a:lnTo>
                    <a:pt x="7680" y="2244"/>
                  </a:lnTo>
                  <a:lnTo>
                    <a:pt x="7698" y="2244"/>
                  </a:lnTo>
                  <a:lnTo>
                    <a:pt x="7770" y="2268"/>
                  </a:lnTo>
                  <a:lnTo>
                    <a:pt x="7800" y="2280"/>
                  </a:lnTo>
                  <a:lnTo>
                    <a:pt x="7812" y="2286"/>
                  </a:lnTo>
                  <a:lnTo>
                    <a:pt x="7740" y="2232"/>
                  </a:lnTo>
                  <a:lnTo>
                    <a:pt x="7734" y="2226"/>
                  </a:lnTo>
                  <a:lnTo>
                    <a:pt x="7722" y="2202"/>
                  </a:lnTo>
                  <a:lnTo>
                    <a:pt x="7710" y="2196"/>
                  </a:lnTo>
                  <a:lnTo>
                    <a:pt x="7704" y="2184"/>
                  </a:lnTo>
                  <a:lnTo>
                    <a:pt x="7698" y="2178"/>
                  </a:lnTo>
                  <a:lnTo>
                    <a:pt x="7674" y="2166"/>
                  </a:lnTo>
                  <a:lnTo>
                    <a:pt x="7668" y="2160"/>
                  </a:lnTo>
                  <a:lnTo>
                    <a:pt x="7656" y="2154"/>
                  </a:lnTo>
                  <a:lnTo>
                    <a:pt x="7578" y="2070"/>
                  </a:lnTo>
                  <a:lnTo>
                    <a:pt x="7554" y="2070"/>
                  </a:lnTo>
                  <a:lnTo>
                    <a:pt x="7542" y="2040"/>
                  </a:lnTo>
                  <a:lnTo>
                    <a:pt x="7524" y="2040"/>
                  </a:lnTo>
                  <a:lnTo>
                    <a:pt x="7512" y="2028"/>
                  </a:lnTo>
                  <a:lnTo>
                    <a:pt x="7500" y="2004"/>
                  </a:lnTo>
                  <a:lnTo>
                    <a:pt x="7500" y="1980"/>
                  </a:lnTo>
                  <a:lnTo>
                    <a:pt x="7470" y="1944"/>
                  </a:lnTo>
                  <a:lnTo>
                    <a:pt x="7446" y="1950"/>
                  </a:lnTo>
                  <a:lnTo>
                    <a:pt x="7434" y="1920"/>
                  </a:lnTo>
                  <a:lnTo>
                    <a:pt x="7392" y="1890"/>
                  </a:lnTo>
                  <a:lnTo>
                    <a:pt x="7380" y="1866"/>
                  </a:lnTo>
                  <a:lnTo>
                    <a:pt x="7368" y="1860"/>
                  </a:lnTo>
                  <a:lnTo>
                    <a:pt x="7362" y="1854"/>
                  </a:lnTo>
                  <a:lnTo>
                    <a:pt x="7344" y="1854"/>
                  </a:lnTo>
                  <a:lnTo>
                    <a:pt x="7344" y="1860"/>
                  </a:lnTo>
                  <a:lnTo>
                    <a:pt x="7392" y="1908"/>
                  </a:lnTo>
                  <a:lnTo>
                    <a:pt x="7392" y="1914"/>
                  </a:lnTo>
                  <a:lnTo>
                    <a:pt x="7386" y="1914"/>
                  </a:lnTo>
                  <a:lnTo>
                    <a:pt x="7380" y="1908"/>
                  </a:lnTo>
                  <a:lnTo>
                    <a:pt x="7368" y="1908"/>
                  </a:lnTo>
                  <a:lnTo>
                    <a:pt x="7362" y="1914"/>
                  </a:lnTo>
                  <a:lnTo>
                    <a:pt x="7362" y="1926"/>
                  </a:lnTo>
                  <a:lnTo>
                    <a:pt x="7374" y="1950"/>
                  </a:lnTo>
                  <a:lnTo>
                    <a:pt x="7386" y="1962"/>
                  </a:lnTo>
                  <a:lnTo>
                    <a:pt x="7392" y="1974"/>
                  </a:lnTo>
                  <a:lnTo>
                    <a:pt x="7404" y="1980"/>
                  </a:lnTo>
                  <a:lnTo>
                    <a:pt x="7404" y="1992"/>
                  </a:lnTo>
                  <a:lnTo>
                    <a:pt x="7416" y="2016"/>
                  </a:lnTo>
                  <a:lnTo>
                    <a:pt x="7422" y="2022"/>
                  </a:lnTo>
                  <a:lnTo>
                    <a:pt x="7440" y="2034"/>
                  </a:lnTo>
                  <a:lnTo>
                    <a:pt x="7470" y="2052"/>
                  </a:lnTo>
                  <a:lnTo>
                    <a:pt x="7500" y="2076"/>
                  </a:lnTo>
                  <a:lnTo>
                    <a:pt x="7518" y="2100"/>
                  </a:lnTo>
                  <a:lnTo>
                    <a:pt x="7524" y="2112"/>
                  </a:lnTo>
                  <a:lnTo>
                    <a:pt x="7536" y="2130"/>
                  </a:lnTo>
                  <a:lnTo>
                    <a:pt x="7536" y="2142"/>
                  </a:lnTo>
                  <a:lnTo>
                    <a:pt x="7548" y="2154"/>
                  </a:lnTo>
                  <a:lnTo>
                    <a:pt x="7554" y="2166"/>
                  </a:lnTo>
                  <a:lnTo>
                    <a:pt x="7572" y="2184"/>
                  </a:lnTo>
                  <a:lnTo>
                    <a:pt x="7590" y="2208"/>
                  </a:lnTo>
                  <a:lnTo>
                    <a:pt x="7608" y="2238"/>
                  </a:lnTo>
                  <a:lnTo>
                    <a:pt x="7620" y="2262"/>
                  </a:lnTo>
                  <a:lnTo>
                    <a:pt x="7626" y="2268"/>
                  </a:lnTo>
                  <a:lnTo>
                    <a:pt x="7626" y="2280"/>
                  </a:lnTo>
                  <a:lnTo>
                    <a:pt x="7632" y="2292"/>
                  </a:lnTo>
                  <a:lnTo>
                    <a:pt x="7644" y="2304"/>
                  </a:lnTo>
                  <a:lnTo>
                    <a:pt x="7656" y="2304"/>
                  </a:lnTo>
                  <a:lnTo>
                    <a:pt x="7668" y="2310"/>
                  </a:lnTo>
                  <a:lnTo>
                    <a:pt x="7674" y="2322"/>
                  </a:lnTo>
                  <a:lnTo>
                    <a:pt x="7686" y="2334"/>
                  </a:lnTo>
                  <a:lnTo>
                    <a:pt x="7698" y="2358"/>
                  </a:lnTo>
                  <a:lnTo>
                    <a:pt x="7698" y="2376"/>
                  </a:lnTo>
                  <a:lnTo>
                    <a:pt x="7740" y="2412"/>
                  </a:lnTo>
                  <a:lnTo>
                    <a:pt x="7752" y="2466"/>
                  </a:lnTo>
                  <a:lnTo>
                    <a:pt x="7794" y="2508"/>
                  </a:lnTo>
                  <a:lnTo>
                    <a:pt x="7794" y="2502"/>
                  </a:lnTo>
                  <a:lnTo>
                    <a:pt x="7788" y="2496"/>
                  </a:lnTo>
                  <a:lnTo>
                    <a:pt x="7788" y="2484"/>
                  </a:lnTo>
                  <a:lnTo>
                    <a:pt x="7782" y="2472"/>
                  </a:lnTo>
                  <a:lnTo>
                    <a:pt x="7782" y="2460"/>
                  </a:lnTo>
                  <a:lnTo>
                    <a:pt x="7776" y="2448"/>
                  </a:lnTo>
                  <a:lnTo>
                    <a:pt x="7782" y="2442"/>
                  </a:lnTo>
                  <a:lnTo>
                    <a:pt x="7788" y="2442"/>
                  </a:lnTo>
                  <a:lnTo>
                    <a:pt x="7800" y="2454"/>
                  </a:lnTo>
                  <a:lnTo>
                    <a:pt x="7830" y="2454"/>
                  </a:lnTo>
                  <a:lnTo>
                    <a:pt x="7866" y="2496"/>
                  </a:lnTo>
                  <a:lnTo>
                    <a:pt x="7866" y="2472"/>
                  </a:lnTo>
                  <a:lnTo>
                    <a:pt x="7836" y="2430"/>
                  </a:lnTo>
                  <a:lnTo>
                    <a:pt x="7812" y="2436"/>
                  </a:lnTo>
                  <a:close/>
                  <a:moveTo>
                    <a:pt x="1344" y="84"/>
                  </a:moveTo>
                  <a:lnTo>
                    <a:pt x="1350" y="72"/>
                  </a:lnTo>
                  <a:lnTo>
                    <a:pt x="1308" y="66"/>
                  </a:lnTo>
                  <a:lnTo>
                    <a:pt x="1284" y="78"/>
                  </a:lnTo>
                  <a:lnTo>
                    <a:pt x="1290" y="90"/>
                  </a:lnTo>
                  <a:lnTo>
                    <a:pt x="1344" y="84"/>
                  </a:lnTo>
                  <a:close/>
                  <a:moveTo>
                    <a:pt x="9048" y="996"/>
                  </a:moveTo>
                  <a:lnTo>
                    <a:pt x="9036" y="984"/>
                  </a:lnTo>
                  <a:lnTo>
                    <a:pt x="9024" y="978"/>
                  </a:lnTo>
                  <a:lnTo>
                    <a:pt x="9006" y="972"/>
                  </a:lnTo>
                  <a:lnTo>
                    <a:pt x="8994" y="966"/>
                  </a:lnTo>
                  <a:lnTo>
                    <a:pt x="8982" y="966"/>
                  </a:lnTo>
                  <a:lnTo>
                    <a:pt x="8940" y="948"/>
                  </a:lnTo>
                  <a:lnTo>
                    <a:pt x="8898" y="948"/>
                  </a:lnTo>
                  <a:lnTo>
                    <a:pt x="8868" y="930"/>
                  </a:lnTo>
                  <a:lnTo>
                    <a:pt x="8778" y="924"/>
                  </a:lnTo>
                  <a:lnTo>
                    <a:pt x="8736" y="906"/>
                  </a:lnTo>
                  <a:lnTo>
                    <a:pt x="8700" y="906"/>
                  </a:lnTo>
                  <a:lnTo>
                    <a:pt x="8754" y="942"/>
                  </a:lnTo>
                  <a:lnTo>
                    <a:pt x="8808" y="966"/>
                  </a:lnTo>
                  <a:lnTo>
                    <a:pt x="8796" y="966"/>
                  </a:lnTo>
                  <a:lnTo>
                    <a:pt x="8784" y="972"/>
                  </a:lnTo>
                  <a:lnTo>
                    <a:pt x="8754" y="972"/>
                  </a:lnTo>
                  <a:lnTo>
                    <a:pt x="8730" y="960"/>
                  </a:lnTo>
                  <a:lnTo>
                    <a:pt x="8676" y="906"/>
                  </a:lnTo>
                  <a:lnTo>
                    <a:pt x="8580" y="870"/>
                  </a:lnTo>
                  <a:lnTo>
                    <a:pt x="8496" y="846"/>
                  </a:lnTo>
                  <a:lnTo>
                    <a:pt x="8442" y="834"/>
                  </a:lnTo>
                  <a:lnTo>
                    <a:pt x="8370" y="822"/>
                  </a:lnTo>
                  <a:lnTo>
                    <a:pt x="8280" y="804"/>
                  </a:lnTo>
                  <a:lnTo>
                    <a:pt x="8190" y="780"/>
                  </a:lnTo>
                  <a:lnTo>
                    <a:pt x="8112" y="762"/>
                  </a:lnTo>
                  <a:lnTo>
                    <a:pt x="8052" y="750"/>
                  </a:lnTo>
                  <a:lnTo>
                    <a:pt x="7998" y="738"/>
                  </a:lnTo>
                  <a:lnTo>
                    <a:pt x="7956" y="732"/>
                  </a:lnTo>
                  <a:lnTo>
                    <a:pt x="7758" y="732"/>
                  </a:lnTo>
                  <a:lnTo>
                    <a:pt x="7746" y="714"/>
                  </a:lnTo>
                  <a:lnTo>
                    <a:pt x="7698" y="720"/>
                  </a:lnTo>
                  <a:lnTo>
                    <a:pt x="7680" y="708"/>
                  </a:lnTo>
                  <a:lnTo>
                    <a:pt x="7626" y="708"/>
                  </a:lnTo>
                  <a:lnTo>
                    <a:pt x="7650" y="726"/>
                  </a:lnTo>
                  <a:lnTo>
                    <a:pt x="7644" y="744"/>
                  </a:lnTo>
                  <a:lnTo>
                    <a:pt x="7656" y="744"/>
                  </a:lnTo>
                  <a:lnTo>
                    <a:pt x="7680" y="756"/>
                  </a:lnTo>
                  <a:lnTo>
                    <a:pt x="7716" y="762"/>
                  </a:lnTo>
                  <a:lnTo>
                    <a:pt x="7740" y="774"/>
                  </a:lnTo>
                  <a:lnTo>
                    <a:pt x="7758" y="786"/>
                  </a:lnTo>
                  <a:lnTo>
                    <a:pt x="7752" y="798"/>
                  </a:lnTo>
                  <a:lnTo>
                    <a:pt x="7728" y="804"/>
                  </a:lnTo>
                  <a:lnTo>
                    <a:pt x="7698" y="804"/>
                  </a:lnTo>
                  <a:lnTo>
                    <a:pt x="7686" y="798"/>
                  </a:lnTo>
                  <a:lnTo>
                    <a:pt x="7680" y="792"/>
                  </a:lnTo>
                  <a:lnTo>
                    <a:pt x="7656" y="774"/>
                  </a:lnTo>
                  <a:lnTo>
                    <a:pt x="7584" y="774"/>
                  </a:lnTo>
                  <a:lnTo>
                    <a:pt x="7530" y="738"/>
                  </a:lnTo>
                  <a:lnTo>
                    <a:pt x="7524" y="738"/>
                  </a:lnTo>
                  <a:lnTo>
                    <a:pt x="7518" y="744"/>
                  </a:lnTo>
                  <a:lnTo>
                    <a:pt x="7506" y="744"/>
                  </a:lnTo>
                  <a:lnTo>
                    <a:pt x="7500" y="750"/>
                  </a:lnTo>
                  <a:lnTo>
                    <a:pt x="7446" y="750"/>
                  </a:lnTo>
                  <a:lnTo>
                    <a:pt x="7440" y="738"/>
                  </a:lnTo>
                  <a:lnTo>
                    <a:pt x="7344" y="744"/>
                  </a:lnTo>
                  <a:lnTo>
                    <a:pt x="7320" y="726"/>
                  </a:lnTo>
                  <a:lnTo>
                    <a:pt x="7314" y="732"/>
                  </a:lnTo>
                  <a:lnTo>
                    <a:pt x="7212" y="732"/>
                  </a:lnTo>
                  <a:lnTo>
                    <a:pt x="7206" y="738"/>
                  </a:lnTo>
                  <a:lnTo>
                    <a:pt x="7212" y="744"/>
                  </a:lnTo>
                  <a:lnTo>
                    <a:pt x="7218" y="756"/>
                  </a:lnTo>
                  <a:lnTo>
                    <a:pt x="7254" y="792"/>
                  </a:lnTo>
                  <a:lnTo>
                    <a:pt x="7248" y="792"/>
                  </a:lnTo>
                  <a:lnTo>
                    <a:pt x="7242" y="786"/>
                  </a:lnTo>
                  <a:lnTo>
                    <a:pt x="7230" y="780"/>
                  </a:lnTo>
                  <a:lnTo>
                    <a:pt x="7218" y="768"/>
                  </a:lnTo>
                  <a:lnTo>
                    <a:pt x="7206" y="762"/>
                  </a:lnTo>
                  <a:lnTo>
                    <a:pt x="7194" y="750"/>
                  </a:lnTo>
                  <a:lnTo>
                    <a:pt x="7176" y="744"/>
                  </a:lnTo>
                  <a:lnTo>
                    <a:pt x="7104" y="732"/>
                  </a:lnTo>
                  <a:lnTo>
                    <a:pt x="7086" y="732"/>
                  </a:lnTo>
                  <a:lnTo>
                    <a:pt x="7086" y="726"/>
                  </a:lnTo>
                  <a:lnTo>
                    <a:pt x="7056" y="696"/>
                  </a:lnTo>
                  <a:lnTo>
                    <a:pt x="7032" y="684"/>
                  </a:lnTo>
                  <a:lnTo>
                    <a:pt x="6990" y="666"/>
                  </a:lnTo>
                  <a:lnTo>
                    <a:pt x="6948" y="660"/>
                  </a:lnTo>
                  <a:lnTo>
                    <a:pt x="6912" y="654"/>
                  </a:lnTo>
                  <a:lnTo>
                    <a:pt x="6882" y="654"/>
                  </a:lnTo>
                  <a:lnTo>
                    <a:pt x="6864" y="648"/>
                  </a:lnTo>
                  <a:lnTo>
                    <a:pt x="6834" y="648"/>
                  </a:lnTo>
                  <a:lnTo>
                    <a:pt x="6786" y="636"/>
                  </a:lnTo>
                  <a:lnTo>
                    <a:pt x="6774" y="642"/>
                  </a:lnTo>
                  <a:lnTo>
                    <a:pt x="6714" y="642"/>
                  </a:lnTo>
                  <a:lnTo>
                    <a:pt x="6696" y="660"/>
                  </a:lnTo>
                  <a:lnTo>
                    <a:pt x="6684" y="666"/>
                  </a:lnTo>
                  <a:lnTo>
                    <a:pt x="6648" y="666"/>
                  </a:lnTo>
                  <a:lnTo>
                    <a:pt x="6630" y="660"/>
                  </a:lnTo>
                  <a:lnTo>
                    <a:pt x="6594" y="660"/>
                  </a:lnTo>
                  <a:lnTo>
                    <a:pt x="6582" y="654"/>
                  </a:lnTo>
                  <a:lnTo>
                    <a:pt x="6576" y="648"/>
                  </a:lnTo>
                  <a:lnTo>
                    <a:pt x="6552" y="636"/>
                  </a:lnTo>
                  <a:lnTo>
                    <a:pt x="6534" y="630"/>
                  </a:lnTo>
                  <a:lnTo>
                    <a:pt x="6522" y="624"/>
                  </a:lnTo>
                  <a:lnTo>
                    <a:pt x="6498" y="624"/>
                  </a:lnTo>
                  <a:lnTo>
                    <a:pt x="6486" y="630"/>
                  </a:lnTo>
                  <a:lnTo>
                    <a:pt x="6474" y="612"/>
                  </a:lnTo>
                  <a:lnTo>
                    <a:pt x="6438" y="612"/>
                  </a:lnTo>
                  <a:lnTo>
                    <a:pt x="6372" y="606"/>
                  </a:lnTo>
                  <a:lnTo>
                    <a:pt x="6408" y="594"/>
                  </a:lnTo>
                  <a:lnTo>
                    <a:pt x="6372" y="570"/>
                  </a:lnTo>
                  <a:lnTo>
                    <a:pt x="6360" y="570"/>
                  </a:lnTo>
                  <a:lnTo>
                    <a:pt x="6324" y="564"/>
                  </a:lnTo>
                  <a:lnTo>
                    <a:pt x="6282" y="558"/>
                  </a:lnTo>
                  <a:lnTo>
                    <a:pt x="6246" y="558"/>
                  </a:lnTo>
                  <a:lnTo>
                    <a:pt x="6228" y="564"/>
                  </a:lnTo>
                  <a:lnTo>
                    <a:pt x="6228" y="594"/>
                  </a:lnTo>
                  <a:lnTo>
                    <a:pt x="6222" y="600"/>
                  </a:lnTo>
                  <a:lnTo>
                    <a:pt x="6192" y="600"/>
                  </a:lnTo>
                  <a:lnTo>
                    <a:pt x="6180" y="594"/>
                  </a:lnTo>
                  <a:lnTo>
                    <a:pt x="6168" y="594"/>
                  </a:lnTo>
                  <a:lnTo>
                    <a:pt x="6186" y="582"/>
                  </a:lnTo>
                  <a:lnTo>
                    <a:pt x="6168" y="570"/>
                  </a:lnTo>
                  <a:lnTo>
                    <a:pt x="6096" y="570"/>
                  </a:lnTo>
                  <a:lnTo>
                    <a:pt x="6114" y="558"/>
                  </a:lnTo>
                  <a:lnTo>
                    <a:pt x="6156" y="558"/>
                  </a:lnTo>
                  <a:lnTo>
                    <a:pt x="6216" y="588"/>
                  </a:lnTo>
                  <a:lnTo>
                    <a:pt x="6216" y="564"/>
                  </a:lnTo>
                  <a:lnTo>
                    <a:pt x="6162" y="540"/>
                  </a:lnTo>
                  <a:lnTo>
                    <a:pt x="6048" y="546"/>
                  </a:lnTo>
                  <a:lnTo>
                    <a:pt x="6048" y="534"/>
                  </a:lnTo>
                  <a:lnTo>
                    <a:pt x="5928" y="540"/>
                  </a:lnTo>
                  <a:lnTo>
                    <a:pt x="5880" y="522"/>
                  </a:lnTo>
                  <a:lnTo>
                    <a:pt x="5862" y="522"/>
                  </a:lnTo>
                  <a:lnTo>
                    <a:pt x="5898" y="546"/>
                  </a:lnTo>
                  <a:lnTo>
                    <a:pt x="5850" y="546"/>
                  </a:lnTo>
                  <a:lnTo>
                    <a:pt x="5838" y="552"/>
                  </a:lnTo>
                  <a:lnTo>
                    <a:pt x="5832" y="552"/>
                  </a:lnTo>
                  <a:lnTo>
                    <a:pt x="5832" y="558"/>
                  </a:lnTo>
                  <a:lnTo>
                    <a:pt x="5844" y="564"/>
                  </a:lnTo>
                  <a:lnTo>
                    <a:pt x="5850" y="570"/>
                  </a:lnTo>
                  <a:lnTo>
                    <a:pt x="5862" y="576"/>
                  </a:lnTo>
                  <a:lnTo>
                    <a:pt x="5892" y="576"/>
                  </a:lnTo>
                  <a:lnTo>
                    <a:pt x="5892" y="582"/>
                  </a:lnTo>
                  <a:lnTo>
                    <a:pt x="5952" y="618"/>
                  </a:lnTo>
                  <a:lnTo>
                    <a:pt x="5904" y="618"/>
                  </a:lnTo>
                  <a:lnTo>
                    <a:pt x="5898" y="612"/>
                  </a:lnTo>
                  <a:lnTo>
                    <a:pt x="5886" y="606"/>
                  </a:lnTo>
                  <a:lnTo>
                    <a:pt x="5874" y="606"/>
                  </a:lnTo>
                  <a:lnTo>
                    <a:pt x="5862" y="600"/>
                  </a:lnTo>
                  <a:lnTo>
                    <a:pt x="5844" y="618"/>
                  </a:lnTo>
                  <a:lnTo>
                    <a:pt x="5868" y="636"/>
                  </a:lnTo>
                  <a:lnTo>
                    <a:pt x="5814" y="630"/>
                  </a:lnTo>
                  <a:lnTo>
                    <a:pt x="5808" y="630"/>
                  </a:lnTo>
                  <a:lnTo>
                    <a:pt x="5802" y="624"/>
                  </a:lnTo>
                  <a:lnTo>
                    <a:pt x="5784" y="618"/>
                  </a:lnTo>
                  <a:lnTo>
                    <a:pt x="5766" y="618"/>
                  </a:lnTo>
                  <a:lnTo>
                    <a:pt x="5754" y="612"/>
                  </a:lnTo>
                  <a:lnTo>
                    <a:pt x="5736" y="606"/>
                  </a:lnTo>
                  <a:lnTo>
                    <a:pt x="5724" y="606"/>
                  </a:lnTo>
                  <a:lnTo>
                    <a:pt x="5712" y="612"/>
                  </a:lnTo>
                  <a:lnTo>
                    <a:pt x="5700" y="612"/>
                  </a:lnTo>
                  <a:lnTo>
                    <a:pt x="5688" y="618"/>
                  </a:lnTo>
                  <a:lnTo>
                    <a:pt x="5682" y="624"/>
                  </a:lnTo>
                  <a:lnTo>
                    <a:pt x="5676" y="624"/>
                  </a:lnTo>
                  <a:lnTo>
                    <a:pt x="5610" y="618"/>
                  </a:lnTo>
                  <a:lnTo>
                    <a:pt x="5604" y="618"/>
                  </a:lnTo>
                  <a:lnTo>
                    <a:pt x="5598" y="612"/>
                  </a:lnTo>
                  <a:lnTo>
                    <a:pt x="5562" y="594"/>
                  </a:lnTo>
                  <a:lnTo>
                    <a:pt x="5556" y="594"/>
                  </a:lnTo>
                  <a:lnTo>
                    <a:pt x="5550" y="588"/>
                  </a:lnTo>
                  <a:lnTo>
                    <a:pt x="5538" y="588"/>
                  </a:lnTo>
                  <a:lnTo>
                    <a:pt x="5538" y="606"/>
                  </a:lnTo>
                  <a:lnTo>
                    <a:pt x="5544" y="612"/>
                  </a:lnTo>
                  <a:lnTo>
                    <a:pt x="5550" y="624"/>
                  </a:lnTo>
                  <a:lnTo>
                    <a:pt x="5556" y="630"/>
                  </a:lnTo>
                  <a:lnTo>
                    <a:pt x="5562" y="642"/>
                  </a:lnTo>
                  <a:lnTo>
                    <a:pt x="5562" y="660"/>
                  </a:lnTo>
                  <a:lnTo>
                    <a:pt x="5556" y="666"/>
                  </a:lnTo>
                  <a:lnTo>
                    <a:pt x="5532" y="660"/>
                  </a:lnTo>
                  <a:lnTo>
                    <a:pt x="5424" y="624"/>
                  </a:lnTo>
                  <a:lnTo>
                    <a:pt x="5412" y="618"/>
                  </a:lnTo>
                  <a:lnTo>
                    <a:pt x="5406" y="618"/>
                  </a:lnTo>
                  <a:lnTo>
                    <a:pt x="5400" y="612"/>
                  </a:lnTo>
                  <a:lnTo>
                    <a:pt x="5394" y="600"/>
                  </a:lnTo>
                  <a:lnTo>
                    <a:pt x="5382" y="594"/>
                  </a:lnTo>
                  <a:lnTo>
                    <a:pt x="5376" y="588"/>
                  </a:lnTo>
                  <a:lnTo>
                    <a:pt x="5376" y="606"/>
                  </a:lnTo>
                  <a:lnTo>
                    <a:pt x="5322" y="588"/>
                  </a:lnTo>
                  <a:lnTo>
                    <a:pt x="5292" y="570"/>
                  </a:lnTo>
                  <a:lnTo>
                    <a:pt x="5298" y="570"/>
                  </a:lnTo>
                  <a:lnTo>
                    <a:pt x="5304" y="576"/>
                  </a:lnTo>
                  <a:lnTo>
                    <a:pt x="5328" y="576"/>
                  </a:lnTo>
                  <a:lnTo>
                    <a:pt x="5340" y="582"/>
                  </a:lnTo>
                  <a:lnTo>
                    <a:pt x="5352" y="582"/>
                  </a:lnTo>
                  <a:lnTo>
                    <a:pt x="5358" y="576"/>
                  </a:lnTo>
                  <a:lnTo>
                    <a:pt x="5358" y="570"/>
                  </a:lnTo>
                  <a:lnTo>
                    <a:pt x="5346" y="564"/>
                  </a:lnTo>
                  <a:lnTo>
                    <a:pt x="5334" y="552"/>
                  </a:lnTo>
                  <a:lnTo>
                    <a:pt x="5292" y="552"/>
                  </a:lnTo>
                  <a:lnTo>
                    <a:pt x="5304" y="540"/>
                  </a:lnTo>
                  <a:lnTo>
                    <a:pt x="5298" y="534"/>
                  </a:lnTo>
                  <a:lnTo>
                    <a:pt x="5286" y="528"/>
                  </a:lnTo>
                  <a:lnTo>
                    <a:pt x="5256" y="528"/>
                  </a:lnTo>
                  <a:lnTo>
                    <a:pt x="5268" y="510"/>
                  </a:lnTo>
                  <a:lnTo>
                    <a:pt x="5262" y="510"/>
                  </a:lnTo>
                  <a:lnTo>
                    <a:pt x="5256" y="504"/>
                  </a:lnTo>
                  <a:lnTo>
                    <a:pt x="5232" y="504"/>
                  </a:lnTo>
                  <a:lnTo>
                    <a:pt x="5220" y="498"/>
                  </a:lnTo>
                  <a:lnTo>
                    <a:pt x="5208" y="498"/>
                  </a:lnTo>
                  <a:lnTo>
                    <a:pt x="5202" y="492"/>
                  </a:lnTo>
                  <a:lnTo>
                    <a:pt x="5190" y="492"/>
                  </a:lnTo>
                  <a:lnTo>
                    <a:pt x="5184" y="486"/>
                  </a:lnTo>
                  <a:lnTo>
                    <a:pt x="5142" y="486"/>
                  </a:lnTo>
                  <a:lnTo>
                    <a:pt x="5130" y="492"/>
                  </a:lnTo>
                  <a:lnTo>
                    <a:pt x="5094" y="492"/>
                  </a:lnTo>
                  <a:lnTo>
                    <a:pt x="5076" y="486"/>
                  </a:lnTo>
                  <a:lnTo>
                    <a:pt x="5070" y="480"/>
                  </a:lnTo>
                  <a:lnTo>
                    <a:pt x="5064" y="480"/>
                  </a:lnTo>
                  <a:lnTo>
                    <a:pt x="5040" y="486"/>
                  </a:lnTo>
                  <a:lnTo>
                    <a:pt x="5040" y="474"/>
                  </a:lnTo>
                  <a:lnTo>
                    <a:pt x="4992" y="468"/>
                  </a:lnTo>
                  <a:lnTo>
                    <a:pt x="4980" y="456"/>
                  </a:lnTo>
                  <a:lnTo>
                    <a:pt x="4974" y="474"/>
                  </a:lnTo>
                  <a:lnTo>
                    <a:pt x="4956" y="480"/>
                  </a:lnTo>
                  <a:lnTo>
                    <a:pt x="4986" y="498"/>
                  </a:lnTo>
                  <a:lnTo>
                    <a:pt x="5010" y="528"/>
                  </a:lnTo>
                  <a:lnTo>
                    <a:pt x="4962" y="522"/>
                  </a:lnTo>
                  <a:lnTo>
                    <a:pt x="4956" y="516"/>
                  </a:lnTo>
                  <a:lnTo>
                    <a:pt x="4890" y="522"/>
                  </a:lnTo>
                  <a:lnTo>
                    <a:pt x="4872" y="528"/>
                  </a:lnTo>
                  <a:lnTo>
                    <a:pt x="4872" y="516"/>
                  </a:lnTo>
                  <a:lnTo>
                    <a:pt x="4824" y="522"/>
                  </a:lnTo>
                  <a:lnTo>
                    <a:pt x="4818" y="510"/>
                  </a:lnTo>
                  <a:lnTo>
                    <a:pt x="4764" y="510"/>
                  </a:lnTo>
                  <a:lnTo>
                    <a:pt x="4728" y="504"/>
                  </a:lnTo>
                  <a:lnTo>
                    <a:pt x="4746" y="480"/>
                  </a:lnTo>
                  <a:lnTo>
                    <a:pt x="4620" y="480"/>
                  </a:lnTo>
                  <a:lnTo>
                    <a:pt x="4608" y="468"/>
                  </a:lnTo>
                  <a:lnTo>
                    <a:pt x="4602" y="474"/>
                  </a:lnTo>
                  <a:lnTo>
                    <a:pt x="4590" y="468"/>
                  </a:lnTo>
                  <a:lnTo>
                    <a:pt x="4542" y="474"/>
                  </a:lnTo>
                  <a:lnTo>
                    <a:pt x="4548" y="486"/>
                  </a:lnTo>
                  <a:lnTo>
                    <a:pt x="4488" y="480"/>
                  </a:lnTo>
                  <a:lnTo>
                    <a:pt x="4476" y="486"/>
                  </a:lnTo>
                  <a:lnTo>
                    <a:pt x="4506" y="498"/>
                  </a:lnTo>
                  <a:lnTo>
                    <a:pt x="4464" y="492"/>
                  </a:lnTo>
                  <a:lnTo>
                    <a:pt x="4464" y="474"/>
                  </a:lnTo>
                  <a:lnTo>
                    <a:pt x="4434" y="456"/>
                  </a:lnTo>
                  <a:lnTo>
                    <a:pt x="4416" y="456"/>
                  </a:lnTo>
                  <a:lnTo>
                    <a:pt x="4428" y="474"/>
                  </a:lnTo>
                  <a:lnTo>
                    <a:pt x="4374" y="474"/>
                  </a:lnTo>
                  <a:lnTo>
                    <a:pt x="4368" y="468"/>
                  </a:lnTo>
                  <a:lnTo>
                    <a:pt x="4356" y="468"/>
                  </a:lnTo>
                  <a:lnTo>
                    <a:pt x="4350" y="456"/>
                  </a:lnTo>
                  <a:lnTo>
                    <a:pt x="4320" y="456"/>
                  </a:lnTo>
                  <a:lnTo>
                    <a:pt x="4296" y="444"/>
                  </a:lnTo>
                  <a:lnTo>
                    <a:pt x="4266" y="468"/>
                  </a:lnTo>
                  <a:lnTo>
                    <a:pt x="4320" y="474"/>
                  </a:lnTo>
                  <a:lnTo>
                    <a:pt x="4332" y="474"/>
                  </a:lnTo>
                  <a:lnTo>
                    <a:pt x="4326" y="480"/>
                  </a:lnTo>
                  <a:lnTo>
                    <a:pt x="4314" y="486"/>
                  </a:lnTo>
                  <a:lnTo>
                    <a:pt x="4308" y="492"/>
                  </a:lnTo>
                  <a:lnTo>
                    <a:pt x="4272" y="492"/>
                  </a:lnTo>
                  <a:lnTo>
                    <a:pt x="4266" y="498"/>
                  </a:lnTo>
                  <a:lnTo>
                    <a:pt x="4254" y="504"/>
                  </a:lnTo>
                  <a:lnTo>
                    <a:pt x="4182" y="504"/>
                  </a:lnTo>
                  <a:lnTo>
                    <a:pt x="4146" y="510"/>
                  </a:lnTo>
                  <a:lnTo>
                    <a:pt x="4134" y="534"/>
                  </a:lnTo>
                  <a:lnTo>
                    <a:pt x="4110" y="528"/>
                  </a:lnTo>
                  <a:lnTo>
                    <a:pt x="4110" y="516"/>
                  </a:lnTo>
                  <a:lnTo>
                    <a:pt x="4116" y="504"/>
                  </a:lnTo>
                  <a:lnTo>
                    <a:pt x="4122" y="498"/>
                  </a:lnTo>
                  <a:lnTo>
                    <a:pt x="4134" y="492"/>
                  </a:lnTo>
                  <a:lnTo>
                    <a:pt x="4152" y="492"/>
                  </a:lnTo>
                  <a:lnTo>
                    <a:pt x="4164" y="480"/>
                  </a:lnTo>
                  <a:lnTo>
                    <a:pt x="4206" y="474"/>
                  </a:lnTo>
                  <a:lnTo>
                    <a:pt x="4248" y="438"/>
                  </a:lnTo>
                  <a:lnTo>
                    <a:pt x="4248" y="426"/>
                  </a:lnTo>
                  <a:lnTo>
                    <a:pt x="4254" y="420"/>
                  </a:lnTo>
                  <a:lnTo>
                    <a:pt x="4266" y="414"/>
                  </a:lnTo>
                  <a:lnTo>
                    <a:pt x="4278" y="414"/>
                  </a:lnTo>
                  <a:lnTo>
                    <a:pt x="4290" y="408"/>
                  </a:lnTo>
                  <a:lnTo>
                    <a:pt x="4302" y="408"/>
                  </a:lnTo>
                  <a:lnTo>
                    <a:pt x="4320" y="402"/>
                  </a:lnTo>
                  <a:lnTo>
                    <a:pt x="4332" y="402"/>
                  </a:lnTo>
                  <a:lnTo>
                    <a:pt x="4344" y="396"/>
                  </a:lnTo>
                  <a:lnTo>
                    <a:pt x="4350" y="390"/>
                  </a:lnTo>
                  <a:lnTo>
                    <a:pt x="4356" y="378"/>
                  </a:lnTo>
                  <a:lnTo>
                    <a:pt x="4350" y="366"/>
                  </a:lnTo>
                  <a:lnTo>
                    <a:pt x="4344" y="360"/>
                  </a:lnTo>
                  <a:lnTo>
                    <a:pt x="4332" y="354"/>
                  </a:lnTo>
                  <a:lnTo>
                    <a:pt x="4326" y="348"/>
                  </a:lnTo>
                  <a:lnTo>
                    <a:pt x="4290" y="348"/>
                  </a:lnTo>
                  <a:lnTo>
                    <a:pt x="4320" y="336"/>
                  </a:lnTo>
                  <a:lnTo>
                    <a:pt x="4314" y="330"/>
                  </a:lnTo>
                  <a:lnTo>
                    <a:pt x="4302" y="324"/>
                  </a:lnTo>
                  <a:lnTo>
                    <a:pt x="4290" y="312"/>
                  </a:lnTo>
                  <a:lnTo>
                    <a:pt x="4284" y="312"/>
                  </a:lnTo>
                  <a:lnTo>
                    <a:pt x="4278" y="318"/>
                  </a:lnTo>
                  <a:lnTo>
                    <a:pt x="4254" y="318"/>
                  </a:lnTo>
                  <a:lnTo>
                    <a:pt x="4248" y="312"/>
                  </a:lnTo>
                  <a:lnTo>
                    <a:pt x="4242" y="300"/>
                  </a:lnTo>
                  <a:lnTo>
                    <a:pt x="4236" y="294"/>
                  </a:lnTo>
                  <a:lnTo>
                    <a:pt x="4194" y="294"/>
                  </a:lnTo>
                  <a:lnTo>
                    <a:pt x="4188" y="300"/>
                  </a:lnTo>
                  <a:lnTo>
                    <a:pt x="4182" y="300"/>
                  </a:lnTo>
                  <a:lnTo>
                    <a:pt x="4128" y="288"/>
                  </a:lnTo>
                  <a:lnTo>
                    <a:pt x="3990" y="282"/>
                  </a:lnTo>
                  <a:lnTo>
                    <a:pt x="3990" y="300"/>
                  </a:lnTo>
                  <a:lnTo>
                    <a:pt x="3924" y="300"/>
                  </a:lnTo>
                  <a:lnTo>
                    <a:pt x="3942" y="282"/>
                  </a:lnTo>
                  <a:lnTo>
                    <a:pt x="3942" y="276"/>
                  </a:lnTo>
                  <a:lnTo>
                    <a:pt x="3936" y="270"/>
                  </a:lnTo>
                  <a:lnTo>
                    <a:pt x="3912" y="264"/>
                  </a:lnTo>
                  <a:lnTo>
                    <a:pt x="3882" y="264"/>
                  </a:lnTo>
                  <a:lnTo>
                    <a:pt x="3852" y="270"/>
                  </a:lnTo>
                  <a:lnTo>
                    <a:pt x="3840" y="270"/>
                  </a:lnTo>
                  <a:lnTo>
                    <a:pt x="3780" y="264"/>
                  </a:lnTo>
                  <a:lnTo>
                    <a:pt x="3792" y="264"/>
                  </a:lnTo>
                  <a:lnTo>
                    <a:pt x="3810" y="258"/>
                  </a:lnTo>
                  <a:lnTo>
                    <a:pt x="3822" y="258"/>
                  </a:lnTo>
                  <a:lnTo>
                    <a:pt x="3834" y="252"/>
                  </a:lnTo>
                  <a:lnTo>
                    <a:pt x="3840" y="252"/>
                  </a:lnTo>
                  <a:lnTo>
                    <a:pt x="3840" y="246"/>
                  </a:lnTo>
                  <a:lnTo>
                    <a:pt x="3834" y="240"/>
                  </a:lnTo>
                  <a:lnTo>
                    <a:pt x="3822" y="240"/>
                  </a:lnTo>
                  <a:lnTo>
                    <a:pt x="3804" y="234"/>
                  </a:lnTo>
                  <a:lnTo>
                    <a:pt x="3762" y="234"/>
                  </a:lnTo>
                  <a:lnTo>
                    <a:pt x="3720" y="228"/>
                  </a:lnTo>
                  <a:lnTo>
                    <a:pt x="3714" y="240"/>
                  </a:lnTo>
                  <a:lnTo>
                    <a:pt x="3684" y="240"/>
                  </a:lnTo>
                  <a:lnTo>
                    <a:pt x="3672" y="246"/>
                  </a:lnTo>
                  <a:lnTo>
                    <a:pt x="3660" y="246"/>
                  </a:lnTo>
                  <a:lnTo>
                    <a:pt x="3648" y="252"/>
                  </a:lnTo>
                  <a:lnTo>
                    <a:pt x="3648" y="258"/>
                  </a:lnTo>
                  <a:lnTo>
                    <a:pt x="3654" y="270"/>
                  </a:lnTo>
                  <a:lnTo>
                    <a:pt x="3678" y="282"/>
                  </a:lnTo>
                  <a:lnTo>
                    <a:pt x="3696" y="294"/>
                  </a:lnTo>
                  <a:lnTo>
                    <a:pt x="3708" y="294"/>
                  </a:lnTo>
                  <a:lnTo>
                    <a:pt x="3714" y="300"/>
                  </a:lnTo>
                  <a:lnTo>
                    <a:pt x="3720" y="300"/>
                  </a:lnTo>
                  <a:lnTo>
                    <a:pt x="3576" y="294"/>
                  </a:lnTo>
                  <a:lnTo>
                    <a:pt x="3630" y="312"/>
                  </a:lnTo>
                  <a:lnTo>
                    <a:pt x="3576" y="324"/>
                  </a:lnTo>
                  <a:lnTo>
                    <a:pt x="3564" y="330"/>
                  </a:lnTo>
                  <a:lnTo>
                    <a:pt x="3534" y="336"/>
                  </a:lnTo>
                  <a:lnTo>
                    <a:pt x="3498" y="342"/>
                  </a:lnTo>
                  <a:lnTo>
                    <a:pt x="3474" y="342"/>
                  </a:lnTo>
                  <a:lnTo>
                    <a:pt x="3468" y="336"/>
                  </a:lnTo>
                  <a:lnTo>
                    <a:pt x="3474" y="324"/>
                  </a:lnTo>
                  <a:lnTo>
                    <a:pt x="3486" y="312"/>
                  </a:lnTo>
                  <a:lnTo>
                    <a:pt x="3420" y="312"/>
                  </a:lnTo>
                  <a:lnTo>
                    <a:pt x="3408" y="318"/>
                  </a:lnTo>
                  <a:lnTo>
                    <a:pt x="3390" y="318"/>
                  </a:lnTo>
                  <a:lnTo>
                    <a:pt x="3378" y="324"/>
                  </a:lnTo>
                  <a:lnTo>
                    <a:pt x="3366" y="336"/>
                  </a:lnTo>
                  <a:lnTo>
                    <a:pt x="3348" y="336"/>
                  </a:lnTo>
                  <a:lnTo>
                    <a:pt x="3318" y="342"/>
                  </a:lnTo>
                  <a:lnTo>
                    <a:pt x="3276" y="342"/>
                  </a:lnTo>
                  <a:lnTo>
                    <a:pt x="3246" y="348"/>
                  </a:lnTo>
                  <a:lnTo>
                    <a:pt x="3234" y="354"/>
                  </a:lnTo>
                  <a:lnTo>
                    <a:pt x="3216" y="354"/>
                  </a:lnTo>
                  <a:lnTo>
                    <a:pt x="3204" y="360"/>
                  </a:lnTo>
                  <a:lnTo>
                    <a:pt x="3186" y="360"/>
                  </a:lnTo>
                  <a:lnTo>
                    <a:pt x="3180" y="366"/>
                  </a:lnTo>
                  <a:lnTo>
                    <a:pt x="3174" y="366"/>
                  </a:lnTo>
                  <a:lnTo>
                    <a:pt x="3132" y="396"/>
                  </a:lnTo>
                  <a:lnTo>
                    <a:pt x="3114" y="396"/>
                  </a:lnTo>
                  <a:lnTo>
                    <a:pt x="3108" y="402"/>
                  </a:lnTo>
                  <a:lnTo>
                    <a:pt x="3102" y="402"/>
                  </a:lnTo>
                  <a:lnTo>
                    <a:pt x="3096" y="408"/>
                  </a:lnTo>
                  <a:lnTo>
                    <a:pt x="3102" y="414"/>
                  </a:lnTo>
                  <a:lnTo>
                    <a:pt x="3120" y="426"/>
                  </a:lnTo>
                  <a:lnTo>
                    <a:pt x="3132" y="438"/>
                  </a:lnTo>
                  <a:lnTo>
                    <a:pt x="3150" y="444"/>
                  </a:lnTo>
                  <a:lnTo>
                    <a:pt x="3156" y="450"/>
                  </a:lnTo>
                  <a:lnTo>
                    <a:pt x="3162" y="450"/>
                  </a:lnTo>
                  <a:lnTo>
                    <a:pt x="3120" y="462"/>
                  </a:lnTo>
                  <a:lnTo>
                    <a:pt x="3096" y="474"/>
                  </a:lnTo>
                  <a:lnTo>
                    <a:pt x="2994" y="474"/>
                  </a:lnTo>
                  <a:lnTo>
                    <a:pt x="2988" y="480"/>
                  </a:lnTo>
                  <a:lnTo>
                    <a:pt x="2952" y="468"/>
                  </a:lnTo>
                  <a:lnTo>
                    <a:pt x="2934" y="474"/>
                  </a:lnTo>
                  <a:lnTo>
                    <a:pt x="2880" y="474"/>
                  </a:lnTo>
                  <a:lnTo>
                    <a:pt x="2874" y="480"/>
                  </a:lnTo>
                  <a:lnTo>
                    <a:pt x="2874" y="498"/>
                  </a:lnTo>
                  <a:lnTo>
                    <a:pt x="2880" y="510"/>
                  </a:lnTo>
                  <a:lnTo>
                    <a:pt x="2892" y="522"/>
                  </a:lnTo>
                  <a:lnTo>
                    <a:pt x="2898" y="522"/>
                  </a:lnTo>
                  <a:lnTo>
                    <a:pt x="2904" y="528"/>
                  </a:lnTo>
                  <a:lnTo>
                    <a:pt x="2910" y="540"/>
                  </a:lnTo>
                  <a:lnTo>
                    <a:pt x="2916" y="546"/>
                  </a:lnTo>
                  <a:lnTo>
                    <a:pt x="2922" y="546"/>
                  </a:lnTo>
                  <a:lnTo>
                    <a:pt x="2928" y="552"/>
                  </a:lnTo>
                  <a:lnTo>
                    <a:pt x="2940" y="552"/>
                  </a:lnTo>
                  <a:lnTo>
                    <a:pt x="2952" y="558"/>
                  </a:lnTo>
                  <a:lnTo>
                    <a:pt x="2964" y="558"/>
                  </a:lnTo>
                  <a:lnTo>
                    <a:pt x="2976" y="564"/>
                  </a:lnTo>
                  <a:lnTo>
                    <a:pt x="2994" y="564"/>
                  </a:lnTo>
                  <a:lnTo>
                    <a:pt x="3012" y="570"/>
                  </a:lnTo>
                  <a:lnTo>
                    <a:pt x="3024" y="570"/>
                  </a:lnTo>
                  <a:lnTo>
                    <a:pt x="3036" y="576"/>
                  </a:lnTo>
                  <a:lnTo>
                    <a:pt x="3042" y="576"/>
                  </a:lnTo>
                  <a:lnTo>
                    <a:pt x="3054" y="588"/>
                  </a:lnTo>
                  <a:lnTo>
                    <a:pt x="3054" y="594"/>
                  </a:lnTo>
                  <a:lnTo>
                    <a:pt x="3060" y="600"/>
                  </a:lnTo>
                  <a:lnTo>
                    <a:pt x="3030" y="600"/>
                  </a:lnTo>
                  <a:lnTo>
                    <a:pt x="3012" y="606"/>
                  </a:lnTo>
                  <a:lnTo>
                    <a:pt x="3000" y="606"/>
                  </a:lnTo>
                  <a:lnTo>
                    <a:pt x="2964" y="588"/>
                  </a:lnTo>
                  <a:lnTo>
                    <a:pt x="2928" y="576"/>
                  </a:lnTo>
                  <a:lnTo>
                    <a:pt x="2904" y="570"/>
                  </a:lnTo>
                  <a:lnTo>
                    <a:pt x="2886" y="564"/>
                  </a:lnTo>
                  <a:lnTo>
                    <a:pt x="2862" y="564"/>
                  </a:lnTo>
                  <a:lnTo>
                    <a:pt x="2844" y="558"/>
                  </a:lnTo>
                  <a:lnTo>
                    <a:pt x="2802" y="558"/>
                  </a:lnTo>
                  <a:lnTo>
                    <a:pt x="2796" y="564"/>
                  </a:lnTo>
                  <a:lnTo>
                    <a:pt x="2796" y="576"/>
                  </a:lnTo>
                  <a:lnTo>
                    <a:pt x="2802" y="582"/>
                  </a:lnTo>
                  <a:lnTo>
                    <a:pt x="2808" y="582"/>
                  </a:lnTo>
                  <a:lnTo>
                    <a:pt x="2820" y="594"/>
                  </a:lnTo>
                  <a:lnTo>
                    <a:pt x="2784" y="594"/>
                  </a:lnTo>
                  <a:lnTo>
                    <a:pt x="2772" y="582"/>
                  </a:lnTo>
                  <a:lnTo>
                    <a:pt x="2754" y="582"/>
                  </a:lnTo>
                  <a:lnTo>
                    <a:pt x="2748" y="576"/>
                  </a:lnTo>
                  <a:lnTo>
                    <a:pt x="2724" y="576"/>
                  </a:lnTo>
                  <a:lnTo>
                    <a:pt x="2724" y="582"/>
                  </a:lnTo>
                  <a:lnTo>
                    <a:pt x="2730" y="600"/>
                  </a:lnTo>
                  <a:lnTo>
                    <a:pt x="2736" y="612"/>
                  </a:lnTo>
                  <a:lnTo>
                    <a:pt x="2748" y="618"/>
                  </a:lnTo>
                  <a:lnTo>
                    <a:pt x="2766" y="624"/>
                  </a:lnTo>
                  <a:lnTo>
                    <a:pt x="2802" y="624"/>
                  </a:lnTo>
                  <a:lnTo>
                    <a:pt x="2820" y="630"/>
                  </a:lnTo>
                  <a:lnTo>
                    <a:pt x="2844" y="630"/>
                  </a:lnTo>
                  <a:lnTo>
                    <a:pt x="2856" y="636"/>
                  </a:lnTo>
                  <a:lnTo>
                    <a:pt x="2862" y="648"/>
                  </a:lnTo>
                  <a:lnTo>
                    <a:pt x="2874" y="654"/>
                  </a:lnTo>
                  <a:lnTo>
                    <a:pt x="2844" y="654"/>
                  </a:lnTo>
                  <a:lnTo>
                    <a:pt x="2838" y="648"/>
                  </a:lnTo>
                  <a:lnTo>
                    <a:pt x="2826" y="642"/>
                  </a:lnTo>
                  <a:lnTo>
                    <a:pt x="2772" y="642"/>
                  </a:lnTo>
                  <a:lnTo>
                    <a:pt x="2760" y="636"/>
                  </a:lnTo>
                  <a:lnTo>
                    <a:pt x="2730" y="636"/>
                  </a:lnTo>
                  <a:lnTo>
                    <a:pt x="2724" y="624"/>
                  </a:lnTo>
                  <a:lnTo>
                    <a:pt x="2700" y="624"/>
                  </a:lnTo>
                  <a:lnTo>
                    <a:pt x="2694" y="606"/>
                  </a:lnTo>
                  <a:lnTo>
                    <a:pt x="2664" y="594"/>
                  </a:lnTo>
                  <a:lnTo>
                    <a:pt x="2670" y="588"/>
                  </a:lnTo>
                  <a:lnTo>
                    <a:pt x="2682" y="582"/>
                  </a:lnTo>
                  <a:lnTo>
                    <a:pt x="2688" y="576"/>
                  </a:lnTo>
                  <a:lnTo>
                    <a:pt x="2688" y="564"/>
                  </a:lnTo>
                  <a:lnTo>
                    <a:pt x="2658" y="534"/>
                  </a:lnTo>
                  <a:lnTo>
                    <a:pt x="2646" y="528"/>
                  </a:lnTo>
                  <a:lnTo>
                    <a:pt x="2616" y="528"/>
                  </a:lnTo>
                  <a:lnTo>
                    <a:pt x="2628" y="534"/>
                  </a:lnTo>
                  <a:lnTo>
                    <a:pt x="2652" y="558"/>
                  </a:lnTo>
                  <a:lnTo>
                    <a:pt x="2640" y="570"/>
                  </a:lnTo>
                  <a:lnTo>
                    <a:pt x="2616" y="582"/>
                  </a:lnTo>
                  <a:lnTo>
                    <a:pt x="2604" y="582"/>
                  </a:lnTo>
                  <a:lnTo>
                    <a:pt x="2586" y="624"/>
                  </a:lnTo>
                  <a:lnTo>
                    <a:pt x="2658" y="660"/>
                  </a:lnTo>
                  <a:lnTo>
                    <a:pt x="2676" y="660"/>
                  </a:lnTo>
                  <a:lnTo>
                    <a:pt x="2676" y="696"/>
                  </a:lnTo>
                  <a:lnTo>
                    <a:pt x="2670" y="708"/>
                  </a:lnTo>
                  <a:lnTo>
                    <a:pt x="2670" y="720"/>
                  </a:lnTo>
                  <a:lnTo>
                    <a:pt x="2676" y="738"/>
                  </a:lnTo>
                  <a:lnTo>
                    <a:pt x="2712" y="744"/>
                  </a:lnTo>
                  <a:lnTo>
                    <a:pt x="2712" y="768"/>
                  </a:lnTo>
                  <a:lnTo>
                    <a:pt x="2772" y="780"/>
                  </a:lnTo>
                  <a:lnTo>
                    <a:pt x="2778" y="780"/>
                  </a:lnTo>
                  <a:lnTo>
                    <a:pt x="2784" y="774"/>
                  </a:lnTo>
                  <a:lnTo>
                    <a:pt x="2796" y="774"/>
                  </a:lnTo>
                  <a:lnTo>
                    <a:pt x="2814" y="768"/>
                  </a:lnTo>
                  <a:lnTo>
                    <a:pt x="2850" y="768"/>
                  </a:lnTo>
                  <a:lnTo>
                    <a:pt x="2868" y="774"/>
                  </a:lnTo>
                  <a:lnTo>
                    <a:pt x="2874" y="780"/>
                  </a:lnTo>
                  <a:lnTo>
                    <a:pt x="2886" y="786"/>
                  </a:lnTo>
                  <a:lnTo>
                    <a:pt x="2904" y="786"/>
                  </a:lnTo>
                  <a:lnTo>
                    <a:pt x="2916" y="792"/>
                  </a:lnTo>
                  <a:lnTo>
                    <a:pt x="2952" y="804"/>
                  </a:lnTo>
                  <a:lnTo>
                    <a:pt x="2976" y="828"/>
                  </a:lnTo>
                  <a:lnTo>
                    <a:pt x="2976" y="834"/>
                  </a:lnTo>
                  <a:lnTo>
                    <a:pt x="2964" y="834"/>
                  </a:lnTo>
                  <a:lnTo>
                    <a:pt x="2958" y="840"/>
                  </a:lnTo>
                  <a:lnTo>
                    <a:pt x="2946" y="840"/>
                  </a:lnTo>
                  <a:lnTo>
                    <a:pt x="2940" y="846"/>
                  </a:lnTo>
                  <a:lnTo>
                    <a:pt x="2946" y="852"/>
                  </a:lnTo>
                  <a:lnTo>
                    <a:pt x="2958" y="858"/>
                  </a:lnTo>
                  <a:lnTo>
                    <a:pt x="2976" y="876"/>
                  </a:lnTo>
                  <a:lnTo>
                    <a:pt x="3024" y="876"/>
                  </a:lnTo>
                  <a:lnTo>
                    <a:pt x="3012" y="882"/>
                  </a:lnTo>
                  <a:lnTo>
                    <a:pt x="3006" y="882"/>
                  </a:lnTo>
                  <a:lnTo>
                    <a:pt x="2994" y="888"/>
                  </a:lnTo>
                  <a:lnTo>
                    <a:pt x="2970" y="888"/>
                  </a:lnTo>
                  <a:lnTo>
                    <a:pt x="2958" y="882"/>
                  </a:lnTo>
                  <a:lnTo>
                    <a:pt x="2952" y="876"/>
                  </a:lnTo>
                  <a:lnTo>
                    <a:pt x="2940" y="870"/>
                  </a:lnTo>
                  <a:lnTo>
                    <a:pt x="2940" y="858"/>
                  </a:lnTo>
                  <a:lnTo>
                    <a:pt x="2928" y="834"/>
                  </a:lnTo>
                  <a:lnTo>
                    <a:pt x="2916" y="822"/>
                  </a:lnTo>
                  <a:lnTo>
                    <a:pt x="2892" y="810"/>
                  </a:lnTo>
                  <a:lnTo>
                    <a:pt x="2886" y="804"/>
                  </a:lnTo>
                  <a:lnTo>
                    <a:pt x="2880" y="804"/>
                  </a:lnTo>
                  <a:lnTo>
                    <a:pt x="2874" y="798"/>
                  </a:lnTo>
                  <a:lnTo>
                    <a:pt x="2874" y="786"/>
                  </a:lnTo>
                  <a:lnTo>
                    <a:pt x="2868" y="780"/>
                  </a:lnTo>
                  <a:lnTo>
                    <a:pt x="2844" y="780"/>
                  </a:lnTo>
                  <a:lnTo>
                    <a:pt x="2832" y="786"/>
                  </a:lnTo>
                  <a:lnTo>
                    <a:pt x="2814" y="786"/>
                  </a:lnTo>
                  <a:lnTo>
                    <a:pt x="2802" y="792"/>
                  </a:lnTo>
                  <a:lnTo>
                    <a:pt x="2778" y="792"/>
                  </a:lnTo>
                  <a:lnTo>
                    <a:pt x="2760" y="810"/>
                  </a:lnTo>
                  <a:lnTo>
                    <a:pt x="2766" y="816"/>
                  </a:lnTo>
                  <a:lnTo>
                    <a:pt x="2772" y="828"/>
                  </a:lnTo>
                  <a:lnTo>
                    <a:pt x="2784" y="834"/>
                  </a:lnTo>
                  <a:lnTo>
                    <a:pt x="2802" y="852"/>
                  </a:lnTo>
                  <a:lnTo>
                    <a:pt x="2814" y="858"/>
                  </a:lnTo>
                  <a:lnTo>
                    <a:pt x="2814" y="864"/>
                  </a:lnTo>
                  <a:lnTo>
                    <a:pt x="2790" y="888"/>
                  </a:lnTo>
                  <a:lnTo>
                    <a:pt x="2784" y="888"/>
                  </a:lnTo>
                  <a:lnTo>
                    <a:pt x="2778" y="930"/>
                  </a:lnTo>
                  <a:lnTo>
                    <a:pt x="2736" y="948"/>
                  </a:lnTo>
                  <a:lnTo>
                    <a:pt x="2736" y="954"/>
                  </a:lnTo>
                  <a:lnTo>
                    <a:pt x="2730" y="966"/>
                  </a:lnTo>
                  <a:lnTo>
                    <a:pt x="2724" y="972"/>
                  </a:lnTo>
                  <a:lnTo>
                    <a:pt x="2694" y="972"/>
                  </a:lnTo>
                  <a:lnTo>
                    <a:pt x="2682" y="966"/>
                  </a:lnTo>
                  <a:lnTo>
                    <a:pt x="2652" y="966"/>
                  </a:lnTo>
                  <a:lnTo>
                    <a:pt x="2592" y="960"/>
                  </a:lnTo>
                  <a:lnTo>
                    <a:pt x="2586" y="960"/>
                  </a:lnTo>
                  <a:lnTo>
                    <a:pt x="2580" y="954"/>
                  </a:lnTo>
                  <a:lnTo>
                    <a:pt x="2568" y="948"/>
                  </a:lnTo>
                  <a:lnTo>
                    <a:pt x="2556" y="948"/>
                  </a:lnTo>
                  <a:lnTo>
                    <a:pt x="2544" y="936"/>
                  </a:lnTo>
                  <a:lnTo>
                    <a:pt x="2598" y="936"/>
                  </a:lnTo>
                  <a:lnTo>
                    <a:pt x="2616" y="942"/>
                  </a:lnTo>
                  <a:lnTo>
                    <a:pt x="2640" y="924"/>
                  </a:lnTo>
                  <a:lnTo>
                    <a:pt x="2652" y="924"/>
                  </a:lnTo>
                  <a:lnTo>
                    <a:pt x="2664" y="930"/>
                  </a:lnTo>
                  <a:lnTo>
                    <a:pt x="2682" y="930"/>
                  </a:lnTo>
                  <a:lnTo>
                    <a:pt x="2694" y="924"/>
                  </a:lnTo>
                  <a:lnTo>
                    <a:pt x="2694" y="906"/>
                  </a:lnTo>
                  <a:lnTo>
                    <a:pt x="2700" y="894"/>
                  </a:lnTo>
                  <a:lnTo>
                    <a:pt x="2700" y="882"/>
                  </a:lnTo>
                  <a:lnTo>
                    <a:pt x="2724" y="876"/>
                  </a:lnTo>
                  <a:lnTo>
                    <a:pt x="2724" y="852"/>
                  </a:lnTo>
                  <a:lnTo>
                    <a:pt x="2712" y="852"/>
                  </a:lnTo>
                  <a:lnTo>
                    <a:pt x="2718" y="846"/>
                  </a:lnTo>
                  <a:lnTo>
                    <a:pt x="2724" y="834"/>
                  </a:lnTo>
                  <a:lnTo>
                    <a:pt x="2724" y="822"/>
                  </a:lnTo>
                  <a:lnTo>
                    <a:pt x="2718" y="816"/>
                  </a:lnTo>
                  <a:lnTo>
                    <a:pt x="2712" y="816"/>
                  </a:lnTo>
                  <a:lnTo>
                    <a:pt x="2700" y="810"/>
                  </a:lnTo>
                  <a:lnTo>
                    <a:pt x="2682" y="810"/>
                  </a:lnTo>
                  <a:lnTo>
                    <a:pt x="2664" y="804"/>
                  </a:lnTo>
                  <a:lnTo>
                    <a:pt x="2652" y="804"/>
                  </a:lnTo>
                  <a:lnTo>
                    <a:pt x="2634" y="786"/>
                  </a:lnTo>
                  <a:lnTo>
                    <a:pt x="2634" y="744"/>
                  </a:lnTo>
                  <a:lnTo>
                    <a:pt x="2628" y="732"/>
                  </a:lnTo>
                  <a:lnTo>
                    <a:pt x="2616" y="720"/>
                  </a:lnTo>
                  <a:lnTo>
                    <a:pt x="2604" y="714"/>
                  </a:lnTo>
                  <a:lnTo>
                    <a:pt x="2598" y="702"/>
                  </a:lnTo>
                  <a:lnTo>
                    <a:pt x="2592" y="696"/>
                  </a:lnTo>
                  <a:lnTo>
                    <a:pt x="2586" y="660"/>
                  </a:lnTo>
                  <a:lnTo>
                    <a:pt x="2520" y="624"/>
                  </a:lnTo>
                  <a:lnTo>
                    <a:pt x="2532" y="612"/>
                  </a:lnTo>
                  <a:lnTo>
                    <a:pt x="2544" y="588"/>
                  </a:lnTo>
                  <a:lnTo>
                    <a:pt x="2544" y="576"/>
                  </a:lnTo>
                  <a:lnTo>
                    <a:pt x="2538" y="564"/>
                  </a:lnTo>
                  <a:lnTo>
                    <a:pt x="2514" y="540"/>
                  </a:lnTo>
                  <a:lnTo>
                    <a:pt x="2496" y="540"/>
                  </a:lnTo>
                  <a:lnTo>
                    <a:pt x="2484" y="534"/>
                  </a:lnTo>
                  <a:lnTo>
                    <a:pt x="2472" y="534"/>
                  </a:lnTo>
                  <a:lnTo>
                    <a:pt x="2340" y="522"/>
                  </a:lnTo>
                  <a:lnTo>
                    <a:pt x="2328" y="552"/>
                  </a:lnTo>
                  <a:lnTo>
                    <a:pt x="2346" y="570"/>
                  </a:lnTo>
                  <a:lnTo>
                    <a:pt x="2334" y="600"/>
                  </a:lnTo>
                  <a:lnTo>
                    <a:pt x="2280" y="624"/>
                  </a:lnTo>
                  <a:lnTo>
                    <a:pt x="2268" y="654"/>
                  </a:lnTo>
                  <a:lnTo>
                    <a:pt x="2304" y="660"/>
                  </a:lnTo>
                  <a:lnTo>
                    <a:pt x="2334" y="708"/>
                  </a:lnTo>
                  <a:lnTo>
                    <a:pt x="2322" y="726"/>
                  </a:lnTo>
                  <a:lnTo>
                    <a:pt x="2352" y="750"/>
                  </a:lnTo>
                  <a:lnTo>
                    <a:pt x="2388" y="744"/>
                  </a:lnTo>
                  <a:lnTo>
                    <a:pt x="2394" y="750"/>
                  </a:lnTo>
                  <a:lnTo>
                    <a:pt x="2400" y="762"/>
                  </a:lnTo>
                  <a:lnTo>
                    <a:pt x="2412" y="768"/>
                  </a:lnTo>
                  <a:lnTo>
                    <a:pt x="2418" y="774"/>
                  </a:lnTo>
                  <a:lnTo>
                    <a:pt x="2430" y="780"/>
                  </a:lnTo>
                  <a:lnTo>
                    <a:pt x="2472" y="780"/>
                  </a:lnTo>
                  <a:lnTo>
                    <a:pt x="2466" y="840"/>
                  </a:lnTo>
                  <a:lnTo>
                    <a:pt x="2448" y="816"/>
                  </a:lnTo>
                  <a:lnTo>
                    <a:pt x="2430" y="828"/>
                  </a:lnTo>
                  <a:lnTo>
                    <a:pt x="2418" y="822"/>
                  </a:lnTo>
                  <a:lnTo>
                    <a:pt x="2388" y="804"/>
                  </a:lnTo>
                  <a:lnTo>
                    <a:pt x="2352" y="792"/>
                  </a:lnTo>
                  <a:lnTo>
                    <a:pt x="2328" y="780"/>
                  </a:lnTo>
                  <a:lnTo>
                    <a:pt x="2268" y="780"/>
                  </a:lnTo>
                  <a:lnTo>
                    <a:pt x="2250" y="762"/>
                  </a:lnTo>
                  <a:lnTo>
                    <a:pt x="2244" y="780"/>
                  </a:lnTo>
                  <a:lnTo>
                    <a:pt x="2220" y="756"/>
                  </a:lnTo>
                  <a:lnTo>
                    <a:pt x="2214" y="756"/>
                  </a:lnTo>
                  <a:lnTo>
                    <a:pt x="2208" y="750"/>
                  </a:lnTo>
                  <a:lnTo>
                    <a:pt x="2196" y="744"/>
                  </a:lnTo>
                  <a:lnTo>
                    <a:pt x="2178" y="744"/>
                  </a:lnTo>
                  <a:lnTo>
                    <a:pt x="2154" y="732"/>
                  </a:lnTo>
                  <a:lnTo>
                    <a:pt x="2130" y="732"/>
                  </a:lnTo>
                  <a:lnTo>
                    <a:pt x="2118" y="738"/>
                  </a:lnTo>
                  <a:lnTo>
                    <a:pt x="2088" y="738"/>
                  </a:lnTo>
                  <a:lnTo>
                    <a:pt x="2076" y="732"/>
                  </a:lnTo>
                  <a:lnTo>
                    <a:pt x="2022" y="732"/>
                  </a:lnTo>
                  <a:lnTo>
                    <a:pt x="2016" y="738"/>
                  </a:lnTo>
                  <a:lnTo>
                    <a:pt x="2010" y="738"/>
                  </a:lnTo>
                  <a:lnTo>
                    <a:pt x="2004" y="744"/>
                  </a:lnTo>
                  <a:lnTo>
                    <a:pt x="2004" y="750"/>
                  </a:lnTo>
                  <a:lnTo>
                    <a:pt x="2016" y="762"/>
                  </a:lnTo>
                  <a:lnTo>
                    <a:pt x="2028" y="768"/>
                  </a:lnTo>
                  <a:lnTo>
                    <a:pt x="2040" y="780"/>
                  </a:lnTo>
                  <a:lnTo>
                    <a:pt x="2046" y="780"/>
                  </a:lnTo>
                  <a:lnTo>
                    <a:pt x="2022" y="810"/>
                  </a:lnTo>
                  <a:lnTo>
                    <a:pt x="2010" y="798"/>
                  </a:lnTo>
                  <a:lnTo>
                    <a:pt x="2010" y="828"/>
                  </a:lnTo>
                  <a:lnTo>
                    <a:pt x="1998" y="828"/>
                  </a:lnTo>
                  <a:lnTo>
                    <a:pt x="1986" y="822"/>
                  </a:lnTo>
                  <a:lnTo>
                    <a:pt x="1980" y="822"/>
                  </a:lnTo>
                  <a:lnTo>
                    <a:pt x="1974" y="816"/>
                  </a:lnTo>
                  <a:lnTo>
                    <a:pt x="1974" y="786"/>
                  </a:lnTo>
                  <a:lnTo>
                    <a:pt x="1968" y="780"/>
                  </a:lnTo>
                  <a:lnTo>
                    <a:pt x="1950" y="780"/>
                  </a:lnTo>
                  <a:lnTo>
                    <a:pt x="1938" y="786"/>
                  </a:lnTo>
                  <a:lnTo>
                    <a:pt x="1920" y="792"/>
                  </a:lnTo>
                  <a:lnTo>
                    <a:pt x="1908" y="804"/>
                  </a:lnTo>
                  <a:lnTo>
                    <a:pt x="1884" y="816"/>
                  </a:lnTo>
                  <a:lnTo>
                    <a:pt x="1866" y="816"/>
                  </a:lnTo>
                  <a:lnTo>
                    <a:pt x="1842" y="804"/>
                  </a:lnTo>
                  <a:lnTo>
                    <a:pt x="1824" y="804"/>
                  </a:lnTo>
                  <a:lnTo>
                    <a:pt x="1800" y="810"/>
                  </a:lnTo>
                  <a:lnTo>
                    <a:pt x="1782" y="816"/>
                  </a:lnTo>
                  <a:lnTo>
                    <a:pt x="1764" y="828"/>
                  </a:lnTo>
                  <a:lnTo>
                    <a:pt x="1752" y="834"/>
                  </a:lnTo>
                  <a:lnTo>
                    <a:pt x="1746" y="840"/>
                  </a:lnTo>
                  <a:lnTo>
                    <a:pt x="1680" y="840"/>
                  </a:lnTo>
                  <a:lnTo>
                    <a:pt x="1692" y="816"/>
                  </a:lnTo>
                  <a:lnTo>
                    <a:pt x="1692" y="780"/>
                  </a:lnTo>
                  <a:lnTo>
                    <a:pt x="1680" y="780"/>
                  </a:lnTo>
                  <a:lnTo>
                    <a:pt x="1668" y="786"/>
                  </a:lnTo>
                  <a:lnTo>
                    <a:pt x="1650" y="792"/>
                  </a:lnTo>
                  <a:lnTo>
                    <a:pt x="1638" y="792"/>
                  </a:lnTo>
                  <a:lnTo>
                    <a:pt x="1626" y="804"/>
                  </a:lnTo>
                  <a:lnTo>
                    <a:pt x="1626" y="816"/>
                  </a:lnTo>
                  <a:lnTo>
                    <a:pt x="1632" y="822"/>
                  </a:lnTo>
                  <a:lnTo>
                    <a:pt x="1632" y="828"/>
                  </a:lnTo>
                  <a:lnTo>
                    <a:pt x="1608" y="834"/>
                  </a:lnTo>
                  <a:lnTo>
                    <a:pt x="1608" y="810"/>
                  </a:lnTo>
                  <a:lnTo>
                    <a:pt x="1584" y="816"/>
                  </a:lnTo>
                  <a:lnTo>
                    <a:pt x="1530" y="822"/>
                  </a:lnTo>
                  <a:lnTo>
                    <a:pt x="1488" y="852"/>
                  </a:lnTo>
                  <a:lnTo>
                    <a:pt x="1440" y="858"/>
                  </a:lnTo>
                  <a:lnTo>
                    <a:pt x="1452" y="876"/>
                  </a:lnTo>
                  <a:lnTo>
                    <a:pt x="1440" y="876"/>
                  </a:lnTo>
                  <a:lnTo>
                    <a:pt x="1428" y="870"/>
                  </a:lnTo>
                  <a:lnTo>
                    <a:pt x="1422" y="870"/>
                  </a:lnTo>
                  <a:lnTo>
                    <a:pt x="1410" y="876"/>
                  </a:lnTo>
                  <a:lnTo>
                    <a:pt x="1404" y="882"/>
                  </a:lnTo>
                  <a:lnTo>
                    <a:pt x="1404" y="924"/>
                  </a:lnTo>
                  <a:lnTo>
                    <a:pt x="1332" y="930"/>
                  </a:lnTo>
                  <a:lnTo>
                    <a:pt x="1326" y="924"/>
                  </a:lnTo>
                  <a:lnTo>
                    <a:pt x="1314" y="918"/>
                  </a:lnTo>
                  <a:lnTo>
                    <a:pt x="1308" y="912"/>
                  </a:lnTo>
                  <a:lnTo>
                    <a:pt x="1266" y="912"/>
                  </a:lnTo>
                  <a:lnTo>
                    <a:pt x="1260" y="906"/>
                  </a:lnTo>
                  <a:lnTo>
                    <a:pt x="1260" y="876"/>
                  </a:lnTo>
                  <a:lnTo>
                    <a:pt x="1266" y="870"/>
                  </a:lnTo>
                  <a:lnTo>
                    <a:pt x="1266" y="864"/>
                  </a:lnTo>
                  <a:lnTo>
                    <a:pt x="1272" y="858"/>
                  </a:lnTo>
                  <a:lnTo>
                    <a:pt x="1284" y="864"/>
                  </a:lnTo>
                  <a:lnTo>
                    <a:pt x="1344" y="864"/>
                  </a:lnTo>
                  <a:lnTo>
                    <a:pt x="1332" y="858"/>
                  </a:lnTo>
                  <a:lnTo>
                    <a:pt x="1326" y="846"/>
                  </a:lnTo>
                  <a:lnTo>
                    <a:pt x="1314" y="840"/>
                  </a:lnTo>
                  <a:lnTo>
                    <a:pt x="1302" y="828"/>
                  </a:lnTo>
                  <a:lnTo>
                    <a:pt x="1290" y="822"/>
                  </a:lnTo>
                  <a:lnTo>
                    <a:pt x="1278" y="810"/>
                  </a:lnTo>
                  <a:lnTo>
                    <a:pt x="1152" y="810"/>
                  </a:lnTo>
                  <a:lnTo>
                    <a:pt x="1164" y="822"/>
                  </a:lnTo>
                  <a:lnTo>
                    <a:pt x="1188" y="822"/>
                  </a:lnTo>
                  <a:lnTo>
                    <a:pt x="1200" y="828"/>
                  </a:lnTo>
                  <a:lnTo>
                    <a:pt x="1200" y="846"/>
                  </a:lnTo>
                  <a:lnTo>
                    <a:pt x="1194" y="864"/>
                  </a:lnTo>
                  <a:lnTo>
                    <a:pt x="1194" y="876"/>
                  </a:lnTo>
                  <a:lnTo>
                    <a:pt x="1188" y="894"/>
                  </a:lnTo>
                  <a:lnTo>
                    <a:pt x="1188" y="918"/>
                  </a:lnTo>
                  <a:lnTo>
                    <a:pt x="1194" y="918"/>
                  </a:lnTo>
                  <a:lnTo>
                    <a:pt x="1206" y="924"/>
                  </a:lnTo>
                  <a:lnTo>
                    <a:pt x="1230" y="924"/>
                  </a:lnTo>
                  <a:lnTo>
                    <a:pt x="1236" y="930"/>
                  </a:lnTo>
                  <a:lnTo>
                    <a:pt x="1242" y="930"/>
                  </a:lnTo>
                  <a:lnTo>
                    <a:pt x="1236" y="966"/>
                  </a:lnTo>
                  <a:lnTo>
                    <a:pt x="1248" y="996"/>
                  </a:lnTo>
                  <a:lnTo>
                    <a:pt x="1212" y="972"/>
                  </a:lnTo>
                  <a:lnTo>
                    <a:pt x="1194" y="996"/>
                  </a:lnTo>
                  <a:lnTo>
                    <a:pt x="1188" y="966"/>
                  </a:lnTo>
                  <a:lnTo>
                    <a:pt x="1116" y="948"/>
                  </a:lnTo>
                  <a:lnTo>
                    <a:pt x="1086" y="984"/>
                  </a:lnTo>
                  <a:lnTo>
                    <a:pt x="1062" y="984"/>
                  </a:lnTo>
                  <a:lnTo>
                    <a:pt x="1056" y="996"/>
                  </a:lnTo>
                  <a:lnTo>
                    <a:pt x="1044" y="1002"/>
                  </a:lnTo>
                  <a:lnTo>
                    <a:pt x="1038" y="1008"/>
                  </a:lnTo>
                  <a:lnTo>
                    <a:pt x="1026" y="1014"/>
                  </a:lnTo>
                  <a:lnTo>
                    <a:pt x="1014" y="1014"/>
                  </a:lnTo>
                  <a:lnTo>
                    <a:pt x="1002" y="1020"/>
                  </a:lnTo>
                  <a:lnTo>
                    <a:pt x="1002" y="1032"/>
                  </a:lnTo>
                  <a:lnTo>
                    <a:pt x="1008" y="1038"/>
                  </a:lnTo>
                  <a:lnTo>
                    <a:pt x="1020" y="1044"/>
                  </a:lnTo>
                  <a:lnTo>
                    <a:pt x="1032" y="1056"/>
                  </a:lnTo>
                  <a:lnTo>
                    <a:pt x="1044" y="1062"/>
                  </a:lnTo>
                  <a:lnTo>
                    <a:pt x="1050" y="1068"/>
                  </a:lnTo>
                  <a:lnTo>
                    <a:pt x="1062" y="1074"/>
                  </a:lnTo>
                  <a:lnTo>
                    <a:pt x="1080" y="1104"/>
                  </a:lnTo>
                  <a:lnTo>
                    <a:pt x="1050" y="1086"/>
                  </a:lnTo>
                  <a:lnTo>
                    <a:pt x="1038" y="1092"/>
                  </a:lnTo>
                  <a:lnTo>
                    <a:pt x="1032" y="1098"/>
                  </a:lnTo>
                  <a:lnTo>
                    <a:pt x="1020" y="1098"/>
                  </a:lnTo>
                  <a:lnTo>
                    <a:pt x="1008" y="1092"/>
                  </a:lnTo>
                  <a:lnTo>
                    <a:pt x="996" y="1092"/>
                  </a:lnTo>
                  <a:lnTo>
                    <a:pt x="978" y="1086"/>
                  </a:lnTo>
                  <a:lnTo>
                    <a:pt x="966" y="1080"/>
                  </a:lnTo>
                  <a:lnTo>
                    <a:pt x="948" y="1080"/>
                  </a:lnTo>
                  <a:lnTo>
                    <a:pt x="936" y="1074"/>
                  </a:lnTo>
                  <a:lnTo>
                    <a:pt x="924" y="1074"/>
                  </a:lnTo>
                  <a:lnTo>
                    <a:pt x="918" y="1068"/>
                  </a:lnTo>
                  <a:lnTo>
                    <a:pt x="918" y="1056"/>
                  </a:lnTo>
                  <a:lnTo>
                    <a:pt x="906" y="1050"/>
                  </a:lnTo>
                  <a:lnTo>
                    <a:pt x="888" y="1050"/>
                  </a:lnTo>
                  <a:lnTo>
                    <a:pt x="864" y="1062"/>
                  </a:lnTo>
                  <a:lnTo>
                    <a:pt x="858" y="1068"/>
                  </a:lnTo>
                  <a:lnTo>
                    <a:pt x="840" y="1068"/>
                  </a:lnTo>
                  <a:lnTo>
                    <a:pt x="882" y="1104"/>
                  </a:lnTo>
                  <a:lnTo>
                    <a:pt x="900" y="1104"/>
                  </a:lnTo>
                  <a:lnTo>
                    <a:pt x="912" y="1110"/>
                  </a:lnTo>
                  <a:lnTo>
                    <a:pt x="924" y="1110"/>
                  </a:lnTo>
                  <a:lnTo>
                    <a:pt x="936" y="1116"/>
                  </a:lnTo>
                  <a:lnTo>
                    <a:pt x="942" y="1116"/>
                  </a:lnTo>
                  <a:lnTo>
                    <a:pt x="942" y="1122"/>
                  </a:lnTo>
                  <a:lnTo>
                    <a:pt x="936" y="1134"/>
                  </a:lnTo>
                  <a:lnTo>
                    <a:pt x="924" y="1140"/>
                  </a:lnTo>
                  <a:lnTo>
                    <a:pt x="918" y="1146"/>
                  </a:lnTo>
                  <a:lnTo>
                    <a:pt x="852" y="1128"/>
                  </a:lnTo>
                  <a:lnTo>
                    <a:pt x="840" y="1122"/>
                  </a:lnTo>
                  <a:lnTo>
                    <a:pt x="834" y="1116"/>
                  </a:lnTo>
                  <a:lnTo>
                    <a:pt x="822" y="1110"/>
                  </a:lnTo>
                  <a:lnTo>
                    <a:pt x="762" y="1110"/>
                  </a:lnTo>
                  <a:lnTo>
                    <a:pt x="756" y="1104"/>
                  </a:lnTo>
                  <a:lnTo>
                    <a:pt x="756" y="1056"/>
                  </a:lnTo>
                  <a:lnTo>
                    <a:pt x="738" y="1044"/>
                  </a:lnTo>
                  <a:lnTo>
                    <a:pt x="750" y="1032"/>
                  </a:lnTo>
                  <a:lnTo>
                    <a:pt x="756" y="1020"/>
                  </a:lnTo>
                  <a:lnTo>
                    <a:pt x="756" y="1002"/>
                  </a:lnTo>
                  <a:lnTo>
                    <a:pt x="738" y="990"/>
                  </a:lnTo>
                  <a:lnTo>
                    <a:pt x="702" y="978"/>
                  </a:lnTo>
                  <a:lnTo>
                    <a:pt x="672" y="972"/>
                  </a:lnTo>
                  <a:lnTo>
                    <a:pt x="660" y="966"/>
                  </a:lnTo>
                  <a:lnTo>
                    <a:pt x="630" y="948"/>
                  </a:lnTo>
                  <a:lnTo>
                    <a:pt x="606" y="930"/>
                  </a:lnTo>
                  <a:lnTo>
                    <a:pt x="594" y="912"/>
                  </a:lnTo>
                  <a:lnTo>
                    <a:pt x="630" y="912"/>
                  </a:lnTo>
                  <a:lnTo>
                    <a:pt x="630" y="924"/>
                  </a:lnTo>
                  <a:lnTo>
                    <a:pt x="642" y="924"/>
                  </a:lnTo>
                  <a:lnTo>
                    <a:pt x="654" y="930"/>
                  </a:lnTo>
                  <a:lnTo>
                    <a:pt x="672" y="930"/>
                  </a:lnTo>
                  <a:lnTo>
                    <a:pt x="690" y="936"/>
                  </a:lnTo>
                  <a:lnTo>
                    <a:pt x="720" y="936"/>
                  </a:lnTo>
                  <a:lnTo>
                    <a:pt x="732" y="942"/>
                  </a:lnTo>
                  <a:lnTo>
                    <a:pt x="738" y="954"/>
                  </a:lnTo>
                  <a:lnTo>
                    <a:pt x="762" y="966"/>
                  </a:lnTo>
                  <a:lnTo>
                    <a:pt x="816" y="966"/>
                  </a:lnTo>
                  <a:lnTo>
                    <a:pt x="846" y="972"/>
                  </a:lnTo>
                  <a:lnTo>
                    <a:pt x="858" y="972"/>
                  </a:lnTo>
                  <a:lnTo>
                    <a:pt x="870" y="978"/>
                  </a:lnTo>
                  <a:lnTo>
                    <a:pt x="894" y="984"/>
                  </a:lnTo>
                  <a:lnTo>
                    <a:pt x="930" y="990"/>
                  </a:lnTo>
                  <a:lnTo>
                    <a:pt x="978" y="984"/>
                  </a:lnTo>
                  <a:lnTo>
                    <a:pt x="1026" y="972"/>
                  </a:lnTo>
                  <a:lnTo>
                    <a:pt x="1062" y="954"/>
                  </a:lnTo>
                  <a:lnTo>
                    <a:pt x="1080" y="936"/>
                  </a:lnTo>
                  <a:lnTo>
                    <a:pt x="1074" y="912"/>
                  </a:lnTo>
                  <a:lnTo>
                    <a:pt x="1032" y="870"/>
                  </a:lnTo>
                  <a:lnTo>
                    <a:pt x="1014" y="858"/>
                  </a:lnTo>
                  <a:lnTo>
                    <a:pt x="996" y="852"/>
                  </a:lnTo>
                  <a:lnTo>
                    <a:pt x="948" y="840"/>
                  </a:lnTo>
                  <a:lnTo>
                    <a:pt x="900" y="822"/>
                  </a:lnTo>
                  <a:lnTo>
                    <a:pt x="828" y="798"/>
                  </a:lnTo>
                  <a:lnTo>
                    <a:pt x="792" y="780"/>
                  </a:lnTo>
                  <a:lnTo>
                    <a:pt x="756" y="774"/>
                  </a:lnTo>
                  <a:lnTo>
                    <a:pt x="624" y="774"/>
                  </a:lnTo>
                  <a:lnTo>
                    <a:pt x="612" y="756"/>
                  </a:lnTo>
                  <a:lnTo>
                    <a:pt x="588" y="762"/>
                  </a:lnTo>
                  <a:lnTo>
                    <a:pt x="552" y="744"/>
                  </a:lnTo>
                  <a:lnTo>
                    <a:pt x="588" y="738"/>
                  </a:lnTo>
                  <a:lnTo>
                    <a:pt x="606" y="726"/>
                  </a:lnTo>
                  <a:lnTo>
                    <a:pt x="600" y="726"/>
                  </a:lnTo>
                  <a:lnTo>
                    <a:pt x="594" y="720"/>
                  </a:lnTo>
                  <a:lnTo>
                    <a:pt x="582" y="720"/>
                  </a:lnTo>
                  <a:lnTo>
                    <a:pt x="564" y="714"/>
                  </a:lnTo>
                  <a:lnTo>
                    <a:pt x="546" y="714"/>
                  </a:lnTo>
                  <a:lnTo>
                    <a:pt x="534" y="708"/>
                  </a:lnTo>
                  <a:lnTo>
                    <a:pt x="522" y="720"/>
                  </a:lnTo>
                  <a:lnTo>
                    <a:pt x="522" y="726"/>
                  </a:lnTo>
                  <a:lnTo>
                    <a:pt x="516" y="732"/>
                  </a:lnTo>
                  <a:lnTo>
                    <a:pt x="498" y="732"/>
                  </a:lnTo>
                  <a:lnTo>
                    <a:pt x="486" y="744"/>
                  </a:lnTo>
                  <a:lnTo>
                    <a:pt x="450" y="744"/>
                  </a:lnTo>
                  <a:lnTo>
                    <a:pt x="444" y="756"/>
                  </a:lnTo>
                  <a:lnTo>
                    <a:pt x="420" y="762"/>
                  </a:lnTo>
                  <a:lnTo>
                    <a:pt x="420" y="768"/>
                  </a:lnTo>
                  <a:lnTo>
                    <a:pt x="414" y="780"/>
                  </a:lnTo>
                  <a:lnTo>
                    <a:pt x="390" y="780"/>
                  </a:lnTo>
                  <a:lnTo>
                    <a:pt x="384" y="792"/>
                  </a:lnTo>
                  <a:lnTo>
                    <a:pt x="396" y="804"/>
                  </a:lnTo>
                  <a:lnTo>
                    <a:pt x="396" y="810"/>
                  </a:lnTo>
                  <a:lnTo>
                    <a:pt x="378" y="810"/>
                  </a:lnTo>
                  <a:lnTo>
                    <a:pt x="378" y="822"/>
                  </a:lnTo>
                  <a:lnTo>
                    <a:pt x="384" y="834"/>
                  </a:lnTo>
                  <a:lnTo>
                    <a:pt x="384" y="840"/>
                  </a:lnTo>
                  <a:lnTo>
                    <a:pt x="390" y="846"/>
                  </a:lnTo>
                  <a:lnTo>
                    <a:pt x="396" y="846"/>
                  </a:lnTo>
                  <a:lnTo>
                    <a:pt x="402" y="840"/>
                  </a:lnTo>
                  <a:lnTo>
                    <a:pt x="420" y="840"/>
                  </a:lnTo>
                  <a:lnTo>
                    <a:pt x="468" y="888"/>
                  </a:lnTo>
                  <a:lnTo>
                    <a:pt x="468" y="900"/>
                  </a:lnTo>
                  <a:lnTo>
                    <a:pt x="462" y="900"/>
                  </a:lnTo>
                  <a:lnTo>
                    <a:pt x="450" y="906"/>
                  </a:lnTo>
                  <a:lnTo>
                    <a:pt x="444" y="906"/>
                  </a:lnTo>
                  <a:lnTo>
                    <a:pt x="444" y="918"/>
                  </a:lnTo>
                  <a:lnTo>
                    <a:pt x="438" y="918"/>
                  </a:lnTo>
                  <a:lnTo>
                    <a:pt x="426" y="924"/>
                  </a:lnTo>
                  <a:lnTo>
                    <a:pt x="420" y="930"/>
                  </a:lnTo>
                  <a:lnTo>
                    <a:pt x="438" y="948"/>
                  </a:lnTo>
                  <a:lnTo>
                    <a:pt x="450" y="954"/>
                  </a:lnTo>
                  <a:lnTo>
                    <a:pt x="456" y="966"/>
                  </a:lnTo>
                  <a:lnTo>
                    <a:pt x="468" y="972"/>
                  </a:lnTo>
                  <a:lnTo>
                    <a:pt x="492" y="996"/>
                  </a:lnTo>
                  <a:lnTo>
                    <a:pt x="504" y="1002"/>
                  </a:lnTo>
                  <a:lnTo>
                    <a:pt x="510" y="1008"/>
                  </a:lnTo>
                  <a:lnTo>
                    <a:pt x="510" y="1014"/>
                  </a:lnTo>
                  <a:lnTo>
                    <a:pt x="504" y="1020"/>
                  </a:lnTo>
                  <a:lnTo>
                    <a:pt x="492" y="1020"/>
                  </a:lnTo>
                  <a:lnTo>
                    <a:pt x="480" y="1014"/>
                  </a:lnTo>
                  <a:lnTo>
                    <a:pt x="474" y="1014"/>
                  </a:lnTo>
                  <a:lnTo>
                    <a:pt x="468" y="1044"/>
                  </a:lnTo>
                  <a:lnTo>
                    <a:pt x="480" y="1056"/>
                  </a:lnTo>
                  <a:lnTo>
                    <a:pt x="480" y="1068"/>
                  </a:lnTo>
                  <a:lnTo>
                    <a:pt x="492" y="1068"/>
                  </a:lnTo>
                  <a:lnTo>
                    <a:pt x="498" y="1074"/>
                  </a:lnTo>
                  <a:lnTo>
                    <a:pt x="504" y="1074"/>
                  </a:lnTo>
                  <a:lnTo>
                    <a:pt x="510" y="1080"/>
                  </a:lnTo>
                  <a:lnTo>
                    <a:pt x="510" y="1086"/>
                  </a:lnTo>
                  <a:lnTo>
                    <a:pt x="504" y="1092"/>
                  </a:lnTo>
                  <a:lnTo>
                    <a:pt x="498" y="1104"/>
                  </a:lnTo>
                  <a:lnTo>
                    <a:pt x="522" y="1110"/>
                  </a:lnTo>
                  <a:lnTo>
                    <a:pt x="534" y="1116"/>
                  </a:lnTo>
                  <a:lnTo>
                    <a:pt x="540" y="1122"/>
                  </a:lnTo>
                  <a:lnTo>
                    <a:pt x="540" y="1128"/>
                  </a:lnTo>
                  <a:lnTo>
                    <a:pt x="516" y="1152"/>
                  </a:lnTo>
                  <a:lnTo>
                    <a:pt x="510" y="1152"/>
                  </a:lnTo>
                  <a:lnTo>
                    <a:pt x="582" y="1188"/>
                  </a:lnTo>
                  <a:lnTo>
                    <a:pt x="588" y="1200"/>
                  </a:lnTo>
                  <a:lnTo>
                    <a:pt x="594" y="1206"/>
                  </a:lnTo>
                  <a:lnTo>
                    <a:pt x="600" y="1218"/>
                  </a:lnTo>
                  <a:lnTo>
                    <a:pt x="600" y="1230"/>
                  </a:lnTo>
                  <a:lnTo>
                    <a:pt x="594" y="1236"/>
                  </a:lnTo>
                  <a:lnTo>
                    <a:pt x="588" y="1248"/>
                  </a:lnTo>
                  <a:lnTo>
                    <a:pt x="552" y="1284"/>
                  </a:lnTo>
                  <a:lnTo>
                    <a:pt x="546" y="1284"/>
                  </a:lnTo>
                  <a:lnTo>
                    <a:pt x="486" y="1344"/>
                  </a:lnTo>
                  <a:lnTo>
                    <a:pt x="426" y="1374"/>
                  </a:lnTo>
                  <a:lnTo>
                    <a:pt x="432" y="1386"/>
                  </a:lnTo>
                  <a:lnTo>
                    <a:pt x="462" y="1368"/>
                  </a:lnTo>
                  <a:lnTo>
                    <a:pt x="468" y="1386"/>
                  </a:lnTo>
                  <a:lnTo>
                    <a:pt x="480" y="1398"/>
                  </a:lnTo>
                  <a:lnTo>
                    <a:pt x="492" y="1404"/>
                  </a:lnTo>
                  <a:lnTo>
                    <a:pt x="498" y="1410"/>
                  </a:lnTo>
                  <a:lnTo>
                    <a:pt x="546" y="1410"/>
                  </a:lnTo>
                  <a:lnTo>
                    <a:pt x="558" y="1428"/>
                  </a:lnTo>
                  <a:lnTo>
                    <a:pt x="546" y="1428"/>
                  </a:lnTo>
                  <a:lnTo>
                    <a:pt x="534" y="1422"/>
                  </a:lnTo>
                  <a:lnTo>
                    <a:pt x="504" y="1422"/>
                  </a:lnTo>
                  <a:lnTo>
                    <a:pt x="492" y="1434"/>
                  </a:lnTo>
                  <a:lnTo>
                    <a:pt x="492" y="1440"/>
                  </a:lnTo>
                  <a:lnTo>
                    <a:pt x="456" y="1440"/>
                  </a:lnTo>
                  <a:lnTo>
                    <a:pt x="450" y="1470"/>
                  </a:lnTo>
                  <a:lnTo>
                    <a:pt x="438" y="1470"/>
                  </a:lnTo>
                  <a:lnTo>
                    <a:pt x="432" y="1482"/>
                  </a:lnTo>
                  <a:lnTo>
                    <a:pt x="438" y="1494"/>
                  </a:lnTo>
                  <a:lnTo>
                    <a:pt x="432" y="1500"/>
                  </a:lnTo>
                  <a:lnTo>
                    <a:pt x="426" y="1500"/>
                  </a:lnTo>
                  <a:lnTo>
                    <a:pt x="414" y="1512"/>
                  </a:lnTo>
                  <a:lnTo>
                    <a:pt x="414" y="1530"/>
                  </a:lnTo>
                  <a:lnTo>
                    <a:pt x="432" y="1536"/>
                  </a:lnTo>
                  <a:lnTo>
                    <a:pt x="420" y="1560"/>
                  </a:lnTo>
                  <a:lnTo>
                    <a:pt x="432" y="1566"/>
                  </a:lnTo>
                  <a:lnTo>
                    <a:pt x="444" y="1584"/>
                  </a:lnTo>
                  <a:lnTo>
                    <a:pt x="426" y="1596"/>
                  </a:lnTo>
                  <a:lnTo>
                    <a:pt x="426" y="1608"/>
                  </a:lnTo>
                  <a:lnTo>
                    <a:pt x="432" y="1608"/>
                  </a:lnTo>
                  <a:lnTo>
                    <a:pt x="444" y="1620"/>
                  </a:lnTo>
                  <a:lnTo>
                    <a:pt x="456" y="1626"/>
                  </a:lnTo>
                  <a:lnTo>
                    <a:pt x="462" y="1632"/>
                  </a:lnTo>
                  <a:lnTo>
                    <a:pt x="462" y="1638"/>
                  </a:lnTo>
                  <a:lnTo>
                    <a:pt x="444" y="1638"/>
                  </a:lnTo>
                  <a:lnTo>
                    <a:pt x="438" y="1656"/>
                  </a:lnTo>
                  <a:lnTo>
                    <a:pt x="462" y="1662"/>
                  </a:lnTo>
                  <a:lnTo>
                    <a:pt x="468" y="1668"/>
                  </a:lnTo>
                  <a:lnTo>
                    <a:pt x="474" y="1680"/>
                  </a:lnTo>
                  <a:lnTo>
                    <a:pt x="486" y="1692"/>
                  </a:lnTo>
                  <a:lnTo>
                    <a:pt x="486" y="1716"/>
                  </a:lnTo>
                  <a:lnTo>
                    <a:pt x="510" y="1716"/>
                  </a:lnTo>
                  <a:lnTo>
                    <a:pt x="516" y="1722"/>
                  </a:lnTo>
                  <a:lnTo>
                    <a:pt x="516" y="1728"/>
                  </a:lnTo>
                  <a:lnTo>
                    <a:pt x="528" y="1722"/>
                  </a:lnTo>
                  <a:lnTo>
                    <a:pt x="564" y="1728"/>
                  </a:lnTo>
                  <a:lnTo>
                    <a:pt x="570" y="1746"/>
                  </a:lnTo>
                  <a:lnTo>
                    <a:pt x="600" y="1728"/>
                  </a:lnTo>
                  <a:lnTo>
                    <a:pt x="606" y="1728"/>
                  </a:lnTo>
                  <a:lnTo>
                    <a:pt x="612" y="1734"/>
                  </a:lnTo>
                  <a:lnTo>
                    <a:pt x="648" y="1752"/>
                  </a:lnTo>
                  <a:lnTo>
                    <a:pt x="654" y="1758"/>
                  </a:lnTo>
                  <a:lnTo>
                    <a:pt x="654" y="1770"/>
                  </a:lnTo>
                  <a:lnTo>
                    <a:pt x="648" y="1776"/>
                  </a:lnTo>
                  <a:lnTo>
                    <a:pt x="660" y="1794"/>
                  </a:lnTo>
                  <a:lnTo>
                    <a:pt x="654" y="1812"/>
                  </a:lnTo>
                  <a:lnTo>
                    <a:pt x="660" y="1818"/>
                  </a:lnTo>
                  <a:lnTo>
                    <a:pt x="672" y="1824"/>
                  </a:lnTo>
                  <a:lnTo>
                    <a:pt x="690" y="1842"/>
                  </a:lnTo>
                  <a:lnTo>
                    <a:pt x="690" y="1854"/>
                  </a:lnTo>
                  <a:lnTo>
                    <a:pt x="720" y="1866"/>
                  </a:lnTo>
                  <a:lnTo>
                    <a:pt x="720" y="1890"/>
                  </a:lnTo>
                  <a:lnTo>
                    <a:pt x="756" y="1890"/>
                  </a:lnTo>
                  <a:lnTo>
                    <a:pt x="762" y="1896"/>
                  </a:lnTo>
                  <a:lnTo>
                    <a:pt x="768" y="1896"/>
                  </a:lnTo>
                  <a:lnTo>
                    <a:pt x="768" y="1902"/>
                  </a:lnTo>
                  <a:lnTo>
                    <a:pt x="762" y="1908"/>
                  </a:lnTo>
                  <a:lnTo>
                    <a:pt x="786" y="1920"/>
                  </a:lnTo>
                  <a:lnTo>
                    <a:pt x="774" y="1926"/>
                  </a:lnTo>
                  <a:lnTo>
                    <a:pt x="768" y="1938"/>
                  </a:lnTo>
                  <a:lnTo>
                    <a:pt x="744" y="1950"/>
                  </a:lnTo>
                  <a:lnTo>
                    <a:pt x="738" y="1950"/>
                  </a:lnTo>
                  <a:lnTo>
                    <a:pt x="732" y="1944"/>
                  </a:lnTo>
                  <a:lnTo>
                    <a:pt x="726" y="1944"/>
                  </a:lnTo>
                  <a:lnTo>
                    <a:pt x="726" y="1938"/>
                  </a:lnTo>
                  <a:lnTo>
                    <a:pt x="702" y="1938"/>
                  </a:lnTo>
                  <a:lnTo>
                    <a:pt x="696" y="1944"/>
                  </a:lnTo>
                  <a:lnTo>
                    <a:pt x="696" y="1950"/>
                  </a:lnTo>
                  <a:lnTo>
                    <a:pt x="720" y="1974"/>
                  </a:lnTo>
                  <a:lnTo>
                    <a:pt x="720" y="1992"/>
                  </a:lnTo>
                  <a:lnTo>
                    <a:pt x="726" y="1998"/>
                  </a:lnTo>
                  <a:lnTo>
                    <a:pt x="732" y="2010"/>
                  </a:lnTo>
                  <a:lnTo>
                    <a:pt x="732" y="2028"/>
                  </a:lnTo>
                  <a:lnTo>
                    <a:pt x="720" y="2028"/>
                  </a:lnTo>
                  <a:lnTo>
                    <a:pt x="714" y="2022"/>
                  </a:lnTo>
                  <a:lnTo>
                    <a:pt x="708" y="2022"/>
                  </a:lnTo>
                  <a:lnTo>
                    <a:pt x="720" y="2028"/>
                  </a:lnTo>
                  <a:lnTo>
                    <a:pt x="768" y="2028"/>
                  </a:lnTo>
                  <a:lnTo>
                    <a:pt x="774" y="2022"/>
                  </a:lnTo>
                  <a:lnTo>
                    <a:pt x="774" y="2010"/>
                  </a:lnTo>
                  <a:lnTo>
                    <a:pt x="804" y="2010"/>
                  </a:lnTo>
                  <a:lnTo>
                    <a:pt x="816" y="2004"/>
                  </a:lnTo>
                  <a:lnTo>
                    <a:pt x="864" y="2004"/>
                  </a:lnTo>
                  <a:lnTo>
                    <a:pt x="870" y="2022"/>
                  </a:lnTo>
                  <a:lnTo>
                    <a:pt x="876" y="2022"/>
                  </a:lnTo>
                  <a:lnTo>
                    <a:pt x="882" y="2028"/>
                  </a:lnTo>
                  <a:lnTo>
                    <a:pt x="894" y="2034"/>
                  </a:lnTo>
                  <a:lnTo>
                    <a:pt x="900" y="2034"/>
                  </a:lnTo>
                  <a:lnTo>
                    <a:pt x="900" y="2046"/>
                  </a:lnTo>
                  <a:lnTo>
                    <a:pt x="894" y="2052"/>
                  </a:lnTo>
                  <a:lnTo>
                    <a:pt x="888" y="2052"/>
                  </a:lnTo>
                  <a:lnTo>
                    <a:pt x="894" y="2070"/>
                  </a:lnTo>
                  <a:lnTo>
                    <a:pt x="894" y="2088"/>
                  </a:lnTo>
                  <a:lnTo>
                    <a:pt x="930" y="2088"/>
                  </a:lnTo>
                  <a:lnTo>
                    <a:pt x="972" y="2106"/>
                  </a:lnTo>
                  <a:lnTo>
                    <a:pt x="984" y="2154"/>
                  </a:lnTo>
                  <a:lnTo>
                    <a:pt x="990" y="2154"/>
                  </a:lnTo>
                  <a:lnTo>
                    <a:pt x="1014" y="2148"/>
                  </a:lnTo>
                  <a:lnTo>
                    <a:pt x="1020" y="2154"/>
                  </a:lnTo>
                  <a:lnTo>
                    <a:pt x="1032" y="2154"/>
                  </a:lnTo>
                  <a:lnTo>
                    <a:pt x="1038" y="2160"/>
                  </a:lnTo>
                  <a:lnTo>
                    <a:pt x="1086" y="2160"/>
                  </a:lnTo>
                  <a:lnTo>
                    <a:pt x="1092" y="2166"/>
                  </a:lnTo>
                  <a:lnTo>
                    <a:pt x="1092" y="2160"/>
                  </a:lnTo>
                  <a:lnTo>
                    <a:pt x="1098" y="2154"/>
                  </a:lnTo>
                  <a:lnTo>
                    <a:pt x="1110" y="2154"/>
                  </a:lnTo>
                  <a:lnTo>
                    <a:pt x="1116" y="2166"/>
                  </a:lnTo>
                  <a:lnTo>
                    <a:pt x="1140" y="2190"/>
                  </a:lnTo>
                  <a:lnTo>
                    <a:pt x="1152" y="2184"/>
                  </a:lnTo>
                  <a:lnTo>
                    <a:pt x="1170" y="2184"/>
                  </a:lnTo>
                  <a:lnTo>
                    <a:pt x="1176" y="2190"/>
                  </a:lnTo>
                  <a:lnTo>
                    <a:pt x="1188" y="2196"/>
                  </a:lnTo>
                  <a:lnTo>
                    <a:pt x="1230" y="2196"/>
                  </a:lnTo>
                  <a:lnTo>
                    <a:pt x="1230" y="2202"/>
                  </a:lnTo>
                  <a:lnTo>
                    <a:pt x="1236" y="2208"/>
                  </a:lnTo>
                  <a:lnTo>
                    <a:pt x="1254" y="2220"/>
                  </a:lnTo>
                  <a:lnTo>
                    <a:pt x="1278" y="2220"/>
                  </a:lnTo>
                  <a:lnTo>
                    <a:pt x="1284" y="2226"/>
                  </a:lnTo>
                  <a:lnTo>
                    <a:pt x="1284" y="2250"/>
                  </a:lnTo>
                  <a:lnTo>
                    <a:pt x="1266" y="2262"/>
                  </a:lnTo>
                  <a:lnTo>
                    <a:pt x="1272" y="2262"/>
                  </a:lnTo>
                  <a:lnTo>
                    <a:pt x="1278" y="2268"/>
                  </a:lnTo>
                  <a:lnTo>
                    <a:pt x="1284" y="2268"/>
                  </a:lnTo>
                  <a:lnTo>
                    <a:pt x="1290" y="2274"/>
                  </a:lnTo>
                  <a:lnTo>
                    <a:pt x="1284" y="2280"/>
                  </a:lnTo>
                  <a:lnTo>
                    <a:pt x="1266" y="2280"/>
                  </a:lnTo>
                  <a:lnTo>
                    <a:pt x="1260" y="2286"/>
                  </a:lnTo>
                  <a:lnTo>
                    <a:pt x="1272" y="2298"/>
                  </a:lnTo>
                  <a:lnTo>
                    <a:pt x="1284" y="2304"/>
                  </a:lnTo>
                  <a:lnTo>
                    <a:pt x="1284" y="2316"/>
                  </a:lnTo>
                  <a:lnTo>
                    <a:pt x="1290" y="2328"/>
                  </a:lnTo>
                  <a:lnTo>
                    <a:pt x="1290" y="2334"/>
                  </a:lnTo>
                  <a:lnTo>
                    <a:pt x="1278" y="2346"/>
                  </a:lnTo>
                  <a:lnTo>
                    <a:pt x="1266" y="2346"/>
                  </a:lnTo>
                  <a:lnTo>
                    <a:pt x="1254" y="2352"/>
                  </a:lnTo>
                  <a:lnTo>
                    <a:pt x="1224" y="2352"/>
                  </a:lnTo>
                  <a:lnTo>
                    <a:pt x="1212" y="2364"/>
                  </a:lnTo>
                  <a:lnTo>
                    <a:pt x="1212" y="2370"/>
                  </a:lnTo>
                  <a:lnTo>
                    <a:pt x="1206" y="2376"/>
                  </a:lnTo>
                  <a:lnTo>
                    <a:pt x="1188" y="2376"/>
                  </a:lnTo>
                  <a:lnTo>
                    <a:pt x="1188" y="2412"/>
                  </a:lnTo>
                  <a:lnTo>
                    <a:pt x="1194" y="2412"/>
                  </a:lnTo>
                  <a:lnTo>
                    <a:pt x="1200" y="2406"/>
                  </a:lnTo>
                  <a:lnTo>
                    <a:pt x="1212" y="2406"/>
                  </a:lnTo>
                  <a:lnTo>
                    <a:pt x="1224" y="2400"/>
                  </a:lnTo>
                  <a:lnTo>
                    <a:pt x="1254" y="2400"/>
                  </a:lnTo>
                  <a:lnTo>
                    <a:pt x="1254" y="2412"/>
                  </a:lnTo>
                  <a:lnTo>
                    <a:pt x="1248" y="2418"/>
                  </a:lnTo>
                  <a:lnTo>
                    <a:pt x="1242" y="2430"/>
                  </a:lnTo>
                  <a:lnTo>
                    <a:pt x="1230" y="2436"/>
                  </a:lnTo>
                  <a:lnTo>
                    <a:pt x="1224" y="2442"/>
                  </a:lnTo>
                  <a:lnTo>
                    <a:pt x="1170" y="2454"/>
                  </a:lnTo>
                  <a:lnTo>
                    <a:pt x="1218" y="2490"/>
                  </a:lnTo>
                  <a:lnTo>
                    <a:pt x="1212" y="2490"/>
                  </a:lnTo>
                  <a:lnTo>
                    <a:pt x="1206" y="2496"/>
                  </a:lnTo>
                  <a:lnTo>
                    <a:pt x="1194" y="2496"/>
                  </a:lnTo>
                  <a:lnTo>
                    <a:pt x="1188" y="2502"/>
                  </a:lnTo>
                  <a:lnTo>
                    <a:pt x="1176" y="2526"/>
                  </a:lnTo>
                  <a:lnTo>
                    <a:pt x="1176" y="2544"/>
                  </a:lnTo>
                  <a:lnTo>
                    <a:pt x="1164" y="2550"/>
                  </a:lnTo>
                  <a:lnTo>
                    <a:pt x="1158" y="2556"/>
                  </a:lnTo>
                  <a:lnTo>
                    <a:pt x="1146" y="2556"/>
                  </a:lnTo>
                  <a:lnTo>
                    <a:pt x="1140" y="2550"/>
                  </a:lnTo>
                  <a:lnTo>
                    <a:pt x="1128" y="2544"/>
                  </a:lnTo>
                  <a:lnTo>
                    <a:pt x="1122" y="2538"/>
                  </a:lnTo>
                  <a:lnTo>
                    <a:pt x="1116" y="2556"/>
                  </a:lnTo>
                  <a:lnTo>
                    <a:pt x="1122" y="2562"/>
                  </a:lnTo>
                  <a:lnTo>
                    <a:pt x="1128" y="2574"/>
                  </a:lnTo>
                  <a:lnTo>
                    <a:pt x="1134" y="2580"/>
                  </a:lnTo>
                  <a:lnTo>
                    <a:pt x="1146" y="2580"/>
                  </a:lnTo>
                  <a:lnTo>
                    <a:pt x="1146" y="2586"/>
                  </a:lnTo>
                  <a:lnTo>
                    <a:pt x="1152" y="2598"/>
                  </a:lnTo>
                  <a:lnTo>
                    <a:pt x="1158" y="2604"/>
                  </a:lnTo>
                  <a:lnTo>
                    <a:pt x="1194" y="2604"/>
                  </a:lnTo>
                  <a:lnTo>
                    <a:pt x="1200" y="2610"/>
                  </a:lnTo>
                  <a:lnTo>
                    <a:pt x="1212" y="2616"/>
                  </a:lnTo>
                  <a:lnTo>
                    <a:pt x="1218" y="2628"/>
                  </a:lnTo>
                  <a:lnTo>
                    <a:pt x="1224" y="2634"/>
                  </a:lnTo>
                  <a:lnTo>
                    <a:pt x="1254" y="2634"/>
                  </a:lnTo>
                  <a:lnTo>
                    <a:pt x="1272" y="2652"/>
                  </a:lnTo>
                  <a:lnTo>
                    <a:pt x="1278" y="2664"/>
                  </a:lnTo>
                  <a:lnTo>
                    <a:pt x="1290" y="2670"/>
                  </a:lnTo>
                  <a:lnTo>
                    <a:pt x="1314" y="2694"/>
                  </a:lnTo>
                  <a:lnTo>
                    <a:pt x="1320" y="2694"/>
                  </a:lnTo>
                  <a:lnTo>
                    <a:pt x="1332" y="2700"/>
                  </a:lnTo>
                  <a:lnTo>
                    <a:pt x="1338" y="2700"/>
                  </a:lnTo>
                  <a:lnTo>
                    <a:pt x="1350" y="2706"/>
                  </a:lnTo>
                  <a:lnTo>
                    <a:pt x="1344" y="2706"/>
                  </a:lnTo>
                  <a:lnTo>
                    <a:pt x="1368" y="2688"/>
                  </a:lnTo>
                  <a:lnTo>
                    <a:pt x="1380" y="2688"/>
                  </a:lnTo>
                  <a:lnTo>
                    <a:pt x="1398" y="2694"/>
                  </a:lnTo>
                  <a:lnTo>
                    <a:pt x="1410" y="2700"/>
                  </a:lnTo>
                  <a:lnTo>
                    <a:pt x="1428" y="2706"/>
                  </a:lnTo>
                  <a:lnTo>
                    <a:pt x="1488" y="2718"/>
                  </a:lnTo>
                  <a:lnTo>
                    <a:pt x="1524" y="2718"/>
                  </a:lnTo>
                  <a:lnTo>
                    <a:pt x="1530" y="2724"/>
                  </a:lnTo>
                  <a:lnTo>
                    <a:pt x="1536" y="2724"/>
                  </a:lnTo>
                  <a:lnTo>
                    <a:pt x="1584" y="2754"/>
                  </a:lnTo>
                  <a:lnTo>
                    <a:pt x="1584" y="2760"/>
                  </a:lnTo>
                  <a:lnTo>
                    <a:pt x="1590" y="2760"/>
                  </a:lnTo>
                  <a:lnTo>
                    <a:pt x="1602" y="2766"/>
                  </a:lnTo>
                  <a:lnTo>
                    <a:pt x="1626" y="2766"/>
                  </a:lnTo>
                  <a:lnTo>
                    <a:pt x="1632" y="2760"/>
                  </a:lnTo>
                  <a:lnTo>
                    <a:pt x="1644" y="2760"/>
                  </a:lnTo>
                  <a:lnTo>
                    <a:pt x="1644" y="2754"/>
                  </a:lnTo>
                  <a:lnTo>
                    <a:pt x="1674" y="2754"/>
                  </a:lnTo>
                  <a:lnTo>
                    <a:pt x="1686" y="2760"/>
                  </a:lnTo>
                  <a:lnTo>
                    <a:pt x="1698" y="2772"/>
                  </a:lnTo>
                  <a:lnTo>
                    <a:pt x="1728" y="2778"/>
                  </a:lnTo>
                  <a:lnTo>
                    <a:pt x="1728" y="2790"/>
                  </a:lnTo>
                  <a:lnTo>
                    <a:pt x="1722" y="2796"/>
                  </a:lnTo>
                  <a:lnTo>
                    <a:pt x="1722" y="2802"/>
                  </a:lnTo>
                  <a:lnTo>
                    <a:pt x="1740" y="2802"/>
                  </a:lnTo>
                  <a:lnTo>
                    <a:pt x="1752" y="2814"/>
                  </a:lnTo>
                  <a:lnTo>
                    <a:pt x="1764" y="2820"/>
                  </a:lnTo>
                  <a:lnTo>
                    <a:pt x="1776" y="2832"/>
                  </a:lnTo>
                  <a:lnTo>
                    <a:pt x="1788" y="2826"/>
                  </a:lnTo>
                  <a:lnTo>
                    <a:pt x="1794" y="2826"/>
                  </a:lnTo>
                  <a:lnTo>
                    <a:pt x="1818" y="2838"/>
                  </a:lnTo>
                  <a:lnTo>
                    <a:pt x="1836" y="2856"/>
                  </a:lnTo>
                  <a:lnTo>
                    <a:pt x="1842" y="2868"/>
                  </a:lnTo>
                  <a:lnTo>
                    <a:pt x="1854" y="2874"/>
                  </a:lnTo>
                  <a:lnTo>
                    <a:pt x="1860" y="2880"/>
                  </a:lnTo>
                  <a:lnTo>
                    <a:pt x="1884" y="2880"/>
                  </a:lnTo>
                  <a:lnTo>
                    <a:pt x="1890" y="2874"/>
                  </a:lnTo>
                  <a:lnTo>
                    <a:pt x="1890" y="2862"/>
                  </a:lnTo>
                  <a:lnTo>
                    <a:pt x="1908" y="2862"/>
                  </a:lnTo>
                  <a:lnTo>
                    <a:pt x="1914" y="2856"/>
                  </a:lnTo>
                  <a:lnTo>
                    <a:pt x="1914" y="2826"/>
                  </a:lnTo>
                  <a:lnTo>
                    <a:pt x="1908" y="2820"/>
                  </a:lnTo>
                  <a:lnTo>
                    <a:pt x="1908" y="2814"/>
                  </a:lnTo>
                  <a:lnTo>
                    <a:pt x="1896" y="2802"/>
                  </a:lnTo>
                  <a:lnTo>
                    <a:pt x="1890" y="2790"/>
                  </a:lnTo>
                  <a:lnTo>
                    <a:pt x="1884" y="2784"/>
                  </a:lnTo>
                  <a:lnTo>
                    <a:pt x="1872" y="2778"/>
                  </a:lnTo>
                  <a:lnTo>
                    <a:pt x="1866" y="2772"/>
                  </a:lnTo>
                  <a:lnTo>
                    <a:pt x="1854" y="2772"/>
                  </a:lnTo>
                  <a:lnTo>
                    <a:pt x="1854" y="2748"/>
                  </a:lnTo>
                  <a:lnTo>
                    <a:pt x="1848" y="2742"/>
                  </a:lnTo>
                  <a:lnTo>
                    <a:pt x="1836" y="2736"/>
                  </a:lnTo>
                  <a:lnTo>
                    <a:pt x="1830" y="2724"/>
                  </a:lnTo>
                  <a:lnTo>
                    <a:pt x="1824" y="2718"/>
                  </a:lnTo>
                  <a:lnTo>
                    <a:pt x="1824" y="2706"/>
                  </a:lnTo>
                  <a:lnTo>
                    <a:pt x="1830" y="2694"/>
                  </a:lnTo>
                  <a:lnTo>
                    <a:pt x="1830" y="2682"/>
                  </a:lnTo>
                  <a:lnTo>
                    <a:pt x="1818" y="2658"/>
                  </a:lnTo>
                  <a:lnTo>
                    <a:pt x="1812" y="2652"/>
                  </a:lnTo>
                  <a:lnTo>
                    <a:pt x="1806" y="2640"/>
                  </a:lnTo>
                  <a:lnTo>
                    <a:pt x="1794" y="2634"/>
                  </a:lnTo>
                  <a:lnTo>
                    <a:pt x="1788" y="2628"/>
                  </a:lnTo>
                  <a:lnTo>
                    <a:pt x="1776" y="2628"/>
                  </a:lnTo>
                  <a:lnTo>
                    <a:pt x="1758" y="2622"/>
                  </a:lnTo>
                  <a:lnTo>
                    <a:pt x="1758" y="2604"/>
                  </a:lnTo>
                  <a:lnTo>
                    <a:pt x="1794" y="2568"/>
                  </a:lnTo>
                  <a:lnTo>
                    <a:pt x="1800" y="2556"/>
                  </a:lnTo>
                  <a:lnTo>
                    <a:pt x="1806" y="2550"/>
                  </a:lnTo>
                  <a:lnTo>
                    <a:pt x="1806" y="2544"/>
                  </a:lnTo>
                  <a:lnTo>
                    <a:pt x="1800" y="2532"/>
                  </a:lnTo>
                  <a:lnTo>
                    <a:pt x="1788" y="2520"/>
                  </a:lnTo>
                  <a:lnTo>
                    <a:pt x="1800" y="2520"/>
                  </a:lnTo>
                  <a:lnTo>
                    <a:pt x="1812" y="2526"/>
                  </a:lnTo>
                  <a:lnTo>
                    <a:pt x="1830" y="2526"/>
                  </a:lnTo>
                  <a:lnTo>
                    <a:pt x="1842" y="2514"/>
                  </a:lnTo>
                  <a:lnTo>
                    <a:pt x="1872" y="2514"/>
                  </a:lnTo>
                  <a:lnTo>
                    <a:pt x="1878" y="2508"/>
                  </a:lnTo>
                  <a:lnTo>
                    <a:pt x="1860" y="2490"/>
                  </a:lnTo>
                  <a:lnTo>
                    <a:pt x="1890" y="2490"/>
                  </a:lnTo>
                  <a:lnTo>
                    <a:pt x="1890" y="2472"/>
                  </a:lnTo>
                  <a:lnTo>
                    <a:pt x="1878" y="2472"/>
                  </a:lnTo>
                  <a:lnTo>
                    <a:pt x="1854" y="2460"/>
                  </a:lnTo>
                  <a:lnTo>
                    <a:pt x="1842" y="2448"/>
                  </a:lnTo>
                  <a:lnTo>
                    <a:pt x="1842" y="2442"/>
                  </a:lnTo>
                  <a:lnTo>
                    <a:pt x="1878" y="2442"/>
                  </a:lnTo>
                  <a:lnTo>
                    <a:pt x="1878" y="2430"/>
                  </a:lnTo>
                  <a:lnTo>
                    <a:pt x="1866" y="2418"/>
                  </a:lnTo>
                  <a:lnTo>
                    <a:pt x="1860" y="2406"/>
                  </a:lnTo>
                  <a:lnTo>
                    <a:pt x="1812" y="2358"/>
                  </a:lnTo>
                  <a:lnTo>
                    <a:pt x="1800" y="2358"/>
                  </a:lnTo>
                  <a:lnTo>
                    <a:pt x="1788" y="2364"/>
                  </a:lnTo>
                  <a:lnTo>
                    <a:pt x="1746" y="2364"/>
                  </a:lnTo>
                  <a:lnTo>
                    <a:pt x="1740" y="2358"/>
                  </a:lnTo>
                  <a:lnTo>
                    <a:pt x="1740" y="2328"/>
                  </a:lnTo>
                  <a:lnTo>
                    <a:pt x="1734" y="2322"/>
                  </a:lnTo>
                  <a:lnTo>
                    <a:pt x="1710" y="2322"/>
                  </a:lnTo>
                  <a:lnTo>
                    <a:pt x="1704" y="2316"/>
                  </a:lnTo>
                  <a:lnTo>
                    <a:pt x="1698" y="2316"/>
                  </a:lnTo>
                  <a:lnTo>
                    <a:pt x="1698" y="2286"/>
                  </a:lnTo>
                  <a:lnTo>
                    <a:pt x="1710" y="2262"/>
                  </a:lnTo>
                  <a:lnTo>
                    <a:pt x="1710" y="2238"/>
                  </a:lnTo>
                  <a:lnTo>
                    <a:pt x="1704" y="2232"/>
                  </a:lnTo>
                  <a:lnTo>
                    <a:pt x="1698" y="2196"/>
                  </a:lnTo>
                  <a:lnTo>
                    <a:pt x="1722" y="2196"/>
                  </a:lnTo>
                  <a:lnTo>
                    <a:pt x="1722" y="2172"/>
                  </a:lnTo>
                  <a:lnTo>
                    <a:pt x="1716" y="2166"/>
                  </a:lnTo>
                  <a:lnTo>
                    <a:pt x="1716" y="2154"/>
                  </a:lnTo>
                  <a:lnTo>
                    <a:pt x="1722" y="2148"/>
                  </a:lnTo>
                  <a:lnTo>
                    <a:pt x="1734" y="2148"/>
                  </a:lnTo>
                  <a:lnTo>
                    <a:pt x="1746" y="2154"/>
                  </a:lnTo>
                  <a:lnTo>
                    <a:pt x="1758" y="2166"/>
                  </a:lnTo>
                  <a:lnTo>
                    <a:pt x="1770" y="2172"/>
                  </a:lnTo>
                  <a:lnTo>
                    <a:pt x="1776" y="2184"/>
                  </a:lnTo>
                  <a:lnTo>
                    <a:pt x="1788" y="2190"/>
                  </a:lnTo>
                  <a:lnTo>
                    <a:pt x="1800" y="2190"/>
                  </a:lnTo>
                  <a:lnTo>
                    <a:pt x="1806" y="2184"/>
                  </a:lnTo>
                  <a:lnTo>
                    <a:pt x="1812" y="2172"/>
                  </a:lnTo>
                  <a:lnTo>
                    <a:pt x="1818" y="2166"/>
                  </a:lnTo>
                  <a:lnTo>
                    <a:pt x="1812" y="2154"/>
                  </a:lnTo>
                  <a:lnTo>
                    <a:pt x="1800" y="2142"/>
                  </a:lnTo>
                  <a:lnTo>
                    <a:pt x="1830" y="2130"/>
                  </a:lnTo>
                  <a:lnTo>
                    <a:pt x="1830" y="2106"/>
                  </a:lnTo>
                  <a:lnTo>
                    <a:pt x="1836" y="2106"/>
                  </a:lnTo>
                  <a:lnTo>
                    <a:pt x="1848" y="2100"/>
                  </a:lnTo>
                  <a:lnTo>
                    <a:pt x="1860" y="2100"/>
                  </a:lnTo>
                  <a:lnTo>
                    <a:pt x="1872" y="2094"/>
                  </a:lnTo>
                  <a:lnTo>
                    <a:pt x="1884" y="2082"/>
                  </a:lnTo>
                  <a:lnTo>
                    <a:pt x="1884" y="2064"/>
                  </a:lnTo>
                  <a:lnTo>
                    <a:pt x="1878" y="2058"/>
                  </a:lnTo>
                  <a:lnTo>
                    <a:pt x="1878" y="2052"/>
                  </a:lnTo>
                  <a:lnTo>
                    <a:pt x="1908" y="2052"/>
                  </a:lnTo>
                  <a:lnTo>
                    <a:pt x="1920" y="2058"/>
                  </a:lnTo>
                  <a:lnTo>
                    <a:pt x="1926" y="2058"/>
                  </a:lnTo>
                  <a:lnTo>
                    <a:pt x="1926" y="2064"/>
                  </a:lnTo>
                  <a:lnTo>
                    <a:pt x="1932" y="2070"/>
                  </a:lnTo>
                  <a:lnTo>
                    <a:pt x="1962" y="2070"/>
                  </a:lnTo>
                  <a:lnTo>
                    <a:pt x="1974" y="2058"/>
                  </a:lnTo>
                  <a:lnTo>
                    <a:pt x="1986" y="2052"/>
                  </a:lnTo>
                  <a:lnTo>
                    <a:pt x="2004" y="2052"/>
                  </a:lnTo>
                  <a:lnTo>
                    <a:pt x="2010" y="2058"/>
                  </a:lnTo>
                  <a:lnTo>
                    <a:pt x="2016" y="2070"/>
                  </a:lnTo>
                  <a:lnTo>
                    <a:pt x="2076" y="2070"/>
                  </a:lnTo>
                  <a:lnTo>
                    <a:pt x="2082" y="2076"/>
                  </a:lnTo>
                  <a:lnTo>
                    <a:pt x="2082" y="2082"/>
                  </a:lnTo>
                  <a:lnTo>
                    <a:pt x="2088" y="2094"/>
                  </a:lnTo>
                  <a:lnTo>
                    <a:pt x="2124" y="2094"/>
                  </a:lnTo>
                  <a:lnTo>
                    <a:pt x="2136" y="2124"/>
                  </a:lnTo>
                  <a:lnTo>
                    <a:pt x="2136" y="2130"/>
                  </a:lnTo>
                  <a:lnTo>
                    <a:pt x="2148" y="2142"/>
                  </a:lnTo>
                  <a:lnTo>
                    <a:pt x="2160" y="2142"/>
                  </a:lnTo>
                  <a:lnTo>
                    <a:pt x="2160" y="2124"/>
                  </a:lnTo>
                  <a:lnTo>
                    <a:pt x="2148" y="2112"/>
                  </a:lnTo>
                  <a:lnTo>
                    <a:pt x="2148" y="2106"/>
                  </a:lnTo>
                  <a:lnTo>
                    <a:pt x="2160" y="2106"/>
                  </a:lnTo>
                  <a:lnTo>
                    <a:pt x="2232" y="2142"/>
                  </a:lnTo>
                  <a:lnTo>
                    <a:pt x="2238" y="2136"/>
                  </a:lnTo>
                  <a:lnTo>
                    <a:pt x="2244" y="2124"/>
                  </a:lnTo>
                  <a:lnTo>
                    <a:pt x="2256" y="2118"/>
                  </a:lnTo>
                  <a:lnTo>
                    <a:pt x="2268" y="2106"/>
                  </a:lnTo>
                  <a:lnTo>
                    <a:pt x="2280" y="2100"/>
                  </a:lnTo>
                  <a:lnTo>
                    <a:pt x="2286" y="2100"/>
                  </a:lnTo>
                  <a:lnTo>
                    <a:pt x="2322" y="2118"/>
                  </a:lnTo>
                  <a:lnTo>
                    <a:pt x="2334" y="2118"/>
                  </a:lnTo>
                  <a:lnTo>
                    <a:pt x="2352" y="2112"/>
                  </a:lnTo>
                  <a:lnTo>
                    <a:pt x="2364" y="2106"/>
                  </a:lnTo>
                  <a:lnTo>
                    <a:pt x="2370" y="2100"/>
                  </a:lnTo>
                  <a:lnTo>
                    <a:pt x="2382" y="2100"/>
                  </a:lnTo>
                  <a:lnTo>
                    <a:pt x="2388" y="2106"/>
                  </a:lnTo>
                  <a:lnTo>
                    <a:pt x="2400" y="2112"/>
                  </a:lnTo>
                  <a:lnTo>
                    <a:pt x="2406" y="2124"/>
                  </a:lnTo>
                  <a:lnTo>
                    <a:pt x="2430" y="2136"/>
                  </a:lnTo>
                  <a:lnTo>
                    <a:pt x="2454" y="2136"/>
                  </a:lnTo>
                  <a:lnTo>
                    <a:pt x="2466" y="2142"/>
                  </a:lnTo>
                  <a:lnTo>
                    <a:pt x="2478" y="2142"/>
                  </a:lnTo>
                  <a:lnTo>
                    <a:pt x="2490" y="2118"/>
                  </a:lnTo>
                  <a:lnTo>
                    <a:pt x="2496" y="2124"/>
                  </a:lnTo>
                  <a:lnTo>
                    <a:pt x="2508" y="2124"/>
                  </a:lnTo>
                  <a:lnTo>
                    <a:pt x="2514" y="2130"/>
                  </a:lnTo>
                  <a:lnTo>
                    <a:pt x="2526" y="2136"/>
                  </a:lnTo>
                  <a:lnTo>
                    <a:pt x="2562" y="2136"/>
                  </a:lnTo>
                  <a:lnTo>
                    <a:pt x="2568" y="2130"/>
                  </a:lnTo>
                  <a:lnTo>
                    <a:pt x="2574" y="2118"/>
                  </a:lnTo>
                  <a:lnTo>
                    <a:pt x="2574" y="2106"/>
                  </a:lnTo>
                  <a:lnTo>
                    <a:pt x="2568" y="2088"/>
                  </a:lnTo>
                  <a:lnTo>
                    <a:pt x="2544" y="2064"/>
                  </a:lnTo>
                  <a:lnTo>
                    <a:pt x="2532" y="2058"/>
                  </a:lnTo>
                  <a:lnTo>
                    <a:pt x="2514" y="2052"/>
                  </a:lnTo>
                  <a:lnTo>
                    <a:pt x="2490" y="2052"/>
                  </a:lnTo>
                  <a:lnTo>
                    <a:pt x="2460" y="2022"/>
                  </a:lnTo>
                  <a:lnTo>
                    <a:pt x="2472" y="2022"/>
                  </a:lnTo>
                  <a:lnTo>
                    <a:pt x="2484" y="2016"/>
                  </a:lnTo>
                  <a:lnTo>
                    <a:pt x="2496" y="2016"/>
                  </a:lnTo>
                  <a:lnTo>
                    <a:pt x="2508" y="2004"/>
                  </a:lnTo>
                  <a:lnTo>
                    <a:pt x="2508" y="1992"/>
                  </a:lnTo>
                  <a:lnTo>
                    <a:pt x="2502" y="1986"/>
                  </a:lnTo>
                  <a:lnTo>
                    <a:pt x="2496" y="1974"/>
                  </a:lnTo>
                  <a:lnTo>
                    <a:pt x="2490" y="1968"/>
                  </a:lnTo>
                  <a:lnTo>
                    <a:pt x="2502" y="1956"/>
                  </a:lnTo>
                  <a:lnTo>
                    <a:pt x="2556" y="1956"/>
                  </a:lnTo>
                  <a:lnTo>
                    <a:pt x="2544" y="1944"/>
                  </a:lnTo>
                  <a:lnTo>
                    <a:pt x="2532" y="1944"/>
                  </a:lnTo>
                  <a:lnTo>
                    <a:pt x="2508" y="1932"/>
                  </a:lnTo>
                  <a:lnTo>
                    <a:pt x="2496" y="1932"/>
                  </a:lnTo>
                  <a:lnTo>
                    <a:pt x="2508" y="1914"/>
                  </a:lnTo>
                  <a:lnTo>
                    <a:pt x="2484" y="1914"/>
                  </a:lnTo>
                  <a:lnTo>
                    <a:pt x="2484" y="1908"/>
                  </a:lnTo>
                  <a:lnTo>
                    <a:pt x="2478" y="1902"/>
                  </a:lnTo>
                  <a:lnTo>
                    <a:pt x="2478" y="1896"/>
                  </a:lnTo>
                  <a:lnTo>
                    <a:pt x="2490" y="1884"/>
                  </a:lnTo>
                  <a:lnTo>
                    <a:pt x="2526" y="1872"/>
                  </a:lnTo>
                  <a:lnTo>
                    <a:pt x="2586" y="1866"/>
                  </a:lnTo>
                  <a:lnTo>
                    <a:pt x="2640" y="1866"/>
                  </a:lnTo>
                  <a:lnTo>
                    <a:pt x="2646" y="1848"/>
                  </a:lnTo>
                  <a:lnTo>
                    <a:pt x="2712" y="1848"/>
                  </a:lnTo>
                  <a:lnTo>
                    <a:pt x="2712" y="1830"/>
                  </a:lnTo>
                  <a:lnTo>
                    <a:pt x="2718" y="1824"/>
                  </a:lnTo>
                  <a:lnTo>
                    <a:pt x="2808" y="1824"/>
                  </a:lnTo>
                  <a:lnTo>
                    <a:pt x="2862" y="1806"/>
                  </a:lnTo>
                  <a:lnTo>
                    <a:pt x="2874" y="1806"/>
                  </a:lnTo>
                  <a:lnTo>
                    <a:pt x="2874" y="1794"/>
                  </a:lnTo>
                  <a:lnTo>
                    <a:pt x="2886" y="1782"/>
                  </a:lnTo>
                  <a:lnTo>
                    <a:pt x="2898" y="1776"/>
                  </a:lnTo>
                  <a:lnTo>
                    <a:pt x="2916" y="1770"/>
                  </a:lnTo>
                  <a:lnTo>
                    <a:pt x="2940" y="1770"/>
                  </a:lnTo>
                  <a:lnTo>
                    <a:pt x="2958" y="1776"/>
                  </a:lnTo>
                  <a:lnTo>
                    <a:pt x="2976" y="1776"/>
                  </a:lnTo>
                  <a:lnTo>
                    <a:pt x="2988" y="1788"/>
                  </a:lnTo>
                  <a:lnTo>
                    <a:pt x="3000" y="1788"/>
                  </a:lnTo>
                  <a:lnTo>
                    <a:pt x="3012" y="1776"/>
                  </a:lnTo>
                  <a:lnTo>
                    <a:pt x="3018" y="1776"/>
                  </a:lnTo>
                  <a:lnTo>
                    <a:pt x="3036" y="1794"/>
                  </a:lnTo>
                  <a:lnTo>
                    <a:pt x="3042" y="1806"/>
                  </a:lnTo>
                  <a:lnTo>
                    <a:pt x="3048" y="1812"/>
                  </a:lnTo>
                  <a:lnTo>
                    <a:pt x="3060" y="1812"/>
                  </a:lnTo>
                  <a:lnTo>
                    <a:pt x="3066" y="1818"/>
                  </a:lnTo>
                  <a:lnTo>
                    <a:pt x="3066" y="1860"/>
                  </a:lnTo>
                  <a:lnTo>
                    <a:pt x="3072" y="1866"/>
                  </a:lnTo>
                  <a:lnTo>
                    <a:pt x="3090" y="1866"/>
                  </a:lnTo>
                  <a:lnTo>
                    <a:pt x="3102" y="1860"/>
                  </a:lnTo>
                  <a:lnTo>
                    <a:pt x="3120" y="1860"/>
                  </a:lnTo>
                  <a:lnTo>
                    <a:pt x="3132" y="1842"/>
                  </a:lnTo>
                  <a:lnTo>
                    <a:pt x="3156" y="1878"/>
                  </a:lnTo>
                  <a:lnTo>
                    <a:pt x="3180" y="1866"/>
                  </a:lnTo>
                  <a:lnTo>
                    <a:pt x="3204" y="1878"/>
                  </a:lnTo>
                  <a:lnTo>
                    <a:pt x="3210" y="1872"/>
                  </a:lnTo>
                  <a:lnTo>
                    <a:pt x="3216" y="1872"/>
                  </a:lnTo>
                  <a:lnTo>
                    <a:pt x="3228" y="1878"/>
                  </a:lnTo>
                  <a:lnTo>
                    <a:pt x="3228" y="1902"/>
                  </a:lnTo>
                  <a:lnTo>
                    <a:pt x="3222" y="1908"/>
                  </a:lnTo>
                  <a:lnTo>
                    <a:pt x="3222" y="1914"/>
                  </a:lnTo>
                  <a:lnTo>
                    <a:pt x="3228" y="1914"/>
                  </a:lnTo>
                  <a:lnTo>
                    <a:pt x="3234" y="1908"/>
                  </a:lnTo>
                  <a:lnTo>
                    <a:pt x="3240" y="1908"/>
                  </a:lnTo>
                  <a:lnTo>
                    <a:pt x="3246" y="1902"/>
                  </a:lnTo>
                  <a:lnTo>
                    <a:pt x="3252" y="1902"/>
                  </a:lnTo>
                  <a:lnTo>
                    <a:pt x="3258" y="1908"/>
                  </a:lnTo>
                  <a:lnTo>
                    <a:pt x="3270" y="1914"/>
                  </a:lnTo>
                  <a:lnTo>
                    <a:pt x="3276" y="1920"/>
                  </a:lnTo>
                  <a:lnTo>
                    <a:pt x="3288" y="1926"/>
                  </a:lnTo>
                  <a:lnTo>
                    <a:pt x="3300" y="1914"/>
                  </a:lnTo>
                  <a:lnTo>
                    <a:pt x="3300" y="1896"/>
                  </a:lnTo>
                  <a:lnTo>
                    <a:pt x="3306" y="1890"/>
                  </a:lnTo>
                  <a:lnTo>
                    <a:pt x="3318" y="1884"/>
                  </a:lnTo>
                  <a:lnTo>
                    <a:pt x="3330" y="1884"/>
                  </a:lnTo>
                  <a:lnTo>
                    <a:pt x="3342" y="1866"/>
                  </a:lnTo>
                  <a:lnTo>
                    <a:pt x="3378" y="1854"/>
                  </a:lnTo>
                  <a:lnTo>
                    <a:pt x="3396" y="1836"/>
                  </a:lnTo>
                  <a:lnTo>
                    <a:pt x="3402" y="1836"/>
                  </a:lnTo>
                  <a:lnTo>
                    <a:pt x="3408" y="1842"/>
                  </a:lnTo>
                  <a:lnTo>
                    <a:pt x="3408" y="1860"/>
                  </a:lnTo>
                  <a:lnTo>
                    <a:pt x="3396" y="1872"/>
                  </a:lnTo>
                  <a:lnTo>
                    <a:pt x="3390" y="1872"/>
                  </a:lnTo>
                  <a:lnTo>
                    <a:pt x="3426" y="1890"/>
                  </a:lnTo>
                  <a:lnTo>
                    <a:pt x="3456" y="1902"/>
                  </a:lnTo>
                  <a:lnTo>
                    <a:pt x="3486" y="1920"/>
                  </a:lnTo>
                  <a:lnTo>
                    <a:pt x="3498" y="1926"/>
                  </a:lnTo>
                  <a:lnTo>
                    <a:pt x="3516" y="1938"/>
                  </a:lnTo>
                  <a:lnTo>
                    <a:pt x="3546" y="1968"/>
                  </a:lnTo>
                  <a:lnTo>
                    <a:pt x="3618" y="2028"/>
                  </a:lnTo>
                  <a:lnTo>
                    <a:pt x="3636" y="2052"/>
                  </a:lnTo>
                  <a:lnTo>
                    <a:pt x="3672" y="2088"/>
                  </a:lnTo>
                  <a:lnTo>
                    <a:pt x="3684" y="2106"/>
                  </a:lnTo>
                  <a:lnTo>
                    <a:pt x="3696" y="2118"/>
                  </a:lnTo>
                  <a:lnTo>
                    <a:pt x="3708" y="2124"/>
                  </a:lnTo>
                  <a:lnTo>
                    <a:pt x="3720" y="2124"/>
                  </a:lnTo>
                  <a:lnTo>
                    <a:pt x="3732" y="2118"/>
                  </a:lnTo>
                  <a:lnTo>
                    <a:pt x="3744" y="2106"/>
                  </a:lnTo>
                  <a:lnTo>
                    <a:pt x="3744" y="2094"/>
                  </a:lnTo>
                  <a:lnTo>
                    <a:pt x="3750" y="2088"/>
                  </a:lnTo>
                  <a:lnTo>
                    <a:pt x="3750" y="2082"/>
                  </a:lnTo>
                  <a:lnTo>
                    <a:pt x="3762" y="2082"/>
                  </a:lnTo>
                  <a:lnTo>
                    <a:pt x="3768" y="2088"/>
                  </a:lnTo>
                  <a:lnTo>
                    <a:pt x="3768" y="2100"/>
                  </a:lnTo>
                  <a:lnTo>
                    <a:pt x="3774" y="2106"/>
                  </a:lnTo>
                  <a:lnTo>
                    <a:pt x="3774" y="2112"/>
                  </a:lnTo>
                  <a:lnTo>
                    <a:pt x="3804" y="2112"/>
                  </a:lnTo>
                  <a:lnTo>
                    <a:pt x="3816" y="2118"/>
                  </a:lnTo>
                  <a:lnTo>
                    <a:pt x="3822" y="2130"/>
                  </a:lnTo>
                  <a:lnTo>
                    <a:pt x="3834" y="2136"/>
                  </a:lnTo>
                  <a:lnTo>
                    <a:pt x="3858" y="2136"/>
                  </a:lnTo>
                  <a:lnTo>
                    <a:pt x="3864" y="2124"/>
                  </a:lnTo>
                  <a:lnTo>
                    <a:pt x="3876" y="2118"/>
                  </a:lnTo>
                  <a:lnTo>
                    <a:pt x="3894" y="2112"/>
                  </a:lnTo>
                  <a:lnTo>
                    <a:pt x="3906" y="2106"/>
                  </a:lnTo>
                  <a:lnTo>
                    <a:pt x="3924" y="2106"/>
                  </a:lnTo>
                  <a:lnTo>
                    <a:pt x="3948" y="2118"/>
                  </a:lnTo>
                  <a:lnTo>
                    <a:pt x="3972" y="2142"/>
                  </a:lnTo>
                  <a:lnTo>
                    <a:pt x="3984" y="2148"/>
                  </a:lnTo>
                  <a:lnTo>
                    <a:pt x="3990" y="2160"/>
                  </a:lnTo>
                  <a:lnTo>
                    <a:pt x="4002" y="2160"/>
                  </a:lnTo>
                  <a:lnTo>
                    <a:pt x="4014" y="2166"/>
                  </a:lnTo>
                  <a:lnTo>
                    <a:pt x="4026" y="2166"/>
                  </a:lnTo>
                  <a:lnTo>
                    <a:pt x="4038" y="2172"/>
                  </a:lnTo>
                  <a:lnTo>
                    <a:pt x="4044" y="2172"/>
                  </a:lnTo>
                  <a:lnTo>
                    <a:pt x="4044" y="2178"/>
                  </a:lnTo>
                  <a:lnTo>
                    <a:pt x="4050" y="2190"/>
                  </a:lnTo>
                  <a:lnTo>
                    <a:pt x="4056" y="2196"/>
                  </a:lnTo>
                  <a:lnTo>
                    <a:pt x="4062" y="2208"/>
                  </a:lnTo>
                  <a:lnTo>
                    <a:pt x="4068" y="2214"/>
                  </a:lnTo>
                  <a:lnTo>
                    <a:pt x="4068" y="2220"/>
                  </a:lnTo>
                  <a:lnTo>
                    <a:pt x="4140" y="2226"/>
                  </a:lnTo>
                  <a:lnTo>
                    <a:pt x="4152" y="2190"/>
                  </a:lnTo>
                  <a:lnTo>
                    <a:pt x="4176" y="2214"/>
                  </a:lnTo>
                  <a:lnTo>
                    <a:pt x="4212" y="2256"/>
                  </a:lnTo>
                  <a:lnTo>
                    <a:pt x="4254" y="2256"/>
                  </a:lnTo>
                  <a:lnTo>
                    <a:pt x="4266" y="2244"/>
                  </a:lnTo>
                  <a:lnTo>
                    <a:pt x="4266" y="2226"/>
                  </a:lnTo>
                  <a:lnTo>
                    <a:pt x="4326" y="2226"/>
                  </a:lnTo>
                  <a:lnTo>
                    <a:pt x="4320" y="2214"/>
                  </a:lnTo>
                  <a:lnTo>
                    <a:pt x="4344" y="2214"/>
                  </a:lnTo>
                  <a:lnTo>
                    <a:pt x="4338" y="2208"/>
                  </a:lnTo>
                  <a:lnTo>
                    <a:pt x="4338" y="2202"/>
                  </a:lnTo>
                  <a:lnTo>
                    <a:pt x="4374" y="2166"/>
                  </a:lnTo>
                  <a:lnTo>
                    <a:pt x="4392" y="2166"/>
                  </a:lnTo>
                  <a:lnTo>
                    <a:pt x="4404" y="2148"/>
                  </a:lnTo>
                  <a:lnTo>
                    <a:pt x="4428" y="2148"/>
                  </a:lnTo>
                  <a:lnTo>
                    <a:pt x="4428" y="2142"/>
                  </a:lnTo>
                  <a:lnTo>
                    <a:pt x="4434" y="2136"/>
                  </a:lnTo>
                  <a:lnTo>
                    <a:pt x="4434" y="2130"/>
                  </a:lnTo>
                  <a:lnTo>
                    <a:pt x="4440" y="2124"/>
                  </a:lnTo>
                  <a:lnTo>
                    <a:pt x="4458" y="2124"/>
                  </a:lnTo>
                  <a:lnTo>
                    <a:pt x="4464" y="2130"/>
                  </a:lnTo>
                  <a:lnTo>
                    <a:pt x="4482" y="2124"/>
                  </a:lnTo>
                  <a:lnTo>
                    <a:pt x="4482" y="2130"/>
                  </a:lnTo>
                  <a:lnTo>
                    <a:pt x="4518" y="2130"/>
                  </a:lnTo>
                  <a:lnTo>
                    <a:pt x="4524" y="2148"/>
                  </a:lnTo>
                  <a:lnTo>
                    <a:pt x="4548" y="2148"/>
                  </a:lnTo>
                  <a:lnTo>
                    <a:pt x="4566" y="2142"/>
                  </a:lnTo>
                  <a:lnTo>
                    <a:pt x="4608" y="2142"/>
                  </a:lnTo>
                  <a:lnTo>
                    <a:pt x="4608" y="2148"/>
                  </a:lnTo>
                  <a:lnTo>
                    <a:pt x="4614" y="2154"/>
                  </a:lnTo>
                  <a:lnTo>
                    <a:pt x="4614" y="2166"/>
                  </a:lnTo>
                  <a:lnTo>
                    <a:pt x="4620" y="2172"/>
                  </a:lnTo>
                  <a:lnTo>
                    <a:pt x="4638" y="2178"/>
                  </a:lnTo>
                  <a:lnTo>
                    <a:pt x="4668" y="2178"/>
                  </a:lnTo>
                  <a:lnTo>
                    <a:pt x="4674" y="2190"/>
                  </a:lnTo>
                  <a:lnTo>
                    <a:pt x="4698" y="2184"/>
                  </a:lnTo>
                  <a:lnTo>
                    <a:pt x="4704" y="2196"/>
                  </a:lnTo>
                  <a:lnTo>
                    <a:pt x="4704" y="2190"/>
                  </a:lnTo>
                  <a:lnTo>
                    <a:pt x="4710" y="2184"/>
                  </a:lnTo>
                  <a:lnTo>
                    <a:pt x="4752" y="2184"/>
                  </a:lnTo>
                  <a:lnTo>
                    <a:pt x="4752" y="2196"/>
                  </a:lnTo>
                  <a:lnTo>
                    <a:pt x="4800" y="2190"/>
                  </a:lnTo>
                  <a:lnTo>
                    <a:pt x="4800" y="2202"/>
                  </a:lnTo>
                  <a:lnTo>
                    <a:pt x="4806" y="2208"/>
                  </a:lnTo>
                  <a:lnTo>
                    <a:pt x="4830" y="2196"/>
                  </a:lnTo>
                  <a:lnTo>
                    <a:pt x="4836" y="2190"/>
                  </a:lnTo>
                  <a:lnTo>
                    <a:pt x="4836" y="2184"/>
                  </a:lnTo>
                  <a:lnTo>
                    <a:pt x="4854" y="2184"/>
                  </a:lnTo>
                  <a:lnTo>
                    <a:pt x="4854" y="2160"/>
                  </a:lnTo>
                  <a:lnTo>
                    <a:pt x="4848" y="2148"/>
                  </a:lnTo>
                  <a:lnTo>
                    <a:pt x="4842" y="2142"/>
                  </a:lnTo>
                  <a:lnTo>
                    <a:pt x="4836" y="2142"/>
                  </a:lnTo>
                  <a:lnTo>
                    <a:pt x="4812" y="2106"/>
                  </a:lnTo>
                  <a:lnTo>
                    <a:pt x="4806" y="2088"/>
                  </a:lnTo>
                  <a:lnTo>
                    <a:pt x="4794" y="2076"/>
                  </a:lnTo>
                  <a:lnTo>
                    <a:pt x="4794" y="2064"/>
                  </a:lnTo>
                  <a:lnTo>
                    <a:pt x="4812" y="2064"/>
                  </a:lnTo>
                  <a:lnTo>
                    <a:pt x="4806" y="2052"/>
                  </a:lnTo>
                  <a:lnTo>
                    <a:pt x="4812" y="2052"/>
                  </a:lnTo>
                  <a:lnTo>
                    <a:pt x="4824" y="2046"/>
                  </a:lnTo>
                  <a:lnTo>
                    <a:pt x="4830" y="2034"/>
                  </a:lnTo>
                  <a:lnTo>
                    <a:pt x="4830" y="2016"/>
                  </a:lnTo>
                  <a:lnTo>
                    <a:pt x="4890" y="2046"/>
                  </a:lnTo>
                  <a:lnTo>
                    <a:pt x="4902" y="2046"/>
                  </a:lnTo>
                  <a:lnTo>
                    <a:pt x="4926" y="2052"/>
                  </a:lnTo>
                  <a:lnTo>
                    <a:pt x="4962" y="2052"/>
                  </a:lnTo>
                  <a:lnTo>
                    <a:pt x="4974" y="2058"/>
                  </a:lnTo>
                  <a:lnTo>
                    <a:pt x="4980" y="2064"/>
                  </a:lnTo>
                  <a:lnTo>
                    <a:pt x="5004" y="2076"/>
                  </a:lnTo>
                  <a:lnTo>
                    <a:pt x="5010" y="2076"/>
                  </a:lnTo>
                  <a:lnTo>
                    <a:pt x="5022" y="2070"/>
                  </a:lnTo>
                  <a:lnTo>
                    <a:pt x="5040" y="2070"/>
                  </a:lnTo>
                  <a:lnTo>
                    <a:pt x="5052" y="2076"/>
                  </a:lnTo>
                  <a:lnTo>
                    <a:pt x="5058" y="2082"/>
                  </a:lnTo>
                  <a:lnTo>
                    <a:pt x="5064" y="2094"/>
                  </a:lnTo>
                  <a:lnTo>
                    <a:pt x="5076" y="2106"/>
                  </a:lnTo>
                  <a:lnTo>
                    <a:pt x="5088" y="2130"/>
                  </a:lnTo>
                  <a:lnTo>
                    <a:pt x="5094" y="2136"/>
                  </a:lnTo>
                  <a:lnTo>
                    <a:pt x="5094" y="2142"/>
                  </a:lnTo>
                  <a:lnTo>
                    <a:pt x="5118" y="2136"/>
                  </a:lnTo>
                  <a:lnTo>
                    <a:pt x="5118" y="2142"/>
                  </a:lnTo>
                  <a:lnTo>
                    <a:pt x="5136" y="2160"/>
                  </a:lnTo>
                  <a:lnTo>
                    <a:pt x="5166" y="2160"/>
                  </a:lnTo>
                  <a:lnTo>
                    <a:pt x="5172" y="2166"/>
                  </a:lnTo>
                  <a:lnTo>
                    <a:pt x="5184" y="2166"/>
                  </a:lnTo>
                  <a:lnTo>
                    <a:pt x="5196" y="2172"/>
                  </a:lnTo>
                  <a:lnTo>
                    <a:pt x="5208" y="2172"/>
                  </a:lnTo>
                  <a:lnTo>
                    <a:pt x="5220" y="2166"/>
                  </a:lnTo>
                  <a:lnTo>
                    <a:pt x="5274" y="2148"/>
                  </a:lnTo>
                  <a:lnTo>
                    <a:pt x="5322" y="2148"/>
                  </a:lnTo>
                  <a:lnTo>
                    <a:pt x="5334" y="2154"/>
                  </a:lnTo>
                  <a:lnTo>
                    <a:pt x="5340" y="2154"/>
                  </a:lnTo>
                  <a:lnTo>
                    <a:pt x="5346" y="2160"/>
                  </a:lnTo>
                  <a:lnTo>
                    <a:pt x="5382" y="2160"/>
                  </a:lnTo>
                  <a:lnTo>
                    <a:pt x="5406" y="2184"/>
                  </a:lnTo>
                  <a:lnTo>
                    <a:pt x="5466" y="2184"/>
                  </a:lnTo>
                  <a:lnTo>
                    <a:pt x="5472" y="2190"/>
                  </a:lnTo>
                  <a:lnTo>
                    <a:pt x="5472" y="2196"/>
                  </a:lnTo>
                  <a:lnTo>
                    <a:pt x="5484" y="2208"/>
                  </a:lnTo>
                  <a:lnTo>
                    <a:pt x="5484" y="2214"/>
                  </a:lnTo>
                  <a:lnTo>
                    <a:pt x="5502" y="2214"/>
                  </a:lnTo>
                  <a:lnTo>
                    <a:pt x="5514" y="2220"/>
                  </a:lnTo>
                  <a:lnTo>
                    <a:pt x="5514" y="2232"/>
                  </a:lnTo>
                  <a:lnTo>
                    <a:pt x="5520" y="2238"/>
                  </a:lnTo>
                  <a:lnTo>
                    <a:pt x="5586" y="2238"/>
                  </a:lnTo>
                  <a:lnTo>
                    <a:pt x="5592" y="2244"/>
                  </a:lnTo>
                  <a:lnTo>
                    <a:pt x="5598" y="2244"/>
                  </a:lnTo>
                  <a:lnTo>
                    <a:pt x="5610" y="2250"/>
                  </a:lnTo>
                  <a:lnTo>
                    <a:pt x="5634" y="2250"/>
                  </a:lnTo>
                  <a:lnTo>
                    <a:pt x="5646" y="2244"/>
                  </a:lnTo>
                  <a:lnTo>
                    <a:pt x="5664" y="2244"/>
                  </a:lnTo>
                  <a:lnTo>
                    <a:pt x="5670" y="2250"/>
                  </a:lnTo>
                  <a:lnTo>
                    <a:pt x="5670" y="2256"/>
                  </a:lnTo>
                  <a:lnTo>
                    <a:pt x="5676" y="2256"/>
                  </a:lnTo>
                  <a:lnTo>
                    <a:pt x="5694" y="2238"/>
                  </a:lnTo>
                  <a:lnTo>
                    <a:pt x="5694" y="2232"/>
                  </a:lnTo>
                  <a:lnTo>
                    <a:pt x="5742" y="2232"/>
                  </a:lnTo>
                  <a:lnTo>
                    <a:pt x="5754" y="2220"/>
                  </a:lnTo>
                  <a:lnTo>
                    <a:pt x="5790" y="2220"/>
                  </a:lnTo>
                  <a:lnTo>
                    <a:pt x="5802" y="2208"/>
                  </a:lnTo>
                  <a:lnTo>
                    <a:pt x="5802" y="2196"/>
                  </a:lnTo>
                  <a:lnTo>
                    <a:pt x="5832" y="2166"/>
                  </a:lnTo>
                  <a:lnTo>
                    <a:pt x="5850" y="2166"/>
                  </a:lnTo>
                  <a:lnTo>
                    <a:pt x="5862" y="2172"/>
                  </a:lnTo>
                  <a:lnTo>
                    <a:pt x="5898" y="2172"/>
                  </a:lnTo>
                  <a:lnTo>
                    <a:pt x="5916" y="2190"/>
                  </a:lnTo>
                  <a:lnTo>
                    <a:pt x="5928" y="2196"/>
                  </a:lnTo>
                  <a:lnTo>
                    <a:pt x="5952" y="2196"/>
                  </a:lnTo>
                  <a:lnTo>
                    <a:pt x="5964" y="2190"/>
                  </a:lnTo>
                  <a:lnTo>
                    <a:pt x="5970" y="2184"/>
                  </a:lnTo>
                  <a:lnTo>
                    <a:pt x="5994" y="2190"/>
                  </a:lnTo>
                  <a:lnTo>
                    <a:pt x="6012" y="2190"/>
                  </a:lnTo>
                  <a:lnTo>
                    <a:pt x="6048" y="2214"/>
                  </a:lnTo>
                  <a:lnTo>
                    <a:pt x="6084" y="2214"/>
                  </a:lnTo>
                  <a:lnTo>
                    <a:pt x="6090" y="2220"/>
                  </a:lnTo>
                  <a:lnTo>
                    <a:pt x="6102" y="2220"/>
                  </a:lnTo>
                  <a:lnTo>
                    <a:pt x="6120" y="2202"/>
                  </a:lnTo>
                  <a:lnTo>
                    <a:pt x="6120" y="2190"/>
                  </a:lnTo>
                  <a:lnTo>
                    <a:pt x="6144" y="2190"/>
                  </a:lnTo>
                  <a:lnTo>
                    <a:pt x="6156" y="2184"/>
                  </a:lnTo>
                  <a:lnTo>
                    <a:pt x="6162" y="2178"/>
                  </a:lnTo>
                  <a:lnTo>
                    <a:pt x="6162" y="2166"/>
                  </a:lnTo>
                  <a:lnTo>
                    <a:pt x="6150" y="2166"/>
                  </a:lnTo>
                  <a:lnTo>
                    <a:pt x="6144" y="2160"/>
                  </a:lnTo>
                  <a:lnTo>
                    <a:pt x="6138" y="2118"/>
                  </a:lnTo>
                  <a:lnTo>
                    <a:pt x="6138" y="2046"/>
                  </a:lnTo>
                  <a:lnTo>
                    <a:pt x="6156" y="2028"/>
                  </a:lnTo>
                  <a:lnTo>
                    <a:pt x="6156" y="2016"/>
                  </a:lnTo>
                  <a:lnTo>
                    <a:pt x="6150" y="2010"/>
                  </a:lnTo>
                  <a:lnTo>
                    <a:pt x="6138" y="2004"/>
                  </a:lnTo>
                  <a:lnTo>
                    <a:pt x="6126" y="1992"/>
                  </a:lnTo>
                  <a:lnTo>
                    <a:pt x="6114" y="1992"/>
                  </a:lnTo>
                  <a:lnTo>
                    <a:pt x="6108" y="1986"/>
                  </a:lnTo>
                  <a:lnTo>
                    <a:pt x="6096" y="1986"/>
                  </a:lnTo>
                  <a:lnTo>
                    <a:pt x="6078" y="1980"/>
                  </a:lnTo>
                  <a:lnTo>
                    <a:pt x="6072" y="1980"/>
                  </a:lnTo>
                  <a:lnTo>
                    <a:pt x="6072" y="1968"/>
                  </a:lnTo>
                  <a:lnTo>
                    <a:pt x="6078" y="1968"/>
                  </a:lnTo>
                  <a:lnTo>
                    <a:pt x="6120" y="1926"/>
                  </a:lnTo>
                  <a:lnTo>
                    <a:pt x="6156" y="1920"/>
                  </a:lnTo>
                  <a:lnTo>
                    <a:pt x="6162" y="1908"/>
                  </a:lnTo>
                  <a:lnTo>
                    <a:pt x="6204" y="1914"/>
                  </a:lnTo>
                  <a:lnTo>
                    <a:pt x="6258" y="1902"/>
                  </a:lnTo>
                  <a:lnTo>
                    <a:pt x="6294" y="1920"/>
                  </a:lnTo>
                  <a:lnTo>
                    <a:pt x="6330" y="1944"/>
                  </a:lnTo>
                  <a:lnTo>
                    <a:pt x="6402" y="1944"/>
                  </a:lnTo>
                  <a:lnTo>
                    <a:pt x="6408" y="1950"/>
                  </a:lnTo>
                  <a:lnTo>
                    <a:pt x="6420" y="1956"/>
                  </a:lnTo>
                  <a:lnTo>
                    <a:pt x="6426" y="1962"/>
                  </a:lnTo>
                  <a:lnTo>
                    <a:pt x="6438" y="1968"/>
                  </a:lnTo>
                  <a:lnTo>
                    <a:pt x="6438" y="1980"/>
                  </a:lnTo>
                  <a:lnTo>
                    <a:pt x="6444" y="1980"/>
                  </a:lnTo>
                  <a:lnTo>
                    <a:pt x="6456" y="1992"/>
                  </a:lnTo>
                  <a:lnTo>
                    <a:pt x="6468" y="1998"/>
                  </a:lnTo>
                  <a:lnTo>
                    <a:pt x="6480" y="2010"/>
                  </a:lnTo>
                  <a:lnTo>
                    <a:pt x="6492" y="2010"/>
                  </a:lnTo>
                  <a:lnTo>
                    <a:pt x="6498" y="2016"/>
                  </a:lnTo>
                  <a:lnTo>
                    <a:pt x="6504" y="2016"/>
                  </a:lnTo>
                  <a:lnTo>
                    <a:pt x="6510" y="2046"/>
                  </a:lnTo>
                  <a:lnTo>
                    <a:pt x="6558" y="2070"/>
                  </a:lnTo>
                  <a:lnTo>
                    <a:pt x="6570" y="2100"/>
                  </a:lnTo>
                  <a:lnTo>
                    <a:pt x="6582" y="2100"/>
                  </a:lnTo>
                  <a:lnTo>
                    <a:pt x="6630" y="2124"/>
                  </a:lnTo>
                  <a:lnTo>
                    <a:pt x="6636" y="2136"/>
                  </a:lnTo>
                  <a:lnTo>
                    <a:pt x="6654" y="2154"/>
                  </a:lnTo>
                  <a:lnTo>
                    <a:pt x="6660" y="2166"/>
                  </a:lnTo>
                  <a:lnTo>
                    <a:pt x="6672" y="2166"/>
                  </a:lnTo>
                  <a:lnTo>
                    <a:pt x="6678" y="2190"/>
                  </a:lnTo>
                  <a:lnTo>
                    <a:pt x="6684" y="2190"/>
                  </a:lnTo>
                  <a:lnTo>
                    <a:pt x="6690" y="2196"/>
                  </a:lnTo>
                  <a:lnTo>
                    <a:pt x="6714" y="2208"/>
                  </a:lnTo>
                  <a:lnTo>
                    <a:pt x="6720" y="2214"/>
                  </a:lnTo>
                  <a:lnTo>
                    <a:pt x="6732" y="2220"/>
                  </a:lnTo>
                  <a:lnTo>
                    <a:pt x="6780" y="2220"/>
                  </a:lnTo>
                  <a:lnTo>
                    <a:pt x="6792" y="2226"/>
                  </a:lnTo>
                  <a:lnTo>
                    <a:pt x="6798" y="2232"/>
                  </a:lnTo>
                  <a:lnTo>
                    <a:pt x="6810" y="2238"/>
                  </a:lnTo>
                  <a:lnTo>
                    <a:pt x="6822" y="2226"/>
                  </a:lnTo>
                  <a:lnTo>
                    <a:pt x="6834" y="2226"/>
                  </a:lnTo>
                  <a:lnTo>
                    <a:pt x="6852" y="2244"/>
                  </a:lnTo>
                  <a:lnTo>
                    <a:pt x="6864" y="2250"/>
                  </a:lnTo>
                  <a:lnTo>
                    <a:pt x="6882" y="2268"/>
                  </a:lnTo>
                  <a:lnTo>
                    <a:pt x="6924" y="2268"/>
                  </a:lnTo>
                  <a:lnTo>
                    <a:pt x="6942" y="2298"/>
                  </a:lnTo>
                  <a:lnTo>
                    <a:pt x="6960" y="2298"/>
                  </a:lnTo>
                  <a:lnTo>
                    <a:pt x="6966" y="2304"/>
                  </a:lnTo>
                  <a:lnTo>
                    <a:pt x="6966" y="2310"/>
                  </a:lnTo>
                  <a:lnTo>
                    <a:pt x="6972" y="2322"/>
                  </a:lnTo>
                  <a:lnTo>
                    <a:pt x="6972" y="2334"/>
                  </a:lnTo>
                  <a:lnTo>
                    <a:pt x="7014" y="2364"/>
                  </a:lnTo>
                  <a:lnTo>
                    <a:pt x="7038" y="2358"/>
                  </a:lnTo>
                  <a:lnTo>
                    <a:pt x="7050" y="2370"/>
                  </a:lnTo>
                  <a:lnTo>
                    <a:pt x="7068" y="2370"/>
                  </a:lnTo>
                  <a:lnTo>
                    <a:pt x="7068" y="2358"/>
                  </a:lnTo>
                  <a:lnTo>
                    <a:pt x="7098" y="2364"/>
                  </a:lnTo>
                  <a:lnTo>
                    <a:pt x="7098" y="2346"/>
                  </a:lnTo>
                  <a:lnTo>
                    <a:pt x="7104" y="2340"/>
                  </a:lnTo>
                  <a:lnTo>
                    <a:pt x="7110" y="2340"/>
                  </a:lnTo>
                  <a:lnTo>
                    <a:pt x="7122" y="2334"/>
                  </a:lnTo>
                  <a:lnTo>
                    <a:pt x="7152" y="2334"/>
                  </a:lnTo>
                  <a:lnTo>
                    <a:pt x="7158" y="2310"/>
                  </a:lnTo>
                  <a:lnTo>
                    <a:pt x="7200" y="2310"/>
                  </a:lnTo>
                  <a:lnTo>
                    <a:pt x="7212" y="2316"/>
                  </a:lnTo>
                  <a:lnTo>
                    <a:pt x="7218" y="2328"/>
                  </a:lnTo>
                  <a:lnTo>
                    <a:pt x="7218" y="2346"/>
                  </a:lnTo>
                  <a:lnTo>
                    <a:pt x="7242" y="2358"/>
                  </a:lnTo>
                  <a:lnTo>
                    <a:pt x="7242" y="2388"/>
                  </a:lnTo>
                  <a:lnTo>
                    <a:pt x="7224" y="2394"/>
                  </a:lnTo>
                  <a:lnTo>
                    <a:pt x="7236" y="2412"/>
                  </a:lnTo>
                  <a:lnTo>
                    <a:pt x="7236" y="2430"/>
                  </a:lnTo>
                  <a:lnTo>
                    <a:pt x="7248" y="2442"/>
                  </a:lnTo>
                  <a:lnTo>
                    <a:pt x="7248" y="2466"/>
                  </a:lnTo>
                  <a:lnTo>
                    <a:pt x="7266" y="2472"/>
                  </a:lnTo>
                  <a:lnTo>
                    <a:pt x="7260" y="2502"/>
                  </a:lnTo>
                  <a:lnTo>
                    <a:pt x="7266" y="2526"/>
                  </a:lnTo>
                  <a:lnTo>
                    <a:pt x="7260" y="2532"/>
                  </a:lnTo>
                  <a:lnTo>
                    <a:pt x="7254" y="2532"/>
                  </a:lnTo>
                  <a:lnTo>
                    <a:pt x="7254" y="2550"/>
                  </a:lnTo>
                  <a:lnTo>
                    <a:pt x="7260" y="2562"/>
                  </a:lnTo>
                  <a:lnTo>
                    <a:pt x="7260" y="2574"/>
                  </a:lnTo>
                  <a:lnTo>
                    <a:pt x="7254" y="2580"/>
                  </a:lnTo>
                  <a:lnTo>
                    <a:pt x="7248" y="2580"/>
                  </a:lnTo>
                  <a:lnTo>
                    <a:pt x="7236" y="2574"/>
                  </a:lnTo>
                  <a:lnTo>
                    <a:pt x="7224" y="2574"/>
                  </a:lnTo>
                  <a:lnTo>
                    <a:pt x="7206" y="2568"/>
                  </a:lnTo>
                  <a:lnTo>
                    <a:pt x="7194" y="2562"/>
                  </a:lnTo>
                  <a:lnTo>
                    <a:pt x="7170" y="2562"/>
                  </a:lnTo>
                  <a:lnTo>
                    <a:pt x="7164" y="2568"/>
                  </a:lnTo>
                  <a:lnTo>
                    <a:pt x="7170" y="2574"/>
                  </a:lnTo>
                  <a:lnTo>
                    <a:pt x="7170" y="2586"/>
                  </a:lnTo>
                  <a:lnTo>
                    <a:pt x="7146" y="2586"/>
                  </a:lnTo>
                  <a:lnTo>
                    <a:pt x="7146" y="2598"/>
                  </a:lnTo>
                  <a:lnTo>
                    <a:pt x="7152" y="2610"/>
                  </a:lnTo>
                  <a:lnTo>
                    <a:pt x="7158" y="2610"/>
                  </a:lnTo>
                  <a:lnTo>
                    <a:pt x="7170" y="2622"/>
                  </a:lnTo>
                  <a:lnTo>
                    <a:pt x="7182" y="2628"/>
                  </a:lnTo>
                  <a:lnTo>
                    <a:pt x="7194" y="2646"/>
                  </a:lnTo>
                  <a:lnTo>
                    <a:pt x="7206" y="2658"/>
                  </a:lnTo>
                  <a:lnTo>
                    <a:pt x="7212" y="2676"/>
                  </a:lnTo>
                  <a:lnTo>
                    <a:pt x="7212" y="2688"/>
                  </a:lnTo>
                  <a:lnTo>
                    <a:pt x="7224" y="2700"/>
                  </a:lnTo>
                  <a:lnTo>
                    <a:pt x="7230" y="2712"/>
                  </a:lnTo>
                  <a:lnTo>
                    <a:pt x="7236" y="2748"/>
                  </a:lnTo>
                  <a:lnTo>
                    <a:pt x="7206" y="2742"/>
                  </a:lnTo>
                  <a:lnTo>
                    <a:pt x="7200" y="2766"/>
                  </a:lnTo>
                  <a:lnTo>
                    <a:pt x="7224" y="2778"/>
                  </a:lnTo>
                  <a:lnTo>
                    <a:pt x="7260" y="2778"/>
                  </a:lnTo>
                  <a:lnTo>
                    <a:pt x="7260" y="2718"/>
                  </a:lnTo>
                  <a:lnTo>
                    <a:pt x="7266" y="2712"/>
                  </a:lnTo>
                  <a:lnTo>
                    <a:pt x="7272" y="2712"/>
                  </a:lnTo>
                  <a:lnTo>
                    <a:pt x="7284" y="2718"/>
                  </a:lnTo>
                  <a:lnTo>
                    <a:pt x="7290" y="2724"/>
                  </a:lnTo>
                  <a:lnTo>
                    <a:pt x="7302" y="2712"/>
                  </a:lnTo>
                  <a:lnTo>
                    <a:pt x="7308" y="2724"/>
                  </a:lnTo>
                  <a:lnTo>
                    <a:pt x="7314" y="2730"/>
                  </a:lnTo>
                  <a:lnTo>
                    <a:pt x="7320" y="2742"/>
                  </a:lnTo>
                  <a:lnTo>
                    <a:pt x="7332" y="2754"/>
                  </a:lnTo>
                  <a:lnTo>
                    <a:pt x="7344" y="2754"/>
                  </a:lnTo>
                  <a:lnTo>
                    <a:pt x="7356" y="2748"/>
                  </a:lnTo>
                  <a:lnTo>
                    <a:pt x="7368" y="2748"/>
                  </a:lnTo>
                  <a:lnTo>
                    <a:pt x="7374" y="2742"/>
                  </a:lnTo>
                  <a:lnTo>
                    <a:pt x="7380" y="2742"/>
                  </a:lnTo>
                  <a:lnTo>
                    <a:pt x="7380" y="2760"/>
                  </a:lnTo>
                  <a:lnTo>
                    <a:pt x="7386" y="2760"/>
                  </a:lnTo>
                  <a:lnTo>
                    <a:pt x="7392" y="2754"/>
                  </a:lnTo>
                  <a:lnTo>
                    <a:pt x="7404" y="2748"/>
                  </a:lnTo>
                  <a:lnTo>
                    <a:pt x="7422" y="2742"/>
                  </a:lnTo>
                  <a:lnTo>
                    <a:pt x="7440" y="2730"/>
                  </a:lnTo>
                  <a:lnTo>
                    <a:pt x="7452" y="2724"/>
                  </a:lnTo>
                  <a:lnTo>
                    <a:pt x="7464" y="2700"/>
                  </a:lnTo>
                  <a:lnTo>
                    <a:pt x="7464" y="2682"/>
                  </a:lnTo>
                  <a:lnTo>
                    <a:pt x="7470" y="2664"/>
                  </a:lnTo>
                  <a:lnTo>
                    <a:pt x="7470" y="2628"/>
                  </a:lnTo>
                  <a:lnTo>
                    <a:pt x="7494" y="2622"/>
                  </a:lnTo>
                  <a:lnTo>
                    <a:pt x="7494" y="2562"/>
                  </a:lnTo>
                  <a:lnTo>
                    <a:pt x="7500" y="2550"/>
                  </a:lnTo>
                  <a:lnTo>
                    <a:pt x="7506" y="2544"/>
                  </a:lnTo>
                  <a:lnTo>
                    <a:pt x="7518" y="2520"/>
                  </a:lnTo>
                  <a:lnTo>
                    <a:pt x="7518" y="2490"/>
                  </a:lnTo>
                  <a:lnTo>
                    <a:pt x="7524" y="2472"/>
                  </a:lnTo>
                  <a:lnTo>
                    <a:pt x="7524" y="2454"/>
                  </a:lnTo>
                  <a:lnTo>
                    <a:pt x="7518" y="2442"/>
                  </a:lnTo>
                  <a:lnTo>
                    <a:pt x="7518" y="2424"/>
                  </a:lnTo>
                  <a:lnTo>
                    <a:pt x="7512" y="2418"/>
                  </a:lnTo>
                  <a:lnTo>
                    <a:pt x="7512" y="2412"/>
                  </a:lnTo>
                  <a:lnTo>
                    <a:pt x="7518" y="2400"/>
                  </a:lnTo>
                  <a:lnTo>
                    <a:pt x="7524" y="2394"/>
                  </a:lnTo>
                  <a:lnTo>
                    <a:pt x="7524" y="2382"/>
                  </a:lnTo>
                  <a:lnTo>
                    <a:pt x="7530" y="2376"/>
                  </a:lnTo>
                  <a:lnTo>
                    <a:pt x="7530" y="2364"/>
                  </a:lnTo>
                  <a:lnTo>
                    <a:pt x="7524" y="2358"/>
                  </a:lnTo>
                  <a:lnTo>
                    <a:pt x="7518" y="2346"/>
                  </a:lnTo>
                  <a:lnTo>
                    <a:pt x="7524" y="2334"/>
                  </a:lnTo>
                  <a:lnTo>
                    <a:pt x="7530" y="2328"/>
                  </a:lnTo>
                  <a:lnTo>
                    <a:pt x="7536" y="2316"/>
                  </a:lnTo>
                  <a:lnTo>
                    <a:pt x="7536" y="2298"/>
                  </a:lnTo>
                  <a:lnTo>
                    <a:pt x="7530" y="2292"/>
                  </a:lnTo>
                  <a:lnTo>
                    <a:pt x="7530" y="2280"/>
                  </a:lnTo>
                  <a:lnTo>
                    <a:pt x="7518" y="2256"/>
                  </a:lnTo>
                  <a:lnTo>
                    <a:pt x="7512" y="2250"/>
                  </a:lnTo>
                  <a:lnTo>
                    <a:pt x="7512" y="2238"/>
                  </a:lnTo>
                  <a:lnTo>
                    <a:pt x="7506" y="2232"/>
                  </a:lnTo>
                  <a:lnTo>
                    <a:pt x="7506" y="2220"/>
                  </a:lnTo>
                  <a:lnTo>
                    <a:pt x="7500" y="2214"/>
                  </a:lnTo>
                  <a:lnTo>
                    <a:pt x="7500" y="2202"/>
                  </a:lnTo>
                  <a:lnTo>
                    <a:pt x="7494" y="2196"/>
                  </a:lnTo>
                  <a:lnTo>
                    <a:pt x="7482" y="2190"/>
                  </a:lnTo>
                  <a:lnTo>
                    <a:pt x="7476" y="2184"/>
                  </a:lnTo>
                  <a:lnTo>
                    <a:pt x="7482" y="2178"/>
                  </a:lnTo>
                  <a:lnTo>
                    <a:pt x="7476" y="2178"/>
                  </a:lnTo>
                  <a:lnTo>
                    <a:pt x="7470" y="2172"/>
                  </a:lnTo>
                  <a:lnTo>
                    <a:pt x="7458" y="2166"/>
                  </a:lnTo>
                  <a:lnTo>
                    <a:pt x="7446" y="2154"/>
                  </a:lnTo>
                  <a:lnTo>
                    <a:pt x="7440" y="2142"/>
                  </a:lnTo>
                  <a:lnTo>
                    <a:pt x="7434" y="2124"/>
                  </a:lnTo>
                  <a:lnTo>
                    <a:pt x="7434" y="2112"/>
                  </a:lnTo>
                  <a:lnTo>
                    <a:pt x="7428" y="2106"/>
                  </a:lnTo>
                  <a:lnTo>
                    <a:pt x="7428" y="2100"/>
                  </a:lnTo>
                  <a:lnTo>
                    <a:pt x="7416" y="2094"/>
                  </a:lnTo>
                  <a:lnTo>
                    <a:pt x="7416" y="2082"/>
                  </a:lnTo>
                  <a:lnTo>
                    <a:pt x="7422" y="2070"/>
                  </a:lnTo>
                  <a:lnTo>
                    <a:pt x="7422" y="2040"/>
                  </a:lnTo>
                  <a:lnTo>
                    <a:pt x="7410" y="2028"/>
                  </a:lnTo>
                  <a:lnTo>
                    <a:pt x="7404" y="2016"/>
                  </a:lnTo>
                  <a:lnTo>
                    <a:pt x="7398" y="2010"/>
                  </a:lnTo>
                  <a:lnTo>
                    <a:pt x="7380" y="2004"/>
                  </a:lnTo>
                  <a:lnTo>
                    <a:pt x="7380" y="1998"/>
                  </a:lnTo>
                  <a:lnTo>
                    <a:pt x="7374" y="1992"/>
                  </a:lnTo>
                  <a:lnTo>
                    <a:pt x="7368" y="1980"/>
                  </a:lnTo>
                  <a:lnTo>
                    <a:pt x="7356" y="1968"/>
                  </a:lnTo>
                  <a:lnTo>
                    <a:pt x="7344" y="1968"/>
                  </a:lnTo>
                  <a:lnTo>
                    <a:pt x="7332" y="1956"/>
                  </a:lnTo>
                  <a:lnTo>
                    <a:pt x="7326" y="1956"/>
                  </a:lnTo>
                  <a:lnTo>
                    <a:pt x="7308" y="1950"/>
                  </a:lnTo>
                  <a:lnTo>
                    <a:pt x="7302" y="1938"/>
                  </a:lnTo>
                  <a:lnTo>
                    <a:pt x="7308" y="1938"/>
                  </a:lnTo>
                  <a:lnTo>
                    <a:pt x="7314" y="1944"/>
                  </a:lnTo>
                  <a:lnTo>
                    <a:pt x="7326" y="1944"/>
                  </a:lnTo>
                  <a:lnTo>
                    <a:pt x="7332" y="1950"/>
                  </a:lnTo>
                  <a:lnTo>
                    <a:pt x="7344" y="1950"/>
                  </a:lnTo>
                  <a:lnTo>
                    <a:pt x="7350" y="1944"/>
                  </a:lnTo>
                  <a:lnTo>
                    <a:pt x="7350" y="1938"/>
                  </a:lnTo>
                  <a:lnTo>
                    <a:pt x="7344" y="1938"/>
                  </a:lnTo>
                  <a:lnTo>
                    <a:pt x="7332" y="1932"/>
                  </a:lnTo>
                  <a:lnTo>
                    <a:pt x="7326" y="1926"/>
                  </a:lnTo>
                  <a:lnTo>
                    <a:pt x="7320" y="1926"/>
                  </a:lnTo>
                  <a:lnTo>
                    <a:pt x="7242" y="1890"/>
                  </a:lnTo>
                  <a:lnTo>
                    <a:pt x="7236" y="1890"/>
                  </a:lnTo>
                  <a:lnTo>
                    <a:pt x="7230" y="1884"/>
                  </a:lnTo>
                  <a:lnTo>
                    <a:pt x="7218" y="1878"/>
                  </a:lnTo>
                  <a:lnTo>
                    <a:pt x="7206" y="1866"/>
                  </a:lnTo>
                  <a:lnTo>
                    <a:pt x="7194" y="1860"/>
                  </a:lnTo>
                  <a:lnTo>
                    <a:pt x="7188" y="1854"/>
                  </a:lnTo>
                  <a:lnTo>
                    <a:pt x="7170" y="1854"/>
                  </a:lnTo>
                  <a:lnTo>
                    <a:pt x="7164" y="1860"/>
                  </a:lnTo>
                  <a:lnTo>
                    <a:pt x="7152" y="1866"/>
                  </a:lnTo>
                  <a:lnTo>
                    <a:pt x="7116" y="1854"/>
                  </a:lnTo>
                  <a:lnTo>
                    <a:pt x="7152" y="1896"/>
                  </a:lnTo>
                  <a:lnTo>
                    <a:pt x="7146" y="1920"/>
                  </a:lnTo>
                  <a:lnTo>
                    <a:pt x="7134" y="1920"/>
                  </a:lnTo>
                  <a:lnTo>
                    <a:pt x="7134" y="1890"/>
                  </a:lnTo>
                  <a:lnTo>
                    <a:pt x="7116" y="1878"/>
                  </a:lnTo>
                  <a:lnTo>
                    <a:pt x="7116" y="1908"/>
                  </a:lnTo>
                  <a:lnTo>
                    <a:pt x="7068" y="1908"/>
                  </a:lnTo>
                  <a:lnTo>
                    <a:pt x="7074" y="1902"/>
                  </a:lnTo>
                  <a:lnTo>
                    <a:pt x="7074" y="1884"/>
                  </a:lnTo>
                  <a:lnTo>
                    <a:pt x="7068" y="1878"/>
                  </a:lnTo>
                  <a:lnTo>
                    <a:pt x="7044" y="1878"/>
                  </a:lnTo>
                  <a:lnTo>
                    <a:pt x="7038" y="1890"/>
                  </a:lnTo>
                  <a:lnTo>
                    <a:pt x="7014" y="1890"/>
                  </a:lnTo>
                  <a:lnTo>
                    <a:pt x="7002" y="1854"/>
                  </a:lnTo>
                  <a:lnTo>
                    <a:pt x="6996" y="1854"/>
                  </a:lnTo>
                  <a:lnTo>
                    <a:pt x="6984" y="1830"/>
                  </a:lnTo>
                  <a:lnTo>
                    <a:pt x="6912" y="1836"/>
                  </a:lnTo>
                  <a:lnTo>
                    <a:pt x="6906" y="1824"/>
                  </a:lnTo>
                  <a:lnTo>
                    <a:pt x="6882" y="1824"/>
                  </a:lnTo>
                  <a:lnTo>
                    <a:pt x="6870" y="1818"/>
                  </a:lnTo>
                  <a:lnTo>
                    <a:pt x="6864" y="1812"/>
                  </a:lnTo>
                  <a:lnTo>
                    <a:pt x="6864" y="1794"/>
                  </a:lnTo>
                  <a:lnTo>
                    <a:pt x="6876" y="1788"/>
                  </a:lnTo>
                  <a:lnTo>
                    <a:pt x="6888" y="1776"/>
                  </a:lnTo>
                  <a:lnTo>
                    <a:pt x="6900" y="1776"/>
                  </a:lnTo>
                  <a:lnTo>
                    <a:pt x="6900" y="1752"/>
                  </a:lnTo>
                  <a:lnTo>
                    <a:pt x="6906" y="1752"/>
                  </a:lnTo>
                  <a:lnTo>
                    <a:pt x="6918" y="1746"/>
                  </a:lnTo>
                  <a:lnTo>
                    <a:pt x="6930" y="1734"/>
                  </a:lnTo>
                  <a:lnTo>
                    <a:pt x="6930" y="1728"/>
                  </a:lnTo>
                  <a:lnTo>
                    <a:pt x="6936" y="1716"/>
                  </a:lnTo>
                  <a:lnTo>
                    <a:pt x="6936" y="1710"/>
                  </a:lnTo>
                  <a:lnTo>
                    <a:pt x="6942" y="1698"/>
                  </a:lnTo>
                  <a:lnTo>
                    <a:pt x="6930" y="1686"/>
                  </a:lnTo>
                  <a:lnTo>
                    <a:pt x="6942" y="1662"/>
                  </a:lnTo>
                  <a:lnTo>
                    <a:pt x="6930" y="1650"/>
                  </a:lnTo>
                  <a:lnTo>
                    <a:pt x="6948" y="1632"/>
                  </a:lnTo>
                  <a:lnTo>
                    <a:pt x="6972" y="1626"/>
                  </a:lnTo>
                  <a:lnTo>
                    <a:pt x="6960" y="1596"/>
                  </a:lnTo>
                  <a:lnTo>
                    <a:pt x="6984" y="1590"/>
                  </a:lnTo>
                  <a:lnTo>
                    <a:pt x="6960" y="1554"/>
                  </a:lnTo>
                  <a:lnTo>
                    <a:pt x="6990" y="1542"/>
                  </a:lnTo>
                  <a:lnTo>
                    <a:pt x="6990" y="1500"/>
                  </a:lnTo>
                  <a:lnTo>
                    <a:pt x="6996" y="1488"/>
                  </a:lnTo>
                  <a:lnTo>
                    <a:pt x="7002" y="1482"/>
                  </a:lnTo>
                  <a:lnTo>
                    <a:pt x="7020" y="1470"/>
                  </a:lnTo>
                  <a:lnTo>
                    <a:pt x="7032" y="1464"/>
                  </a:lnTo>
                  <a:lnTo>
                    <a:pt x="7050" y="1464"/>
                  </a:lnTo>
                  <a:lnTo>
                    <a:pt x="7068" y="1470"/>
                  </a:lnTo>
                  <a:lnTo>
                    <a:pt x="7188" y="1470"/>
                  </a:lnTo>
                  <a:lnTo>
                    <a:pt x="7206" y="1488"/>
                  </a:lnTo>
                  <a:lnTo>
                    <a:pt x="7224" y="1482"/>
                  </a:lnTo>
                  <a:lnTo>
                    <a:pt x="7218" y="1464"/>
                  </a:lnTo>
                  <a:lnTo>
                    <a:pt x="7290" y="1482"/>
                  </a:lnTo>
                  <a:lnTo>
                    <a:pt x="7320" y="1464"/>
                  </a:lnTo>
                  <a:lnTo>
                    <a:pt x="7350" y="1488"/>
                  </a:lnTo>
                  <a:lnTo>
                    <a:pt x="7356" y="1452"/>
                  </a:lnTo>
                  <a:lnTo>
                    <a:pt x="7434" y="1452"/>
                  </a:lnTo>
                  <a:lnTo>
                    <a:pt x="7446" y="1458"/>
                  </a:lnTo>
                  <a:lnTo>
                    <a:pt x="7452" y="1470"/>
                  </a:lnTo>
                  <a:lnTo>
                    <a:pt x="7458" y="1470"/>
                  </a:lnTo>
                  <a:lnTo>
                    <a:pt x="7464" y="1464"/>
                  </a:lnTo>
                  <a:lnTo>
                    <a:pt x="7476" y="1464"/>
                  </a:lnTo>
                  <a:lnTo>
                    <a:pt x="7482" y="1458"/>
                  </a:lnTo>
                  <a:lnTo>
                    <a:pt x="7494" y="1452"/>
                  </a:lnTo>
                  <a:lnTo>
                    <a:pt x="7518" y="1470"/>
                  </a:lnTo>
                  <a:lnTo>
                    <a:pt x="7560" y="1476"/>
                  </a:lnTo>
                  <a:lnTo>
                    <a:pt x="7506" y="1488"/>
                  </a:lnTo>
                  <a:lnTo>
                    <a:pt x="7506" y="1494"/>
                  </a:lnTo>
                  <a:lnTo>
                    <a:pt x="7512" y="1500"/>
                  </a:lnTo>
                  <a:lnTo>
                    <a:pt x="7524" y="1506"/>
                  </a:lnTo>
                  <a:lnTo>
                    <a:pt x="7530" y="1512"/>
                  </a:lnTo>
                  <a:lnTo>
                    <a:pt x="7542" y="1512"/>
                  </a:lnTo>
                  <a:lnTo>
                    <a:pt x="7548" y="1506"/>
                  </a:lnTo>
                  <a:lnTo>
                    <a:pt x="7560" y="1506"/>
                  </a:lnTo>
                  <a:lnTo>
                    <a:pt x="7572" y="1500"/>
                  </a:lnTo>
                  <a:lnTo>
                    <a:pt x="7578" y="1494"/>
                  </a:lnTo>
                  <a:lnTo>
                    <a:pt x="7584" y="1494"/>
                  </a:lnTo>
                  <a:lnTo>
                    <a:pt x="7614" y="1506"/>
                  </a:lnTo>
                  <a:lnTo>
                    <a:pt x="7638" y="1488"/>
                  </a:lnTo>
                  <a:lnTo>
                    <a:pt x="7644" y="1488"/>
                  </a:lnTo>
                  <a:lnTo>
                    <a:pt x="7650" y="1494"/>
                  </a:lnTo>
                  <a:lnTo>
                    <a:pt x="7686" y="1494"/>
                  </a:lnTo>
                  <a:lnTo>
                    <a:pt x="7692" y="1488"/>
                  </a:lnTo>
                  <a:lnTo>
                    <a:pt x="7692" y="1476"/>
                  </a:lnTo>
                  <a:lnTo>
                    <a:pt x="7728" y="1482"/>
                  </a:lnTo>
                  <a:lnTo>
                    <a:pt x="7680" y="1452"/>
                  </a:lnTo>
                  <a:lnTo>
                    <a:pt x="7650" y="1464"/>
                  </a:lnTo>
                  <a:lnTo>
                    <a:pt x="7644" y="1446"/>
                  </a:lnTo>
                  <a:lnTo>
                    <a:pt x="7638" y="1434"/>
                  </a:lnTo>
                  <a:lnTo>
                    <a:pt x="7632" y="1428"/>
                  </a:lnTo>
                  <a:lnTo>
                    <a:pt x="7626" y="1416"/>
                  </a:lnTo>
                  <a:lnTo>
                    <a:pt x="7626" y="1398"/>
                  </a:lnTo>
                  <a:lnTo>
                    <a:pt x="7650" y="1374"/>
                  </a:lnTo>
                  <a:lnTo>
                    <a:pt x="7644" y="1344"/>
                  </a:lnTo>
                  <a:lnTo>
                    <a:pt x="7662" y="1332"/>
                  </a:lnTo>
                  <a:lnTo>
                    <a:pt x="7650" y="1326"/>
                  </a:lnTo>
                  <a:lnTo>
                    <a:pt x="7638" y="1314"/>
                  </a:lnTo>
                  <a:lnTo>
                    <a:pt x="7638" y="1302"/>
                  </a:lnTo>
                  <a:lnTo>
                    <a:pt x="7644" y="1296"/>
                  </a:lnTo>
                  <a:lnTo>
                    <a:pt x="7662" y="1290"/>
                  </a:lnTo>
                  <a:lnTo>
                    <a:pt x="7698" y="1290"/>
                  </a:lnTo>
                  <a:lnTo>
                    <a:pt x="7710" y="1296"/>
                  </a:lnTo>
                  <a:lnTo>
                    <a:pt x="7728" y="1296"/>
                  </a:lnTo>
                  <a:lnTo>
                    <a:pt x="7746" y="1278"/>
                  </a:lnTo>
                  <a:lnTo>
                    <a:pt x="7782" y="1308"/>
                  </a:lnTo>
                  <a:lnTo>
                    <a:pt x="7806" y="1290"/>
                  </a:lnTo>
                  <a:lnTo>
                    <a:pt x="7812" y="1302"/>
                  </a:lnTo>
                  <a:lnTo>
                    <a:pt x="7818" y="1308"/>
                  </a:lnTo>
                  <a:lnTo>
                    <a:pt x="7830" y="1332"/>
                  </a:lnTo>
                  <a:lnTo>
                    <a:pt x="7830" y="1338"/>
                  </a:lnTo>
                  <a:lnTo>
                    <a:pt x="7836" y="1344"/>
                  </a:lnTo>
                  <a:lnTo>
                    <a:pt x="7878" y="1344"/>
                  </a:lnTo>
                  <a:lnTo>
                    <a:pt x="7878" y="1362"/>
                  </a:lnTo>
                  <a:lnTo>
                    <a:pt x="7884" y="1374"/>
                  </a:lnTo>
                  <a:lnTo>
                    <a:pt x="7890" y="1380"/>
                  </a:lnTo>
                  <a:lnTo>
                    <a:pt x="7896" y="1380"/>
                  </a:lnTo>
                  <a:lnTo>
                    <a:pt x="7914" y="1362"/>
                  </a:lnTo>
                  <a:lnTo>
                    <a:pt x="7932" y="1326"/>
                  </a:lnTo>
                  <a:lnTo>
                    <a:pt x="7938" y="1320"/>
                  </a:lnTo>
                  <a:lnTo>
                    <a:pt x="7938" y="1314"/>
                  </a:lnTo>
                  <a:lnTo>
                    <a:pt x="7962" y="1302"/>
                  </a:lnTo>
                  <a:lnTo>
                    <a:pt x="7992" y="1314"/>
                  </a:lnTo>
                  <a:lnTo>
                    <a:pt x="7986" y="1302"/>
                  </a:lnTo>
                  <a:lnTo>
                    <a:pt x="7962" y="1284"/>
                  </a:lnTo>
                  <a:lnTo>
                    <a:pt x="7956" y="1278"/>
                  </a:lnTo>
                  <a:lnTo>
                    <a:pt x="7932" y="1266"/>
                  </a:lnTo>
                  <a:lnTo>
                    <a:pt x="7926" y="1254"/>
                  </a:lnTo>
                  <a:lnTo>
                    <a:pt x="7914" y="1248"/>
                  </a:lnTo>
                  <a:lnTo>
                    <a:pt x="7908" y="1242"/>
                  </a:lnTo>
                  <a:lnTo>
                    <a:pt x="7908" y="1230"/>
                  </a:lnTo>
                  <a:lnTo>
                    <a:pt x="7962" y="1230"/>
                  </a:lnTo>
                  <a:lnTo>
                    <a:pt x="7992" y="1236"/>
                  </a:lnTo>
                  <a:lnTo>
                    <a:pt x="8052" y="1236"/>
                  </a:lnTo>
                  <a:lnTo>
                    <a:pt x="8052" y="1254"/>
                  </a:lnTo>
                  <a:lnTo>
                    <a:pt x="8040" y="1254"/>
                  </a:lnTo>
                  <a:lnTo>
                    <a:pt x="8028" y="1248"/>
                  </a:lnTo>
                  <a:lnTo>
                    <a:pt x="7992" y="1248"/>
                  </a:lnTo>
                  <a:lnTo>
                    <a:pt x="7992" y="1266"/>
                  </a:lnTo>
                  <a:lnTo>
                    <a:pt x="8016" y="1290"/>
                  </a:lnTo>
                  <a:lnTo>
                    <a:pt x="8028" y="1296"/>
                  </a:lnTo>
                  <a:lnTo>
                    <a:pt x="8034" y="1320"/>
                  </a:lnTo>
                  <a:lnTo>
                    <a:pt x="8064" y="1326"/>
                  </a:lnTo>
                  <a:lnTo>
                    <a:pt x="8058" y="1344"/>
                  </a:lnTo>
                  <a:lnTo>
                    <a:pt x="8076" y="1362"/>
                  </a:lnTo>
                  <a:lnTo>
                    <a:pt x="8046" y="1368"/>
                  </a:lnTo>
                  <a:lnTo>
                    <a:pt x="8040" y="1380"/>
                  </a:lnTo>
                  <a:lnTo>
                    <a:pt x="8022" y="1386"/>
                  </a:lnTo>
                  <a:lnTo>
                    <a:pt x="8028" y="1398"/>
                  </a:lnTo>
                  <a:lnTo>
                    <a:pt x="8028" y="1404"/>
                  </a:lnTo>
                  <a:lnTo>
                    <a:pt x="8034" y="1416"/>
                  </a:lnTo>
                  <a:lnTo>
                    <a:pt x="8034" y="1440"/>
                  </a:lnTo>
                  <a:lnTo>
                    <a:pt x="8028" y="1452"/>
                  </a:lnTo>
                  <a:lnTo>
                    <a:pt x="8016" y="1464"/>
                  </a:lnTo>
                  <a:lnTo>
                    <a:pt x="8004" y="1488"/>
                  </a:lnTo>
                  <a:lnTo>
                    <a:pt x="8004" y="1506"/>
                  </a:lnTo>
                  <a:lnTo>
                    <a:pt x="8010" y="1506"/>
                  </a:lnTo>
                  <a:lnTo>
                    <a:pt x="8016" y="1512"/>
                  </a:lnTo>
                  <a:lnTo>
                    <a:pt x="8022" y="1524"/>
                  </a:lnTo>
                  <a:lnTo>
                    <a:pt x="8016" y="1530"/>
                  </a:lnTo>
                  <a:lnTo>
                    <a:pt x="8010" y="1542"/>
                  </a:lnTo>
                  <a:lnTo>
                    <a:pt x="7986" y="1566"/>
                  </a:lnTo>
                  <a:lnTo>
                    <a:pt x="7974" y="1572"/>
                  </a:lnTo>
                  <a:lnTo>
                    <a:pt x="7968" y="1578"/>
                  </a:lnTo>
                  <a:lnTo>
                    <a:pt x="7962" y="1578"/>
                  </a:lnTo>
                  <a:lnTo>
                    <a:pt x="7962" y="1596"/>
                  </a:lnTo>
                  <a:lnTo>
                    <a:pt x="7944" y="1596"/>
                  </a:lnTo>
                  <a:lnTo>
                    <a:pt x="7950" y="1596"/>
                  </a:lnTo>
                  <a:lnTo>
                    <a:pt x="7956" y="1602"/>
                  </a:lnTo>
                  <a:lnTo>
                    <a:pt x="7968" y="1608"/>
                  </a:lnTo>
                  <a:lnTo>
                    <a:pt x="7980" y="1632"/>
                  </a:lnTo>
                  <a:lnTo>
                    <a:pt x="7974" y="1650"/>
                  </a:lnTo>
                  <a:lnTo>
                    <a:pt x="7974" y="1662"/>
                  </a:lnTo>
                  <a:lnTo>
                    <a:pt x="7968" y="1674"/>
                  </a:lnTo>
                  <a:lnTo>
                    <a:pt x="7968" y="1686"/>
                  </a:lnTo>
                  <a:lnTo>
                    <a:pt x="7974" y="1704"/>
                  </a:lnTo>
                  <a:lnTo>
                    <a:pt x="7992" y="1722"/>
                  </a:lnTo>
                  <a:lnTo>
                    <a:pt x="8016" y="1752"/>
                  </a:lnTo>
                  <a:lnTo>
                    <a:pt x="8046" y="1776"/>
                  </a:lnTo>
                  <a:lnTo>
                    <a:pt x="8070" y="1800"/>
                  </a:lnTo>
                  <a:lnTo>
                    <a:pt x="8082" y="1806"/>
                  </a:lnTo>
                  <a:lnTo>
                    <a:pt x="8142" y="1872"/>
                  </a:lnTo>
                  <a:lnTo>
                    <a:pt x="8154" y="1866"/>
                  </a:lnTo>
                  <a:lnTo>
                    <a:pt x="8238" y="1962"/>
                  </a:lnTo>
                  <a:lnTo>
                    <a:pt x="8286" y="1980"/>
                  </a:lnTo>
                  <a:lnTo>
                    <a:pt x="8310" y="2004"/>
                  </a:lnTo>
                  <a:lnTo>
                    <a:pt x="8316" y="2016"/>
                  </a:lnTo>
                  <a:lnTo>
                    <a:pt x="8328" y="2022"/>
                  </a:lnTo>
                  <a:lnTo>
                    <a:pt x="8334" y="2034"/>
                  </a:lnTo>
                  <a:lnTo>
                    <a:pt x="8388" y="2088"/>
                  </a:lnTo>
                  <a:lnTo>
                    <a:pt x="8406" y="2088"/>
                  </a:lnTo>
                  <a:lnTo>
                    <a:pt x="8406" y="2106"/>
                  </a:lnTo>
                  <a:lnTo>
                    <a:pt x="8418" y="2106"/>
                  </a:lnTo>
                  <a:lnTo>
                    <a:pt x="8430" y="2100"/>
                  </a:lnTo>
                  <a:lnTo>
                    <a:pt x="8436" y="2094"/>
                  </a:lnTo>
                  <a:lnTo>
                    <a:pt x="8442" y="2082"/>
                  </a:lnTo>
                  <a:lnTo>
                    <a:pt x="8442" y="2076"/>
                  </a:lnTo>
                  <a:lnTo>
                    <a:pt x="8430" y="2064"/>
                  </a:lnTo>
                  <a:lnTo>
                    <a:pt x="8436" y="2058"/>
                  </a:lnTo>
                  <a:lnTo>
                    <a:pt x="8442" y="2046"/>
                  </a:lnTo>
                  <a:lnTo>
                    <a:pt x="8448" y="2040"/>
                  </a:lnTo>
                  <a:lnTo>
                    <a:pt x="8448" y="2022"/>
                  </a:lnTo>
                  <a:lnTo>
                    <a:pt x="8430" y="2004"/>
                  </a:lnTo>
                  <a:lnTo>
                    <a:pt x="8418" y="1998"/>
                  </a:lnTo>
                  <a:lnTo>
                    <a:pt x="8406" y="1974"/>
                  </a:lnTo>
                  <a:lnTo>
                    <a:pt x="8406" y="1962"/>
                  </a:lnTo>
                  <a:lnTo>
                    <a:pt x="8412" y="1950"/>
                  </a:lnTo>
                  <a:lnTo>
                    <a:pt x="8430" y="1932"/>
                  </a:lnTo>
                  <a:lnTo>
                    <a:pt x="8442" y="1932"/>
                  </a:lnTo>
                  <a:lnTo>
                    <a:pt x="8454" y="1938"/>
                  </a:lnTo>
                  <a:lnTo>
                    <a:pt x="8460" y="1938"/>
                  </a:lnTo>
                  <a:lnTo>
                    <a:pt x="8466" y="1944"/>
                  </a:lnTo>
                  <a:lnTo>
                    <a:pt x="8472" y="1944"/>
                  </a:lnTo>
                  <a:lnTo>
                    <a:pt x="8466" y="1938"/>
                  </a:lnTo>
                  <a:lnTo>
                    <a:pt x="8460" y="1926"/>
                  </a:lnTo>
                  <a:lnTo>
                    <a:pt x="8448" y="1920"/>
                  </a:lnTo>
                  <a:lnTo>
                    <a:pt x="8442" y="1908"/>
                  </a:lnTo>
                  <a:lnTo>
                    <a:pt x="8424" y="1890"/>
                  </a:lnTo>
                  <a:lnTo>
                    <a:pt x="8412" y="1890"/>
                  </a:lnTo>
                  <a:lnTo>
                    <a:pt x="8406" y="1884"/>
                  </a:lnTo>
                  <a:lnTo>
                    <a:pt x="8400" y="1872"/>
                  </a:lnTo>
                  <a:lnTo>
                    <a:pt x="8400" y="1860"/>
                  </a:lnTo>
                  <a:lnTo>
                    <a:pt x="8406" y="1848"/>
                  </a:lnTo>
                  <a:lnTo>
                    <a:pt x="8412" y="1842"/>
                  </a:lnTo>
                  <a:lnTo>
                    <a:pt x="8424" y="1836"/>
                  </a:lnTo>
                  <a:lnTo>
                    <a:pt x="8430" y="1830"/>
                  </a:lnTo>
                  <a:lnTo>
                    <a:pt x="8442" y="1836"/>
                  </a:lnTo>
                  <a:lnTo>
                    <a:pt x="8466" y="1836"/>
                  </a:lnTo>
                  <a:lnTo>
                    <a:pt x="8472" y="1830"/>
                  </a:lnTo>
                  <a:lnTo>
                    <a:pt x="8472" y="1812"/>
                  </a:lnTo>
                  <a:lnTo>
                    <a:pt x="8454" y="1794"/>
                  </a:lnTo>
                  <a:lnTo>
                    <a:pt x="8436" y="1788"/>
                  </a:lnTo>
                  <a:lnTo>
                    <a:pt x="8424" y="1782"/>
                  </a:lnTo>
                  <a:lnTo>
                    <a:pt x="8406" y="1770"/>
                  </a:lnTo>
                  <a:lnTo>
                    <a:pt x="8394" y="1758"/>
                  </a:lnTo>
                  <a:lnTo>
                    <a:pt x="8388" y="1740"/>
                  </a:lnTo>
                  <a:lnTo>
                    <a:pt x="8376" y="1716"/>
                  </a:lnTo>
                  <a:lnTo>
                    <a:pt x="8376" y="1704"/>
                  </a:lnTo>
                  <a:lnTo>
                    <a:pt x="8370" y="1698"/>
                  </a:lnTo>
                  <a:lnTo>
                    <a:pt x="8370" y="1692"/>
                  </a:lnTo>
                  <a:lnTo>
                    <a:pt x="8382" y="1686"/>
                  </a:lnTo>
                  <a:lnTo>
                    <a:pt x="8406" y="1710"/>
                  </a:lnTo>
                  <a:lnTo>
                    <a:pt x="8418" y="1716"/>
                  </a:lnTo>
                  <a:lnTo>
                    <a:pt x="8430" y="1716"/>
                  </a:lnTo>
                  <a:lnTo>
                    <a:pt x="8430" y="1710"/>
                  </a:lnTo>
                  <a:lnTo>
                    <a:pt x="8424" y="1704"/>
                  </a:lnTo>
                  <a:lnTo>
                    <a:pt x="8418" y="1692"/>
                  </a:lnTo>
                  <a:lnTo>
                    <a:pt x="8412" y="1686"/>
                  </a:lnTo>
                  <a:lnTo>
                    <a:pt x="8406" y="1674"/>
                  </a:lnTo>
                  <a:lnTo>
                    <a:pt x="8400" y="1668"/>
                  </a:lnTo>
                  <a:lnTo>
                    <a:pt x="8364" y="1668"/>
                  </a:lnTo>
                  <a:lnTo>
                    <a:pt x="8316" y="1626"/>
                  </a:lnTo>
                  <a:lnTo>
                    <a:pt x="8316" y="1596"/>
                  </a:lnTo>
                  <a:lnTo>
                    <a:pt x="8310" y="1590"/>
                  </a:lnTo>
                  <a:lnTo>
                    <a:pt x="8298" y="1584"/>
                  </a:lnTo>
                  <a:lnTo>
                    <a:pt x="8280" y="1578"/>
                  </a:lnTo>
                  <a:lnTo>
                    <a:pt x="8268" y="1572"/>
                  </a:lnTo>
                  <a:lnTo>
                    <a:pt x="8256" y="1572"/>
                  </a:lnTo>
                  <a:lnTo>
                    <a:pt x="8256" y="1590"/>
                  </a:lnTo>
                  <a:lnTo>
                    <a:pt x="8250" y="1590"/>
                  </a:lnTo>
                  <a:lnTo>
                    <a:pt x="8244" y="1584"/>
                  </a:lnTo>
                  <a:lnTo>
                    <a:pt x="8232" y="1584"/>
                  </a:lnTo>
                  <a:lnTo>
                    <a:pt x="8214" y="1572"/>
                  </a:lnTo>
                  <a:lnTo>
                    <a:pt x="8202" y="1566"/>
                  </a:lnTo>
                  <a:lnTo>
                    <a:pt x="8196" y="1560"/>
                  </a:lnTo>
                  <a:lnTo>
                    <a:pt x="8190" y="1548"/>
                  </a:lnTo>
                  <a:lnTo>
                    <a:pt x="8190" y="1536"/>
                  </a:lnTo>
                  <a:lnTo>
                    <a:pt x="8196" y="1524"/>
                  </a:lnTo>
                  <a:lnTo>
                    <a:pt x="8196" y="1500"/>
                  </a:lnTo>
                  <a:lnTo>
                    <a:pt x="8184" y="1476"/>
                  </a:lnTo>
                  <a:lnTo>
                    <a:pt x="8166" y="1458"/>
                  </a:lnTo>
                  <a:lnTo>
                    <a:pt x="8154" y="1452"/>
                  </a:lnTo>
                  <a:lnTo>
                    <a:pt x="8154" y="1434"/>
                  </a:lnTo>
                  <a:lnTo>
                    <a:pt x="8160" y="1428"/>
                  </a:lnTo>
                  <a:lnTo>
                    <a:pt x="8172" y="1428"/>
                  </a:lnTo>
                  <a:lnTo>
                    <a:pt x="8184" y="1434"/>
                  </a:lnTo>
                  <a:lnTo>
                    <a:pt x="8196" y="1416"/>
                  </a:lnTo>
                  <a:lnTo>
                    <a:pt x="8232" y="1446"/>
                  </a:lnTo>
                  <a:lnTo>
                    <a:pt x="8238" y="1440"/>
                  </a:lnTo>
                  <a:lnTo>
                    <a:pt x="8226" y="1428"/>
                  </a:lnTo>
                  <a:lnTo>
                    <a:pt x="8226" y="1422"/>
                  </a:lnTo>
                  <a:lnTo>
                    <a:pt x="8232" y="1416"/>
                  </a:lnTo>
                  <a:lnTo>
                    <a:pt x="8232" y="1404"/>
                  </a:lnTo>
                  <a:lnTo>
                    <a:pt x="8238" y="1392"/>
                  </a:lnTo>
                  <a:lnTo>
                    <a:pt x="8250" y="1386"/>
                  </a:lnTo>
                  <a:lnTo>
                    <a:pt x="8256" y="1386"/>
                  </a:lnTo>
                  <a:lnTo>
                    <a:pt x="8274" y="1404"/>
                  </a:lnTo>
                  <a:lnTo>
                    <a:pt x="8280" y="1416"/>
                  </a:lnTo>
                  <a:lnTo>
                    <a:pt x="8292" y="1428"/>
                  </a:lnTo>
                  <a:lnTo>
                    <a:pt x="8304" y="1434"/>
                  </a:lnTo>
                  <a:lnTo>
                    <a:pt x="8310" y="1446"/>
                  </a:lnTo>
                  <a:lnTo>
                    <a:pt x="8322" y="1398"/>
                  </a:lnTo>
                  <a:lnTo>
                    <a:pt x="8334" y="1398"/>
                  </a:lnTo>
                  <a:lnTo>
                    <a:pt x="8364" y="1392"/>
                  </a:lnTo>
                  <a:lnTo>
                    <a:pt x="8400" y="1386"/>
                  </a:lnTo>
                  <a:lnTo>
                    <a:pt x="8430" y="1386"/>
                  </a:lnTo>
                  <a:lnTo>
                    <a:pt x="8478" y="1410"/>
                  </a:lnTo>
                  <a:lnTo>
                    <a:pt x="8484" y="1416"/>
                  </a:lnTo>
                  <a:lnTo>
                    <a:pt x="8490" y="1416"/>
                  </a:lnTo>
                  <a:lnTo>
                    <a:pt x="8532" y="1434"/>
                  </a:lnTo>
                  <a:lnTo>
                    <a:pt x="8502" y="1374"/>
                  </a:lnTo>
                  <a:lnTo>
                    <a:pt x="8526" y="1374"/>
                  </a:lnTo>
                  <a:lnTo>
                    <a:pt x="8538" y="1368"/>
                  </a:lnTo>
                  <a:lnTo>
                    <a:pt x="8550" y="1356"/>
                  </a:lnTo>
                  <a:lnTo>
                    <a:pt x="8550" y="1332"/>
                  </a:lnTo>
                  <a:lnTo>
                    <a:pt x="8544" y="1326"/>
                  </a:lnTo>
                  <a:lnTo>
                    <a:pt x="8538" y="1314"/>
                  </a:lnTo>
                  <a:lnTo>
                    <a:pt x="8562" y="1314"/>
                  </a:lnTo>
                  <a:lnTo>
                    <a:pt x="8562" y="1290"/>
                  </a:lnTo>
                  <a:lnTo>
                    <a:pt x="8574" y="1290"/>
                  </a:lnTo>
                  <a:lnTo>
                    <a:pt x="8586" y="1296"/>
                  </a:lnTo>
                  <a:lnTo>
                    <a:pt x="8616" y="1296"/>
                  </a:lnTo>
                  <a:lnTo>
                    <a:pt x="8628" y="1290"/>
                  </a:lnTo>
                  <a:lnTo>
                    <a:pt x="8634" y="1284"/>
                  </a:lnTo>
                  <a:lnTo>
                    <a:pt x="8640" y="1272"/>
                  </a:lnTo>
                  <a:lnTo>
                    <a:pt x="8652" y="1260"/>
                  </a:lnTo>
                  <a:lnTo>
                    <a:pt x="8658" y="1248"/>
                  </a:lnTo>
                  <a:lnTo>
                    <a:pt x="8664" y="1242"/>
                  </a:lnTo>
                  <a:lnTo>
                    <a:pt x="8670" y="1242"/>
                  </a:lnTo>
                  <a:lnTo>
                    <a:pt x="8652" y="1218"/>
                  </a:lnTo>
                  <a:lnTo>
                    <a:pt x="8682" y="1218"/>
                  </a:lnTo>
                  <a:lnTo>
                    <a:pt x="8688" y="1236"/>
                  </a:lnTo>
                  <a:lnTo>
                    <a:pt x="8748" y="1242"/>
                  </a:lnTo>
                  <a:lnTo>
                    <a:pt x="8760" y="1242"/>
                  </a:lnTo>
                  <a:lnTo>
                    <a:pt x="8772" y="1248"/>
                  </a:lnTo>
                  <a:lnTo>
                    <a:pt x="8808" y="1248"/>
                  </a:lnTo>
                  <a:lnTo>
                    <a:pt x="8808" y="1230"/>
                  </a:lnTo>
                  <a:lnTo>
                    <a:pt x="8802" y="1218"/>
                  </a:lnTo>
                  <a:lnTo>
                    <a:pt x="8766" y="1218"/>
                  </a:lnTo>
                  <a:lnTo>
                    <a:pt x="8760" y="1194"/>
                  </a:lnTo>
                  <a:lnTo>
                    <a:pt x="8754" y="1194"/>
                  </a:lnTo>
                  <a:lnTo>
                    <a:pt x="8748" y="1188"/>
                  </a:lnTo>
                  <a:lnTo>
                    <a:pt x="8736" y="1188"/>
                  </a:lnTo>
                  <a:lnTo>
                    <a:pt x="8712" y="1176"/>
                  </a:lnTo>
                  <a:lnTo>
                    <a:pt x="8700" y="1176"/>
                  </a:lnTo>
                  <a:lnTo>
                    <a:pt x="8688" y="1170"/>
                  </a:lnTo>
                  <a:lnTo>
                    <a:pt x="8658" y="1170"/>
                  </a:lnTo>
                  <a:lnTo>
                    <a:pt x="8664" y="1152"/>
                  </a:lnTo>
                  <a:lnTo>
                    <a:pt x="8592" y="1104"/>
                  </a:lnTo>
                  <a:lnTo>
                    <a:pt x="8574" y="1122"/>
                  </a:lnTo>
                  <a:lnTo>
                    <a:pt x="8568" y="1122"/>
                  </a:lnTo>
                  <a:lnTo>
                    <a:pt x="8562" y="1116"/>
                  </a:lnTo>
                  <a:lnTo>
                    <a:pt x="8550" y="1116"/>
                  </a:lnTo>
                  <a:lnTo>
                    <a:pt x="8538" y="1110"/>
                  </a:lnTo>
                  <a:lnTo>
                    <a:pt x="8532" y="1110"/>
                  </a:lnTo>
                  <a:lnTo>
                    <a:pt x="8520" y="1104"/>
                  </a:lnTo>
                  <a:lnTo>
                    <a:pt x="8508" y="1092"/>
                  </a:lnTo>
                  <a:lnTo>
                    <a:pt x="8502" y="1092"/>
                  </a:lnTo>
                  <a:lnTo>
                    <a:pt x="8466" y="1098"/>
                  </a:lnTo>
                  <a:lnTo>
                    <a:pt x="8442" y="1092"/>
                  </a:lnTo>
                  <a:lnTo>
                    <a:pt x="8430" y="1086"/>
                  </a:lnTo>
                  <a:lnTo>
                    <a:pt x="8412" y="1068"/>
                  </a:lnTo>
                  <a:lnTo>
                    <a:pt x="8406" y="1068"/>
                  </a:lnTo>
                  <a:lnTo>
                    <a:pt x="8412" y="1062"/>
                  </a:lnTo>
                  <a:lnTo>
                    <a:pt x="8436" y="1062"/>
                  </a:lnTo>
                  <a:lnTo>
                    <a:pt x="8460" y="1074"/>
                  </a:lnTo>
                  <a:lnTo>
                    <a:pt x="8478" y="1074"/>
                  </a:lnTo>
                  <a:lnTo>
                    <a:pt x="8496" y="1080"/>
                  </a:lnTo>
                  <a:lnTo>
                    <a:pt x="8514" y="1080"/>
                  </a:lnTo>
                  <a:lnTo>
                    <a:pt x="8526" y="1086"/>
                  </a:lnTo>
                  <a:lnTo>
                    <a:pt x="8544" y="1086"/>
                  </a:lnTo>
                  <a:lnTo>
                    <a:pt x="8550" y="1080"/>
                  </a:lnTo>
                  <a:lnTo>
                    <a:pt x="8562" y="1080"/>
                  </a:lnTo>
                  <a:lnTo>
                    <a:pt x="8580" y="1074"/>
                  </a:lnTo>
                  <a:lnTo>
                    <a:pt x="8604" y="1062"/>
                  </a:lnTo>
                  <a:lnTo>
                    <a:pt x="8616" y="1050"/>
                  </a:lnTo>
                  <a:lnTo>
                    <a:pt x="8604" y="1038"/>
                  </a:lnTo>
                  <a:lnTo>
                    <a:pt x="8592" y="1032"/>
                  </a:lnTo>
                  <a:lnTo>
                    <a:pt x="8586" y="1026"/>
                  </a:lnTo>
                  <a:lnTo>
                    <a:pt x="8574" y="1020"/>
                  </a:lnTo>
                  <a:lnTo>
                    <a:pt x="8568" y="1014"/>
                  </a:lnTo>
                  <a:lnTo>
                    <a:pt x="8562" y="1014"/>
                  </a:lnTo>
                  <a:lnTo>
                    <a:pt x="8556" y="1008"/>
                  </a:lnTo>
                  <a:lnTo>
                    <a:pt x="8520" y="990"/>
                  </a:lnTo>
                  <a:lnTo>
                    <a:pt x="8508" y="978"/>
                  </a:lnTo>
                  <a:lnTo>
                    <a:pt x="8514" y="972"/>
                  </a:lnTo>
                  <a:lnTo>
                    <a:pt x="8538" y="972"/>
                  </a:lnTo>
                  <a:lnTo>
                    <a:pt x="8556" y="978"/>
                  </a:lnTo>
                  <a:lnTo>
                    <a:pt x="8562" y="984"/>
                  </a:lnTo>
                  <a:lnTo>
                    <a:pt x="8574" y="990"/>
                  </a:lnTo>
                  <a:lnTo>
                    <a:pt x="8580" y="990"/>
                  </a:lnTo>
                  <a:lnTo>
                    <a:pt x="8586" y="996"/>
                  </a:lnTo>
                  <a:lnTo>
                    <a:pt x="8610" y="1008"/>
                  </a:lnTo>
                  <a:lnTo>
                    <a:pt x="8628" y="1020"/>
                  </a:lnTo>
                  <a:lnTo>
                    <a:pt x="8652" y="1032"/>
                  </a:lnTo>
                  <a:lnTo>
                    <a:pt x="8664" y="1032"/>
                  </a:lnTo>
                  <a:lnTo>
                    <a:pt x="8676" y="1026"/>
                  </a:lnTo>
                  <a:lnTo>
                    <a:pt x="8682" y="1026"/>
                  </a:lnTo>
                  <a:lnTo>
                    <a:pt x="8688" y="1020"/>
                  </a:lnTo>
                  <a:lnTo>
                    <a:pt x="8730" y="1020"/>
                  </a:lnTo>
                  <a:lnTo>
                    <a:pt x="8754" y="1026"/>
                  </a:lnTo>
                  <a:lnTo>
                    <a:pt x="8808" y="1044"/>
                  </a:lnTo>
                  <a:lnTo>
                    <a:pt x="8850" y="1062"/>
                  </a:lnTo>
                  <a:lnTo>
                    <a:pt x="8880" y="1068"/>
                  </a:lnTo>
                  <a:lnTo>
                    <a:pt x="8886" y="1074"/>
                  </a:lnTo>
                  <a:lnTo>
                    <a:pt x="8898" y="1074"/>
                  </a:lnTo>
                  <a:lnTo>
                    <a:pt x="8934" y="1086"/>
                  </a:lnTo>
                  <a:lnTo>
                    <a:pt x="8946" y="1086"/>
                  </a:lnTo>
                  <a:lnTo>
                    <a:pt x="8952" y="1092"/>
                  </a:lnTo>
                  <a:lnTo>
                    <a:pt x="8958" y="1092"/>
                  </a:lnTo>
                  <a:lnTo>
                    <a:pt x="8970" y="1098"/>
                  </a:lnTo>
                  <a:lnTo>
                    <a:pt x="8976" y="1104"/>
                  </a:lnTo>
                  <a:lnTo>
                    <a:pt x="8988" y="1110"/>
                  </a:lnTo>
                  <a:lnTo>
                    <a:pt x="9000" y="1110"/>
                  </a:lnTo>
                  <a:lnTo>
                    <a:pt x="9018" y="1116"/>
                  </a:lnTo>
                  <a:lnTo>
                    <a:pt x="9024" y="1122"/>
                  </a:lnTo>
                  <a:lnTo>
                    <a:pt x="9042" y="1122"/>
                  </a:lnTo>
                  <a:lnTo>
                    <a:pt x="9042" y="1116"/>
                  </a:lnTo>
                  <a:lnTo>
                    <a:pt x="9036" y="1098"/>
                  </a:lnTo>
                  <a:lnTo>
                    <a:pt x="9012" y="1074"/>
                  </a:lnTo>
                  <a:lnTo>
                    <a:pt x="9006" y="1074"/>
                  </a:lnTo>
                  <a:lnTo>
                    <a:pt x="9024" y="1056"/>
                  </a:lnTo>
                  <a:lnTo>
                    <a:pt x="8976" y="1038"/>
                  </a:lnTo>
                  <a:lnTo>
                    <a:pt x="8988" y="1032"/>
                  </a:lnTo>
                  <a:lnTo>
                    <a:pt x="8940" y="1008"/>
                  </a:lnTo>
                  <a:lnTo>
                    <a:pt x="8994" y="1020"/>
                  </a:lnTo>
                  <a:lnTo>
                    <a:pt x="8988" y="996"/>
                  </a:lnTo>
                  <a:lnTo>
                    <a:pt x="9000" y="996"/>
                  </a:lnTo>
                  <a:lnTo>
                    <a:pt x="9012" y="1002"/>
                  </a:lnTo>
                  <a:lnTo>
                    <a:pt x="9048" y="1002"/>
                  </a:lnTo>
                  <a:lnTo>
                    <a:pt x="9048" y="99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48" name="Romania" descr="© INSCALE GmbH, 05.05.2010&#10;http://www.presentationload.com/">
              <a:extLst>
                <a:ext uri="{FF2B5EF4-FFF2-40B4-BE49-F238E27FC236}">
                  <a16:creationId xmlns:a16="http://schemas.microsoft.com/office/drawing/2014/main" id="{31F28336-3BA7-6E8A-0881-914347ABFA5A}"/>
                </a:ext>
              </a:extLst>
            </p:cNvPr>
            <p:cNvSpPr>
              <a:spLocks/>
            </p:cNvSpPr>
            <p:nvPr/>
          </p:nvSpPr>
          <p:spPr bwMode="gray">
            <a:xfrm>
              <a:off x="4749775" y="1747960"/>
              <a:ext cx="232733" cy="139343"/>
            </a:xfrm>
            <a:custGeom>
              <a:avLst/>
              <a:gdLst>
                <a:gd name="T0" fmla="*/ 2147483647 w 612"/>
                <a:gd name="T1" fmla="*/ 2147483647 h 366"/>
                <a:gd name="T2" fmla="*/ 2147483647 w 612"/>
                <a:gd name="T3" fmla="*/ 2147483647 h 366"/>
                <a:gd name="T4" fmla="*/ 2147483647 w 612"/>
                <a:gd name="T5" fmla="*/ 2147483647 h 366"/>
                <a:gd name="T6" fmla="*/ 2147483647 w 612"/>
                <a:gd name="T7" fmla="*/ 2147483647 h 366"/>
                <a:gd name="T8" fmla="*/ 2147483647 w 612"/>
                <a:gd name="T9" fmla="*/ 2147483647 h 366"/>
                <a:gd name="T10" fmla="*/ 2147483647 w 612"/>
                <a:gd name="T11" fmla="*/ 2147483647 h 366"/>
                <a:gd name="T12" fmla="*/ 2147483647 w 612"/>
                <a:gd name="T13" fmla="*/ 2147483647 h 366"/>
                <a:gd name="T14" fmla="*/ 2147483647 w 612"/>
                <a:gd name="T15" fmla="*/ 2147483647 h 366"/>
                <a:gd name="T16" fmla="*/ 2147483647 w 612"/>
                <a:gd name="T17" fmla="*/ 2147483647 h 366"/>
                <a:gd name="T18" fmla="*/ 2147483647 w 612"/>
                <a:gd name="T19" fmla="*/ 2147483647 h 366"/>
                <a:gd name="T20" fmla="*/ 2147483647 w 612"/>
                <a:gd name="T21" fmla="*/ 2147483647 h 366"/>
                <a:gd name="T22" fmla="*/ 2147483647 w 612"/>
                <a:gd name="T23" fmla="*/ 2147483647 h 366"/>
                <a:gd name="T24" fmla="*/ 2147483647 w 612"/>
                <a:gd name="T25" fmla="*/ 2147483647 h 366"/>
                <a:gd name="T26" fmla="*/ 2147483647 w 612"/>
                <a:gd name="T27" fmla="*/ 0 h 366"/>
                <a:gd name="T28" fmla="*/ 2147483647 w 612"/>
                <a:gd name="T29" fmla="*/ 2147483647 h 366"/>
                <a:gd name="T30" fmla="*/ 2147483647 w 612"/>
                <a:gd name="T31" fmla="*/ 2147483647 h 366"/>
                <a:gd name="T32" fmla="*/ 2147483647 w 612"/>
                <a:gd name="T33" fmla="*/ 2147483647 h 366"/>
                <a:gd name="T34" fmla="*/ 2147483647 w 612"/>
                <a:gd name="T35" fmla="*/ 2147483647 h 366"/>
                <a:gd name="T36" fmla="*/ 2147483647 w 612"/>
                <a:gd name="T37" fmla="*/ 2147483647 h 366"/>
                <a:gd name="T38" fmla="*/ 2147483647 w 612"/>
                <a:gd name="T39" fmla="*/ 2147483647 h 366"/>
                <a:gd name="T40" fmla="*/ 2147483647 w 612"/>
                <a:gd name="T41" fmla="*/ 2147483647 h 366"/>
                <a:gd name="T42" fmla="*/ 2147483647 w 612"/>
                <a:gd name="T43" fmla="*/ 2147483647 h 366"/>
                <a:gd name="T44" fmla="*/ 2147483647 w 612"/>
                <a:gd name="T45" fmla="*/ 2147483647 h 366"/>
                <a:gd name="T46" fmla="*/ 2147483647 w 612"/>
                <a:gd name="T47" fmla="*/ 2147483647 h 366"/>
                <a:gd name="T48" fmla="*/ 0 w 612"/>
                <a:gd name="T49" fmla="*/ 2147483647 h 366"/>
                <a:gd name="T50" fmla="*/ 2147483647 w 612"/>
                <a:gd name="T51" fmla="*/ 2147483647 h 366"/>
                <a:gd name="T52" fmla="*/ 2147483647 w 612"/>
                <a:gd name="T53" fmla="*/ 2147483647 h 366"/>
                <a:gd name="T54" fmla="*/ 2147483647 w 612"/>
                <a:gd name="T55" fmla="*/ 2147483647 h 366"/>
                <a:gd name="T56" fmla="*/ 2147483647 w 612"/>
                <a:gd name="T57" fmla="*/ 2147483647 h 366"/>
                <a:gd name="T58" fmla="*/ 2147483647 w 612"/>
                <a:gd name="T59" fmla="*/ 2147483647 h 366"/>
                <a:gd name="T60" fmla="*/ 2147483647 w 612"/>
                <a:gd name="T61" fmla="*/ 2147483647 h 366"/>
                <a:gd name="T62" fmla="*/ 2147483647 w 612"/>
                <a:gd name="T63" fmla="*/ 2147483647 h 366"/>
                <a:gd name="T64" fmla="*/ 2147483647 w 612"/>
                <a:gd name="T65" fmla="*/ 2147483647 h 366"/>
                <a:gd name="T66" fmla="*/ 2147483647 w 612"/>
                <a:gd name="T67" fmla="*/ 2147483647 h 366"/>
                <a:gd name="T68" fmla="*/ 2147483647 w 612"/>
                <a:gd name="T69" fmla="*/ 2147483647 h 366"/>
                <a:gd name="T70" fmla="*/ 2147483647 w 612"/>
                <a:gd name="T71" fmla="*/ 2147483647 h 366"/>
                <a:gd name="T72" fmla="*/ 2147483647 w 612"/>
                <a:gd name="T73" fmla="*/ 2147483647 h 366"/>
                <a:gd name="T74" fmla="*/ 2147483647 w 612"/>
                <a:gd name="T75" fmla="*/ 2147483647 h 366"/>
                <a:gd name="T76" fmla="*/ 2147483647 w 612"/>
                <a:gd name="T77" fmla="*/ 2147483647 h 366"/>
                <a:gd name="T78" fmla="*/ 2147483647 w 612"/>
                <a:gd name="T79" fmla="*/ 2147483647 h 366"/>
                <a:gd name="T80" fmla="*/ 2147483647 w 612"/>
                <a:gd name="T81" fmla="*/ 2147483647 h 366"/>
                <a:gd name="T82" fmla="*/ 2147483647 w 612"/>
                <a:gd name="T83" fmla="*/ 2147483647 h 366"/>
                <a:gd name="T84" fmla="*/ 2147483647 w 612"/>
                <a:gd name="T85" fmla="*/ 2147483647 h 36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612"/>
                <a:gd name="T130" fmla="*/ 0 h 366"/>
                <a:gd name="T131" fmla="*/ 612 w 612"/>
                <a:gd name="T132" fmla="*/ 366 h 36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612" h="366">
                  <a:moveTo>
                    <a:pt x="516" y="354"/>
                  </a:moveTo>
                  <a:lnTo>
                    <a:pt x="522" y="360"/>
                  </a:lnTo>
                  <a:lnTo>
                    <a:pt x="540" y="360"/>
                  </a:lnTo>
                  <a:lnTo>
                    <a:pt x="540" y="318"/>
                  </a:lnTo>
                  <a:lnTo>
                    <a:pt x="546" y="312"/>
                  </a:lnTo>
                  <a:lnTo>
                    <a:pt x="558" y="294"/>
                  </a:lnTo>
                  <a:lnTo>
                    <a:pt x="564" y="282"/>
                  </a:lnTo>
                  <a:lnTo>
                    <a:pt x="570" y="276"/>
                  </a:lnTo>
                  <a:lnTo>
                    <a:pt x="606" y="276"/>
                  </a:lnTo>
                  <a:lnTo>
                    <a:pt x="612" y="270"/>
                  </a:lnTo>
                  <a:lnTo>
                    <a:pt x="612" y="258"/>
                  </a:lnTo>
                  <a:lnTo>
                    <a:pt x="600" y="222"/>
                  </a:lnTo>
                  <a:lnTo>
                    <a:pt x="600" y="216"/>
                  </a:lnTo>
                  <a:lnTo>
                    <a:pt x="594" y="216"/>
                  </a:lnTo>
                  <a:lnTo>
                    <a:pt x="588" y="222"/>
                  </a:lnTo>
                  <a:lnTo>
                    <a:pt x="570" y="222"/>
                  </a:lnTo>
                  <a:lnTo>
                    <a:pt x="564" y="228"/>
                  </a:lnTo>
                  <a:lnTo>
                    <a:pt x="558" y="228"/>
                  </a:lnTo>
                  <a:lnTo>
                    <a:pt x="552" y="234"/>
                  </a:lnTo>
                  <a:lnTo>
                    <a:pt x="522" y="234"/>
                  </a:lnTo>
                  <a:lnTo>
                    <a:pt x="510" y="222"/>
                  </a:lnTo>
                  <a:lnTo>
                    <a:pt x="510" y="198"/>
                  </a:lnTo>
                  <a:lnTo>
                    <a:pt x="504" y="192"/>
                  </a:lnTo>
                  <a:lnTo>
                    <a:pt x="498" y="180"/>
                  </a:lnTo>
                  <a:lnTo>
                    <a:pt x="498" y="168"/>
                  </a:lnTo>
                  <a:lnTo>
                    <a:pt x="504" y="162"/>
                  </a:lnTo>
                  <a:lnTo>
                    <a:pt x="504" y="150"/>
                  </a:lnTo>
                  <a:lnTo>
                    <a:pt x="510" y="144"/>
                  </a:lnTo>
                  <a:lnTo>
                    <a:pt x="504" y="144"/>
                  </a:lnTo>
                  <a:lnTo>
                    <a:pt x="504" y="102"/>
                  </a:lnTo>
                  <a:lnTo>
                    <a:pt x="498" y="96"/>
                  </a:lnTo>
                  <a:lnTo>
                    <a:pt x="480" y="96"/>
                  </a:lnTo>
                  <a:lnTo>
                    <a:pt x="474" y="78"/>
                  </a:lnTo>
                  <a:lnTo>
                    <a:pt x="462" y="78"/>
                  </a:lnTo>
                  <a:lnTo>
                    <a:pt x="456" y="54"/>
                  </a:lnTo>
                  <a:lnTo>
                    <a:pt x="432" y="42"/>
                  </a:lnTo>
                  <a:lnTo>
                    <a:pt x="432" y="30"/>
                  </a:lnTo>
                  <a:lnTo>
                    <a:pt x="426" y="24"/>
                  </a:lnTo>
                  <a:lnTo>
                    <a:pt x="420" y="12"/>
                  </a:lnTo>
                  <a:lnTo>
                    <a:pt x="414" y="6"/>
                  </a:lnTo>
                  <a:lnTo>
                    <a:pt x="396" y="0"/>
                  </a:lnTo>
                  <a:lnTo>
                    <a:pt x="384" y="0"/>
                  </a:lnTo>
                  <a:lnTo>
                    <a:pt x="378" y="6"/>
                  </a:lnTo>
                  <a:lnTo>
                    <a:pt x="378" y="12"/>
                  </a:lnTo>
                  <a:lnTo>
                    <a:pt x="366" y="24"/>
                  </a:lnTo>
                  <a:lnTo>
                    <a:pt x="348" y="24"/>
                  </a:lnTo>
                  <a:lnTo>
                    <a:pt x="342" y="18"/>
                  </a:lnTo>
                  <a:lnTo>
                    <a:pt x="336" y="30"/>
                  </a:lnTo>
                  <a:lnTo>
                    <a:pt x="312" y="24"/>
                  </a:lnTo>
                  <a:lnTo>
                    <a:pt x="312" y="30"/>
                  </a:lnTo>
                  <a:lnTo>
                    <a:pt x="300" y="42"/>
                  </a:lnTo>
                  <a:lnTo>
                    <a:pt x="288" y="42"/>
                  </a:lnTo>
                  <a:lnTo>
                    <a:pt x="264" y="18"/>
                  </a:lnTo>
                  <a:lnTo>
                    <a:pt x="258" y="18"/>
                  </a:lnTo>
                  <a:lnTo>
                    <a:pt x="246" y="24"/>
                  </a:lnTo>
                  <a:lnTo>
                    <a:pt x="240" y="24"/>
                  </a:lnTo>
                  <a:lnTo>
                    <a:pt x="228" y="30"/>
                  </a:lnTo>
                  <a:lnTo>
                    <a:pt x="222" y="24"/>
                  </a:lnTo>
                  <a:lnTo>
                    <a:pt x="198" y="24"/>
                  </a:lnTo>
                  <a:lnTo>
                    <a:pt x="192" y="18"/>
                  </a:lnTo>
                  <a:lnTo>
                    <a:pt x="168" y="18"/>
                  </a:lnTo>
                  <a:lnTo>
                    <a:pt x="150" y="36"/>
                  </a:lnTo>
                  <a:lnTo>
                    <a:pt x="120" y="36"/>
                  </a:lnTo>
                  <a:lnTo>
                    <a:pt x="108" y="48"/>
                  </a:lnTo>
                  <a:lnTo>
                    <a:pt x="108" y="90"/>
                  </a:lnTo>
                  <a:lnTo>
                    <a:pt x="90" y="108"/>
                  </a:lnTo>
                  <a:lnTo>
                    <a:pt x="78" y="114"/>
                  </a:lnTo>
                  <a:lnTo>
                    <a:pt x="72" y="120"/>
                  </a:lnTo>
                  <a:lnTo>
                    <a:pt x="72" y="138"/>
                  </a:lnTo>
                  <a:lnTo>
                    <a:pt x="66" y="144"/>
                  </a:lnTo>
                  <a:lnTo>
                    <a:pt x="54" y="150"/>
                  </a:lnTo>
                  <a:lnTo>
                    <a:pt x="48" y="156"/>
                  </a:lnTo>
                  <a:lnTo>
                    <a:pt x="30" y="150"/>
                  </a:lnTo>
                  <a:lnTo>
                    <a:pt x="30" y="168"/>
                  </a:lnTo>
                  <a:lnTo>
                    <a:pt x="0" y="174"/>
                  </a:lnTo>
                  <a:lnTo>
                    <a:pt x="6" y="174"/>
                  </a:lnTo>
                  <a:lnTo>
                    <a:pt x="30" y="192"/>
                  </a:lnTo>
                  <a:lnTo>
                    <a:pt x="36" y="192"/>
                  </a:lnTo>
                  <a:lnTo>
                    <a:pt x="48" y="228"/>
                  </a:lnTo>
                  <a:lnTo>
                    <a:pt x="54" y="234"/>
                  </a:lnTo>
                  <a:lnTo>
                    <a:pt x="60" y="234"/>
                  </a:lnTo>
                  <a:lnTo>
                    <a:pt x="66" y="228"/>
                  </a:lnTo>
                  <a:lnTo>
                    <a:pt x="72" y="228"/>
                  </a:lnTo>
                  <a:lnTo>
                    <a:pt x="84" y="234"/>
                  </a:lnTo>
                  <a:lnTo>
                    <a:pt x="84" y="252"/>
                  </a:lnTo>
                  <a:lnTo>
                    <a:pt x="78" y="258"/>
                  </a:lnTo>
                  <a:lnTo>
                    <a:pt x="90" y="276"/>
                  </a:lnTo>
                  <a:lnTo>
                    <a:pt x="114" y="282"/>
                  </a:lnTo>
                  <a:lnTo>
                    <a:pt x="120" y="288"/>
                  </a:lnTo>
                  <a:lnTo>
                    <a:pt x="144" y="282"/>
                  </a:lnTo>
                  <a:lnTo>
                    <a:pt x="168" y="288"/>
                  </a:lnTo>
                  <a:lnTo>
                    <a:pt x="162" y="294"/>
                  </a:lnTo>
                  <a:lnTo>
                    <a:pt x="156" y="306"/>
                  </a:lnTo>
                  <a:lnTo>
                    <a:pt x="162" y="312"/>
                  </a:lnTo>
                  <a:lnTo>
                    <a:pt x="162" y="324"/>
                  </a:lnTo>
                  <a:lnTo>
                    <a:pt x="186" y="324"/>
                  </a:lnTo>
                  <a:lnTo>
                    <a:pt x="192" y="330"/>
                  </a:lnTo>
                  <a:lnTo>
                    <a:pt x="186" y="336"/>
                  </a:lnTo>
                  <a:lnTo>
                    <a:pt x="186" y="342"/>
                  </a:lnTo>
                  <a:lnTo>
                    <a:pt x="180" y="348"/>
                  </a:lnTo>
                  <a:lnTo>
                    <a:pt x="186" y="354"/>
                  </a:lnTo>
                  <a:lnTo>
                    <a:pt x="204" y="354"/>
                  </a:lnTo>
                  <a:lnTo>
                    <a:pt x="216" y="342"/>
                  </a:lnTo>
                  <a:lnTo>
                    <a:pt x="240" y="354"/>
                  </a:lnTo>
                  <a:lnTo>
                    <a:pt x="252" y="354"/>
                  </a:lnTo>
                  <a:lnTo>
                    <a:pt x="258" y="360"/>
                  </a:lnTo>
                  <a:lnTo>
                    <a:pt x="282" y="360"/>
                  </a:lnTo>
                  <a:lnTo>
                    <a:pt x="288" y="354"/>
                  </a:lnTo>
                  <a:lnTo>
                    <a:pt x="288" y="348"/>
                  </a:lnTo>
                  <a:lnTo>
                    <a:pt x="306" y="354"/>
                  </a:lnTo>
                  <a:lnTo>
                    <a:pt x="330" y="354"/>
                  </a:lnTo>
                  <a:lnTo>
                    <a:pt x="336" y="360"/>
                  </a:lnTo>
                  <a:lnTo>
                    <a:pt x="348" y="366"/>
                  </a:lnTo>
                  <a:lnTo>
                    <a:pt x="366" y="366"/>
                  </a:lnTo>
                  <a:lnTo>
                    <a:pt x="372" y="360"/>
                  </a:lnTo>
                  <a:lnTo>
                    <a:pt x="372" y="348"/>
                  </a:lnTo>
                  <a:lnTo>
                    <a:pt x="378" y="342"/>
                  </a:lnTo>
                  <a:lnTo>
                    <a:pt x="384" y="342"/>
                  </a:lnTo>
                  <a:lnTo>
                    <a:pt x="396" y="336"/>
                  </a:lnTo>
                  <a:lnTo>
                    <a:pt x="402" y="336"/>
                  </a:lnTo>
                  <a:lnTo>
                    <a:pt x="402" y="330"/>
                  </a:lnTo>
                  <a:lnTo>
                    <a:pt x="432" y="336"/>
                  </a:lnTo>
                  <a:lnTo>
                    <a:pt x="432" y="324"/>
                  </a:lnTo>
                  <a:lnTo>
                    <a:pt x="438" y="324"/>
                  </a:lnTo>
                  <a:lnTo>
                    <a:pt x="450" y="330"/>
                  </a:lnTo>
                  <a:lnTo>
                    <a:pt x="462" y="330"/>
                  </a:lnTo>
                  <a:lnTo>
                    <a:pt x="474" y="336"/>
                  </a:lnTo>
                  <a:lnTo>
                    <a:pt x="498" y="336"/>
                  </a:lnTo>
                  <a:lnTo>
                    <a:pt x="516" y="35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49" name="Qatar" descr="© INSCALE GmbH, 05.05.2010&#10;http://www.presentationload.com/">
              <a:extLst>
                <a:ext uri="{FF2B5EF4-FFF2-40B4-BE49-F238E27FC236}">
                  <a16:creationId xmlns:a16="http://schemas.microsoft.com/office/drawing/2014/main" id="{BA4FBF41-53DF-212B-7D4F-9D8EAC6B89F4}"/>
                </a:ext>
              </a:extLst>
            </p:cNvPr>
            <p:cNvSpPr>
              <a:spLocks/>
            </p:cNvSpPr>
            <p:nvPr/>
          </p:nvSpPr>
          <p:spPr bwMode="gray">
            <a:xfrm>
              <a:off x="5579903" y="2416512"/>
              <a:ext cx="25201" cy="54848"/>
            </a:xfrm>
            <a:custGeom>
              <a:avLst/>
              <a:gdLst>
                <a:gd name="T0" fmla="*/ 2147483647 w 66"/>
                <a:gd name="T1" fmla="*/ 2147483647 h 144"/>
                <a:gd name="T2" fmla="*/ 2147483647 w 66"/>
                <a:gd name="T3" fmla="*/ 2147483647 h 144"/>
                <a:gd name="T4" fmla="*/ 2147483647 w 66"/>
                <a:gd name="T5" fmla="*/ 2147483647 h 144"/>
                <a:gd name="T6" fmla="*/ 2147483647 w 66"/>
                <a:gd name="T7" fmla="*/ 2147483647 h 144"/>
                <a:gd name="T8" fmla="*/ 2147483647 w 66"/>
                <a:gd name="T9" fmla="*/ 2147483647 h 144"/>
                <a:gd name="T10" fmla="*/ 2147483647 w 66"/>
                <a:gd name="T11" fmla="*/ 2147483647 h 144"/>
                <a:gd name="T12" fmla="*/ 2147483647 w 66"/>
                <a:gd name="T13" fmla="*/ 2147483647 h 144"/>
                <a:gd name="T14" fmla="*/ 2147483647 w 66"/>
                <a:gd name="T15" fmla="*/ 2147483647 h 144"/>
                <a:gd name="T16" fmla="*/ 2147483647 w 66"/>
                <a:gd name="T17" fmla="*/ 2147483647 h 144"/>
                <a:gd name="T18" fmla="*/ 2147483647 w 66"/>
                <a:gd name="T19" fmla="*/ 0 h 144"/>
                <a:gd name="T20" fmla="*/ 2147483647 w 66"/>
                <a:gd name="T21" fmla="*/ 0 h 144"/>
                <a:gd name="T22" fmla="*/ 2147483647 w 66"/>
                <a:gd name="T23" fmla="*/ 2147483647 h 144"/>
                <a:gd name="T24" fmla="*/ 2147483647 w 66"/>
                <a:gd name="T25" fmla="*/ 2147483647 h 144"/>
                <a:gd name="T26" fmla="*/ 2147483647 w 66"/>
                <a:gd name="T27" fmla="*/ 2147483647 h 144"/>
                <a:gd name="T28" fmla="*/ 2147483647 w 66"/>
                <a:gd name="T29" fmla="*/ 2147483647 h 144"/>
                <a:gd name="T30" fmla="*/ 0 w 66"/>
                <a:gd name="T31" fmla="*/ 2147483647 h 144"/>
                <a:gd name="T32" fmla="*/ 2147483647 w 66"/>
                <a:gd name="T33" fmla="*/ 2147483647 h 144"/>
                <a:gd name="T34" fmla="*/ 2147483647 w 66"/>
                <a:gd name="T35" fmla="*/ 2147483647 h 14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66"/>
                <a:gd name="T55" fmla="*/ 0 h 144"/>
                <a:gd name="T56" fmla="*/ 66 w 66"/>
                <a:gd name="T57" fmla="*/ 144 h 14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66" h="144">
                  <a:moveTo>
                    <a:pt x="24" y="132"/>
                  </a:moveTo>
                  <a:lnTo>
                    <a:pt x="36" y="144"/>
                  </a:lnTo>
                  <a:lnTo>
                    <a:pt x="48" y="132"/>
                  </a:lnTo>
                  <a:lnTo>
                    <a:pt x="54" y="114"/>
                  </a:lnTo>
                  <a:lnTo>
                    <a:pt x="60" y="102"/>
                  </a:lnTo>
                  <a:lnTo>
                    <a:pt x="66" y="84"/>
                  </a:lnTo>
                  <a:lnTo>
                    <a:pt x="66" y="30"/>
                  </a:lnTo>
                  <a:lnTo>
                    <a:pt x="54" y="18"/>
                  </a:lnTo>
                  <a:lnTo>
                    <a:pt x="48" y="6"/>
                  </a:lnTo>
                  <a:lnTo>
                    <a:pt x="36" y="0"/>
                  </a:lnTo>
                  <a:lnTo>
                    <a:pt x="30" y="0"/>
                  </a:lnTo>
                  <a:lnTo>
                    <a:pt x="24" y="6"/>
                  </a:lnTo>
                  <a:lnTo>
                    <a:pt x="18" y="18"/>
                  </a:lnTo>
                  <a:lnTo>
                    <a:pt x="12" y="36"/>
                  </a:lnTo>
                  <a:lnTo>
                    <a:pt x="12" y="108"/>
                  </a:lnTo>
                  <a:lnTo>
                    <a:pt x="0" y="120"/>
                  </a:lnTo>
                  <a:lnTo>
                    <a:pt x="6" y="132"/>
                  </a:lnTo>
                  <a:lnTo>
                    <a:pt x="24" y="13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50" name="Puerto Rico" descr="© INSCALE GmbH, 05.05.2010&#10;http://www.presentationload.com/">
              <a:extLst>
                <a:ext uri="{FF2B5EF4-FFF2-40B4-BE49-F238E27FC236}">
                  <a16:creationId xmlns:a16="http://schemas.microsoft.com/office/drawing/2014/main" id="{BD77EF7A-7D40-83CD-3252-A7087E8DA7C0}"/>
                </a:ext>
              </a:extLst>
            </p:cNvPr>
            <p:cNvSpPr>
              <a:spLocks/>
            </p:cNvSpPr>
            <p:nvPr/>
          </p:nvSpPr>
          <p:spPr bwMode="gray">
            <a:xfrm>
              <a:off x="2453580" y="2656657"/>
              <a:ext cx="51884" cy="22236"/>
            </a:xfrm>
            <a:custGeom>
              <a:avLst/>
              <a:gdLst>
                <a:gd name="T0" fmla="*/ 2147483647 w 138"/>
                <a:gd name="T1" fmla="*/ 2147483647 h 60"/>
                <a:gd name="T2" fmla="*/ 2147483647 w 138"/>
                <a:gd name="T3" fmla="*/ 2147483647 h 60"/>
                <a:gd name="T4" fmla="*/ 2147483647 w 138"/>
                <a:gd name="T5" fmla="*/ 0 h 60"/>
                <a:gd name="T6" fmla="*/ 2147483647 w 138"/>
                <a:gd name="T7" fmla="*/ 0 h 60"/>
                <a:gd name="T8" fmla="*/ 2147483647 w 138"/>
                <a:gd name="T9" fmla="*/ 2147483647 h 60"/>
                <a:gd name="T10" fmla="*/ 0 w 138"/>
                <a:gd name="T11" fmla="*/ 2147483647 h 60"/>
                <a:gd name="T12" fmla="*/ 0 w 138"/>
                <a:gd name="T13" fmla="*/ 2147483647 h 60"/>
                <a:gd name="T14" fmla="*/ 2147483647 w 138"/>
                <a:gd name="T15" fmla="*/ 2147483647 h 60"/>
                <a:gd name="T16" fmla="*/ 2147483647 w 138"/>
                <a:gd name="T17" fmla="*/ 2147483647 h 60"/>
                <a:gd name="T18" fmla="*/ 2147483647 w 138"/>
                <a:gd name="T19" fmla="*/ 2147483647 h 60"/>
                <a:gd name="T20" fmla="*/ 2147483647 w 138"/>
                <a:gd name="T21" fmla="*/ 2147483647 h 60"/>
                <a:gd name="T22" fmla="*/ 2147483647 w 138"/>
                <a:gd name="T23" fmla="*/ 2147483647 h 60"/>
                <a:gd name="T24" fmla="*/ 2147483647 w 138"/>
                <a:gd name="T25" fmla="*/ 2147483647 h 60"/>
                <a:gd name="T26" fmla="*/ 2147483647 w 138"/>
                <a:gd name="T27" fmla="*/ 2147483647 h 60"/>
                <a:gd name="T28" fmla="*/ 2147483647 w 138"/>
                <a:gd name="T29" fmla="*/ 2147483647 h 60"/>
                <a:gd name="T30" fmla="*/ 2147483647 w 138"/>
                <a:gd name="T31" fmla="*/ 2147483647 h 60"/>
                <a:gd name="T32" fmla="*/ 2147483647 w 138"/>
                <a:gd name="T33" fmla="*/ 2147483647 h 60"/>
                <a:gd name="T34" fmla="*/ 2147483647 w 138"/>
                <a:gd name="T35" fmla="*/ 2147483647 h 6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38"/>
                <a:gd name="T55" fmla="*/ 0 h 60"/>
                <a:gd name="T56" fmla="*/ 138 w 138"/>
                <a:gd name="T57" fmla="*/ 60 h 6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38" h="60">
                  <a:moveTo>
                    <a:pt x="84" y="12"/>
                  </a:moveTo>
                  <a:lnTo>
                    <a:pt x="72" y="12"/>
                  </a:lnTo>
                  <a:lnTo>
                    <a:pt x="36" y="0"/>
                  </a:lnTo>
                  <a:lnTo>
                    <a:pt x="12" y="0"/>
                  </a:lnTo>
                  <a:lnTo>
                    <a:pt x="6" y="12"/>
                  </a:lnTo>
                  <a:lnTo>
                    <a:pt x="0" y="18"/>
                  </a:lnTo>
                  <a:lnTo>
                    <a:pt x="0" y="48"/>
                  </a:lnTo>
                  <a:lnTo>
                    <a:pt x="36" y="60"/>
                  </a:lnTo>
                  <a:lnTo>
                    <a:pt x="48" y="48"/>
                  </a:lnTo>
                  <a:lnTo>
                    <a:pt x="102" y="48"/>
                  </a:lnTo>
                  <a:lnTo>
                    <a:pt x="120" y="36"/>
                  </a:lnTo>
                  <a:lnTo>
                    <a:pt x="132" y="30"/>
                  </a:lnTo>
                  <a:lnTo>
                    <a:pt x="138" y="18"/>
                  </a:lnTo>
                  <a:lnTo>
                    <a:pt x="138" y="12"/>
                  </a:lnTo>
                  <a:lnTo>
                    <a:pt x="132" y="6"/>
                  </a:lnTo>
                  <a:lnTo>
                    <a:pt x="114" y="6"/>
                  </a:lnTo>
                  <a:lnTo>
                    <a:pt x="102" y="12"/>
                  </a:lnTo>
                  <a:lnTo>
                    <a:pt x="84" y="1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51" name="Portugal" descr="© INSCALE GmbH, 05.05.2010&#10;http://www.presentationload.com/">
              <a:extLst>
                <a:ext uri="{FF2B5EF4-FFF2-40B4-BE49-F238E27FC236}">
                  <a16:creationId xmlns:a16="http://schemas.microsoft.com/office/drawing/2014/main" id="{7940F3B6-FE89-5988-9766-7C1D65C07D9A}"/>
                </a:ext>
              </a:extLst>
            </p:cNvPr>
            <p:cNvSpPr>
              <a:spLocks/>
            </p:cNvSpPr>
            <p:nvPr/>
          </p:nvSpPr>
          <p:spPr bwMode="gray">
            <a:xfrm>
              <a:off x="4017483" y="1933256"/>
              <a:ext cx="85978" cy="155651"/>
            </a:xfrm>
            <a:custGeom>
              <a:avLst/>
              <a:gdLst>
                <a:gd name="T0" fmla="*/ 2147483647 w 228"/>
                <a:gd name="T1" fmla="*/ 2147483647 h 414"/>
                <a:gd name="T2" fmla="*/ 2147483647 w 228"/>
                <a:gd name="T3" fmla="*/ 2147483647 h 414"/>
                <a:gd name="T4" fmla="*/ 2147483647 w 228"/>
                <a:gd name="T5" fmla="*/ 2147483647 h 414"/>
                <a:gd name="T6" fmla="*/ 2147483647 w 228"/>
                <a:gd name="T7" fmla="*/ 2147483647 h 414"/>
                <a:gd name="T8" fmla="*/ 2147483647 w 228"/>
                <a:gd name="T9" fmla="*/ 2147483647 h 414"/>
                <a:gd name="T10" fmla="*/ 2147483647 w 228"/>
                <a:gd name="T11" fmla="*/ 2147483647 h 414"/>
                <a:gd name="T12" fmla="*/ 2147483647 w 228"/>
                <a:gd name="T13" fmla="*/ 0 h 414"/>
                <a:gd name="T14" fmla="*/ 2147483647 w 228"/>
                <a:gd name="T15" fmla="*/ 2147483647 h 414"/>
                <a:gd name="T16" fmla="*/ 2147483647 w 228"/>
                <a:gd name="T17" fmla="*/ 2147483647 h 414"/>
                <a:gd name="T18" fmla="*/ 2147483647 w 228"/>
                <a:gd name="T19" fmla="*/ 2147483647 h 414"/>
                <a:gd name="T20" fmla="*/ 2147483647 w 228"/>
                <a:gd name="T21" fmla="*/ 2147483647 h 414"/>
                <a:gd name="T22" fmla="*/ 2147483647 w 228"/>
                <a:gd name="T23" fmla="*/ 2147483647 h 414"/>
                <a:gd name="T24" fmla="*/ 2147483647 w 228"/>
                <a:gd name="T25" fmla="*/ 2147483647 h 414"/>
                <a:gd name="T26" fmla="*/ 0 w 228"/>
                <a:gd name="T27" fmla="*/ 2147483647 h 414"/>
                <a:gd name="T28" fmla="*/ 2147483647 w 228"/>
                <a:gd name="T29" fmla="*/ 2147483647 h 414"/>
                <a:gd name="T30" fmla="*/ 2147483647 w 228"/>
                <a:gd name="T31" fmla="*/ 2147483647 h 414"/>
                <a:gd name="T32" fmla="*/ 2147483647 w 228"/>
                <a:gd name="T33" fmla="*/ 2147483647 h 414"/>
                <a:gd name="T34" fmla="*/ 2147483647 w 228"/>
                <a:gd name="T35" fmla="*/ 2147483647 h 414"/>
                <a:gd name="T36" fmla="*/ 2147483647 w 228"/>
                <a:gd name="T37" fmla="*/ 2147483647 h 414"/>
                <a:gd name="T38" fmla="*/ 2147483647 w 228"/>
                <a:gd name="T39" fmla="*/ 2147483647 h 414"/>
                <a:gd name="T40" fmla="*/ 2147483647 w 228"/>
                <a:gd name="T41" fmla="*/ 2147483647 h 414"/>
                <a:gd name="T42" fmla="*/ 2147483647 w 228"/>
                <a:gd name="T43" fmla="*/ 2147483647 h 414"/>
                <a:gd name="T44" fmla="*/ 2147483647 w 228"/>
                <a:gd name="T45" fmla="*/ 2147483647 h 414"/>
                <a:gd name="T46" fmla="*/ 2147483647 w 228"/>
                <a:gd name="T47" fmla="*/ 2147483647 h 414"/>
                <a:gd name="T48" fmla="*/ 2147483647 w 228"/>
                <a:gd name="T49" fmla="*/ 2147483647 h 414"/>
                <a:gd name="T50" fmla="*/ 2147483647 w 228"/>
                <a:gd name="T51" fmla="*/ 2147483647 h 414"/>
                <a:gd name="T52" fmla="*/ 2147483647 w 228"/>
                <a:gd name="T53" fmla="*/ 2147483647 h 414"/>
                <a:gd name="T54" fmla="*/ 2147483647 w 228"/>
                <a:gd name="T55" fmla="*/ 2147483647 h 414"/>
                <a:gd name="T56" fmla="*/ 2147483647 w 228"/>
                <a:gd name="T57" fmla="*/ 2147483647 h 414"/>
                <a:gd name="T58" fmla="*/ 2147483647 w 228"/>
                <a:gd name="T59" fmla="*/ 2147483647 h 414"/>
                <a:gd name="T60" fmla="*/ 2147483647 w 228"/>
                <a:gd name="T61" fmla="*/ 2147483647 h 414"/>
                <a:gd name="T62" fmla="*/ 2147483647 w 228"/>
                <a:gd name="T63" fmla="*/ 2147483647 h 414"/>
                <a:gd name="T64" fmla="*/ 2147483647 w 228"/>
                <a:gd name="T65" fmla="*/ 2147483647 h 414"/>
                <a:gd name="T66" fmla="*/ 2147483647 w 228"/>
                <a:gd name="T67" fmla="*/ 2147483647 h 414"/>
                <a:gd name="T68" fmla="*/ 2147483647 w 228"/>
                <a:gd name="T69" fmla="*/ 2147483647 h 414"/>
                <a:gd name="T70" fmla="*/ 2147483647 w 228"/>
                <a:gd name="T71" fmla="*/ 2147483647 h 414"/>
                <a:gd name="T72" fmla="*/ 2147483647 w 228"/>
                <a:gd name="T73" fmla="*/ 2147483647 h 414"/>
                <a:gd name="T74" fmla="*/ 2147483647 w 228"/>
                <a:gd name="T75" fmla="*/ 2147483647 h 414"/>
                <a:gd name="T76" fmla="*/ 2147483647 w 228"/>
                <a:gd name="T77" fmla="*/ 2147483647 h 414"/>
                <a:gd name="T78" fmla="*/ 2147483647 w 228"/>
                <a:gd name="T79" fmla="*/ 2147483647 h 414"/>
                <a:gd name="T80" fmla="*/ 2147483647 w 228"/>
                <a:gd name="T81" fmla="*/ 2147483647 h 414"/>
                <a:gd name="T82" fmla="*/ 2147483647 w 228"/>
                <a:gd name="T83" fmla="*/ 2147483647 h 41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28"/>
                <a:gd name="T127" fmla="*/ 0 h 414"/>
                <a:gd name="T128" fmla="*/ 228 w 228"/>
                <a:gd name="T129" fmla="*/ 414 h 41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28" h="414">
                  <a:moveTo>
                    <a:pt x="210" y="30"/>
                  </a:moveTo>
                  <a:lnTo>
                    <a:pt x="210" y="12"/>
                  </a:lnTo>
                  <a:lnTo>
                    <a:pt x="156" y="12"/>
                  </a:lnTo>
                  <a:lnTo>
                    <a:pt x="156" y="18"/>
                  </a:lnTo>
                  <a:lnTo>
                    <a:pt x="150" y="24"/>
                  </a:lnTo>
                  <a:lnTo>
                    <a:pt x="138" y="24"/>
                  </a:lnTo>
                  <a:lnTo>
                    <a:pt x="132" y="18"/>
                  </a:lnTo>
                  <a:lnTo>
                    <a:pt x="114" y="18"/>
                  </a:lnTo>
                  <a:lnTo>
                    <a:pt x="108" y="24"/>
                  </a:lnTo>
                  <a:lnTo>
                    <a:pt x="96" y="24"/>
                  </a:lnTo>
                  <a:lnTo>
                    <a:pt x="96" y="18"/>
                  </a:lnTo>
                  <a:lnTo>
                    <a:pt x="102" y="18"/>
                  </a:lnTo>
                  <a:lnTo>
                    <a:pt x="114" y="6"/>
                  </a:lnTo>
                  <a:lnTo>
                    <a:pt x="114" y="0"/>
                  </a:lnTo>
                  <a:lnTo>
                    <a:pt x="90" y="0"/>
                  </a:lnTo>
                  <a:lnTo>
                    <a:pt x="66" y="12"/>
                  </a:lnTo>
                  <a:lnTo>
                    <a:pt x="60" y="18"/>
                  </a:lnTo>
                  <a:lnTo>
                    <a:pt x="60" y="36"/>
                  </a:lnTo>
                  <a:lnTo>
                    <a:pt x="66" y="60"/>
                  </a:lnTo>
                  <a:lnTo>
                    <a:pt x="66" y="78"/>
                  </a:lnTo>
                  <a:lnTo>
                    <a:pt x="60" y="108"/>
                  </a:lnTo>
                  <a:lnTo>
                    <a:pt x="48" y="138"/>
                  </a:lnTo>
                  <a:lnTo>
                    <a:pt x="30" y="174"/>
                  </a:lnTo>
                  <a:lnTo>
                    <a:pt x="12" y="222"/>
                  </a:lnTo>
                  <a:lnTo>
                    <a:pt x="6" y="234"/>
                  </a:lnTo>
                  <a:lnTo>
                    <a:pt x="6" y="240"/>
                  </a:lnTo>
                  <a:lnTo>
                    <a:pt x="0" y="252"/>
                  </a:lnTo>
                  <a:lnTo>
                    <a:pt x="0" y="264"/>
                  </a:lnTo>
                  <a:lnTo>
                    <a:pt x="18" y="282"/>
                  </a:lnTo>
                  <a:lnTo>
                    <a:pt x="30" y="288"/>
                  </a:lnTo>
                  <a:lnTo>
                    <a:pt x="42" y="342"/>
                  </a:lnTo>
                  <a:lnTo>
                    <a:pt x="42" y="348"/>
                  </a:lnTo>
                  <a:lnTo>
                    <a:pt x="36" y="354"/>
                  </a:lnTo>
                  <a:lnTo>
                    <a:pt x="36" y="366"/>
                  </a:lnTo>
                  <a:lnTo>
                    <a:pt x="30" y="384"/>
                  </a:lnTo>
                  <a:lnTo>
                    <a:pt x="24" y="396"/>
                  </a:lnTo>
                  <a:lnTo>
                    <a:pt x="24" y="408"/>
                  </a:lnTo>
                  <a:lnTo>
                    <a:pt x="48" y="408"/>
                  </a:lnTo>
                  <a:lnTo>
                    <a:pt x="60" y="402"/>
                  </a:lnTo>
                  <a:lnTo>
                    <a:pt x="72" y="402"/>
                  </a:lnTo>
                  <a:lnTo>
                    <a:pt x="84" y="414"/>
                  </a:lnTo>
                  <a:lnTo>
                    <a:pt x="96" y="414"/>
                  </a:lnTo>
                  <a:lnTo>
                    <a:pt x="108" y="408"/>
                  </a:lnTo>
                  <a:lnTo>
                    <a:pt x="114" y="402"/>
                  </a:lnTo>
                  <a:lnTo>
                    <a:pt x="120" y="402"/>
                  </a:lnTo>
                  <a:lnTo>
                    <a:pt x="126" y="396"/>
                  </a:lnTo>
                  <a:lnTo>
                    <a:pt x="126" y="348"/>
                  </a:lnTo>
                  <a:lnTo>
                    <a:pt x="132" y="342"/>
                  </a:lnTo>
                  <a:lnTo>
                    <a:pt x="138" y="330"/>
                  </a:lnTo>
                  <a:lnTo>
                    <a:pt x="150" y="330"/>
                  </a:lnTo>
                  <a:lnTo>
                    <a:pt x="162" y="318"/>
                  </a:lnTo>
                  <a:lnTo>
                    <a:pt x="162" y="312"/>
                  </a:lnTo>
                  <a:lnTo>
                    <a:pt x="150" y="312"/>
                  </a:lnTo>
                  <a:lnTo>
                    <a:pt x="144" y="306"/>
                  </a:lnTo>
                  <a:lnTo>
                    <a:pt x="138" y="294"/>
                  </a:lnTo>
                  <a:lnTo>
                    <a:pt x="138" y="288"/>
                  </a:lnTo>
                  <a:lnTo>
                    <a:pt x="132" y="282"/>
                  </a:lnTo>
                  <a:lnTo>
                    <a:pt x="132" y="276"/>
                  </a:lnTo>
                  <a:lnTo>
                    <a:pt x="144" y="264"/>
                  </a:lnTo>
                  <a:lnTo>
                    <a:pt x="156" y="258"/>
                  </a:lnTo>
                  <a:lnTo>
                    <a:pt x="168" y="246"/>
                  </a:lnTo>
                  <a:lnTo>
                    <a:pt x="168" y="240"/>
                  </a:lnTo>
                  <a:lnTo>
                    <a:pt x="156" y="234"/>
                  </a:lnTo>
                  <a:lnTo>
                    <a:pt x="150" y="228"/>
                  </a:lnTo>
                  <a:lnTo>
                    <a:pt x="150" y="216"/>
                  </a:lnTo>
                  <a:lnTo>
                    <a:pt x="126" y="192"/>
                  </a:lnTo>
                  <a:lnTo>
                    <a:pt x="162" y="192"/>
                  </a:lnTo>
                  <a:lnTo>
                    <a:pt x="174" y="180"/>
                  </a:lnTo>
                  <a:lnTo>
                    <a:pt x="174" y="168"/>
                  </a:lnTo>
                  <a:lnTo>
                    <a:pt x="168" y="162"/>
                  </a:lnTo>
                  <a:lnTo>
                    <a:pt x="168" y="150"/>
                  </a:lnTo>
                  <a:lnTo>
                    <a:pt x="174" y="144"/>
                  </a:lnTo>
                  <a:lnTo>
                    <a:pt x="180" y="144"/>
                  </a:lnTo>
                  <a:lnTo>
                    <a:pt x="180" y="126"/>
                  </a:lnTo>
                  <a:lnTo>
                    <a:pt x="186" y="108"/>
                  </a:lnTo>
                  <a:lnTo>
                    <a:pt x="186" y="96"/>
                  </a:lnTo>
                  <a:lnTo>
                    <a:pt x="180" y="90"/>
                  </a:lnTo>
                  <a:lnTo>
                    <a:pt x="174" y="90"/>
                  </a:lnTo>
                  <a:lnTo>
                    <a:pt x="174" y="84"/>
                  </a:lnTo>
                  <a:lnTo>
                    <a:pt x="180" y="78"/>
                  </a:lnTo>
                  <a:lnTo>
                    <a:pt x="204" y="66"/>
                  </a:lnTo>
                  <a:lnTo>
                    <a:pt x="228" y="42"/>
                  </a:lnTo>
                  <a:lnTo>
                    <a:pt x="228" y="36"/>
                  </a:lnTo>
                  <a:lnTo>
                    <a:pt x="216" y="30"/>
                  </a:lnTo>
                  <a:lnTo>
                    <a:pt x="210" y="3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52" name="Poland" descr="© INSCALE GmbH, 05.05.2010&#10;http://www.presentationload.com/">
              <a:extLst>
                <a:ext uri="{FF2B5EF4-FFF2-40B4-BE49-F238E27FC236}">
                  <a16:creationId xmlns:a16="http://schemas.microsoft.com/office/drawing/2014/main" id="{081B1FEA-7B79-E62D-0378-92A04035BD5D}"/>
                </a:ext>
              </a:extLst>
            </p:cNvPr>
            <p:cNvSpPr>
              <a:spLocks/>
            </p:cNvSpPr>
            <p:nvPr/>
          </p:nvSpPr>
          <p:spPr bwMode="gray">
            <a:xfrm>
              <a:off x="4600055" y="1555250"/>
              <a:ext cx="237180" cy="170474"/>
            </a:xfrm>
            <a:custGeom>
              <a:avLst/>
              <a:gdLst>
                <a:gd name="T0" fmla="*/ 2147483647 w 624"/>
                <a:gd name="T1" fmla="*/ 2147483647 h 450"/>
                <a:gd name="T2" fmla="*/ 2147483647 w 624"/>
                <a:gd name="T3" fmla="*/ 2147483647 h 450"/>
                <a:gd name="T4" fmla="*/ 2147483647 w 624"/>
                <a:gd name="T5" fmla="*/ 2147483647 h 450"/>
                <a:gd name="T6" fmla="*/ 2147483647 w 624"/>
                <a:gd name="T7" fmla="*/ 2147483647 h 450"/>
                <a:gd name="T8" fmla="*/ 2147483647 w 624"/>
                <a:gd name="T9" fmla="*/ 2147483647 h 450"/>
                <a:gd name="T10" fmla="*/ 2147483647 w 624"/>
                <a:gd name="T11" fmla="*/ 2147483647 h 450"/>
                <a:gd name="T12" fmla="*/ 2147483647 w 624"/>
                <a:gd name="T13" fmla="*/ 2147483647 h 450"/>
                <a:gd name="T14" fmla="*/ 2147483647 w 624"/>
                <a:gd name="T15" fmla="*/ 2147483647 h 450"/>
                <a:gd name="T16" fmla="*/ 2147483647 w 624"/>
                <a:gd name="T17" fmla="*/ 2147483647 h 450"/>
                <a:gd name="T18" fmla="*/ 2147483647 w 624"/>
                <a:gd name="T19" fmla="*/ 2147483647 h 450"/>
                <a:gd name="T20" fmla="*/ 2147483647 w 624"/>
                <a:gd name="T21" fmla="*/ 2147483647 h 450"/>
                <a:gd name="T22" fmla="*/ 2147483647 w 624"/>
                <a:gd name="T23" fmla="*/ 2147483647 h 450"/>
                <a:gd name="T24" fmla="*/ 2147483647 w 624"/>
                <a:gd name="T25" fmla="*/ 2147483647 h 450"/>
                <a:gd name="T26" fmla="*/ 2147483647 w 624"/>
                <a:gd name="T27" fmla="*/ 2147483647 h 450"/>
                <a:gd name="T28" fmla="*/ 2147483647 w 624"/>
                <a:gd name="T29" fmla="*/ 2147483647 h 450"/>
                <a:gd name="T30" fmla="*/ 2147483647 w 624"/>
                <a:gd name="T31" fmla="*/ 2147483647 h 450"/>
                <a:gd name="T32" fmla="*/ 2147483647 w 624"/>
                <a:gd name="T33" fmla="*/ 2147483647 h 450"/>
                <a:gd name="T34" fmla="*/ 2147483647 w 624"/>
                <a:gd name="T35" fmla="*/ 2147483647 h 450"/>
                <a:gd name="T36" fmla="*/ 2147483647 w 624"/>
                <a:gd name="T37" fmla="*/ 2147483647 h 450"/>
                <a:gd name="T38" fmla="*/ 2147483647 w 624"/>
                <a:gd name="T39" fmla="*/ 2147483647 h 450"/>
                <a:gd name="T40" fmla="*/ 2147483647 w 624"/>
                <a:gd name="T41" fmla="*/ 2147483647 h 450"/>
                <a:gd name="T42" fmla="*/ 2147483647 w 624"/>
                <a:gd name="T43" fmla="*/ 2147483647 h 450"/>
                <a:gd name="T44" fmla="*/ 2147483647 w 624"/>
                <a:gd name="T45" fmla="*/ 2147483647 h 450"/>
                <a:gd name="T46" fmla="*/ 2147483647 w 624"/>
                <a:gd name="T47" fmla="*/ 2147483647 h 450"/>
                <a:gd name="T48" fmla="*/ 2147483647 w 624"/>
                <a:gd name="T49" fmla="*/ 2147483647 h 450"/>
                <a:gd name="T50" fmla="*/ 2147483647 w 624"/>
                <a:gd name="T51" fmla="*/ 2147483647 h 450"/>
                <a:gd name="T52" fmla="*/ 2147483647 w 624"/>
                <a:gd name="T53" fmla="*/ 2147483647 h 450"/>
                <a:gd name="T54" fmla="*/ 2147483647 w 624"/>
                <a:gd name="T55" fmla="*/ 2147483647 h 450"/>
                <a:gd name="T56" fmla="*/ 2147483647 w 624"/>
                <a:gd name="T57" fmla="*/ 2147483647 h 450"/>
                <a:gd name="T58" fmla="*/ 0 w 624"/>
                <a:gd name="T59" fmla="*/ 2147483647 h 450"/>
                <a:gd name="T60" fmla="*/ 2147483647 w 624"/>
                <a:gd name="T61" fmla="*/ 2147483647 h 450"/>
                <a:gd name="T62" fmla="*/ 2147483647 w 624"/>
                <a:gd name="T63" fmla="*/ 2147483647 h 450"/>
                <a:gd name="T64" fmla="*/ 2147483647 w 624"/>
                <a:gd name="T65" fmla="*/ 2147483647 h 450"/>
                <a:gd name="T66" fmla="*/ 2147483647 w 624"/>
                <a:gd name="T67" fmla="*/ 2147483647 h 450"/>
                <a:gd name="T68" fmla="*/ 2147483647 w 624"/>
                <a:gd name="T69" fmla="*/ 2147483647 h 450"/>
                <a:gd name="T70" fmla="*/ 2147483647 w 624"/>
                <a:gd name="T71" fmla="*/ 2147483647 h 450"/>
                <a:gd name="T72" fmla="*/ 2147483647 w 624"/>
                <a:gd name="T73" fmla="*/ 2147483647 h 450"/>
                <a:gd name="T74" fmla="*/ 2147483647 w 624"/>
                <a:gd name="T75" fmla="*/ 2147483647 h 450"/>
                <a:gd name="T76" fmla="*/ 2147483647 w 624"/>
                <a:gd name="T77" fmla="*/ 2147483647 h 450"/>
                <a:gd name="T78" fmla="*/ 2147483647 w 624"/>
                <a:gd name="T79" fmla="*/ 2147483647 h 450"/>
                <a:gd name="T80" fmla="*/ 2147483647 w 624"/>
                <a:gd name="T81" fmla="*/ 2147483647 h 450"/>
                <a:gd name="T82" fmla="*/ 2147483647 w 624"/>
                <a:gd name="T83" fmla="*/ 2147483647 h 450"/>
                <a:gd name="T84" fmla="*/ 2147483647 w 624"/>
                <a:gd name="T85" fmla="*/ 2147483647 h 450"/>
                <a:gd name="T86" fmla="*/ 2147483647 w 624"/>
                <a:gd name="T87" fmla="*/ 2147483647 h 450"/>
                <a:gd name="T88" fmla="*/ 2147483647 w 624"/>
                <a:gd name="T89" fmla="*/ 2147483647 h 450"/>
                <a:gd name="T90" fmla="*/ 2147483647 w 624"/>
                <a:gd name="T91" fmla="*/ 2147483647 h 450"/>
                <a:gd name="T92" fmla="*/ 2147483647 w 624"/>
                <a:gd name="T93" fmla="*/ 2147483647 h 450"/>
                <a:gd name="T94" fmla="*/ 2147483647 w 624"/>
                <a:gd name="T95" fmla="*/ 2147483647 h 450"/>
                <a:gd name="T96" fmla="*/ 2147483647 w 624"/>
                <a:gd name="T97" fmla="*/ 2147483647 h 450"/>
                <a:gd name="T98" fmla="*/ 2147483647 w 624"/>
                <a:gd name="T99" fmla="*/ 2147483647 h 450"/>
                <a:gd name="T100" fmla="*/ 2147483647 w 624"/>
                <a:gd name="T101" fmla="*/ 2147483647 h 450"/>
                <a:gd name="T102" fmla="*/ 2147483647 w 624"/>
                <a:gd name="T103" fmla="*/ 2147483647 h 450"/>
                <a:gd name="T104" fmla="*/ 2147483647 w 624"/>
                <a:gd name="T105" fmla="*/ 2147483647 h 450"/>
                <a:gd name="T106" fmla="*/ 2147483647 w 624"/>
                <a:gd name="T107" fmla="*/ 2147483647 h 45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624"/>
                <a:gd name="T163" fmla="*/ 0 h 450"/>
                <a:gd name="T164" fmla="*/ 624 w 624"/>
                <a:gd name="T165" fmla="*/ 450 h 45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624" h="450">
                  <a:moveTo>
                    <a:pt x="426" y="426"/>
                  </a:moveTo>
                  <a:lnTo>
                    <a:pt x="432" y="426"/>
                  </a:lnTo>
                  <a:lnTo>
                    <a:pt x="444" y="420"/>
                  </a:lnTo>
                  <a:lnTo>
                    <a:pt x="450" y="414"/>
                  </a:lnTo>
                  <a:lnTo>
                    <a:pt x="474" y="414"/>
                  </a:lnTo>
                  <a:lnTo>
                    <a:pt x="498" y="438"/>
                  </a:lnTo>
                  <a:lnTo>
                    <a:pt x="528" y="438"/>
                  </a:lnTo>
                  <a:lnTo>
                    <a:pt x="528" y="450"/>
                  </a:lnTo>
                  <a:lnTo>
                    <a:pt x="552" y="450"/>
                  </a:lnTo>
                  <a:lnTo>
                    <a:pt x="540" y="438"/>
                  </a:lnTo>
                  <a:lnTo>
                    <a:pt x="540" y="396"/>
                  </a:lnTo>
                  <a:lnTo>
                    <a:pt x="594" y="348"/>
                  </a:lnTo>
                  <a:lnTo>
                    <a:pt x="606" y="348"/>
                  </a:lnTo>
                  <a:lnTo>
                    <a:pt x="612" y="342"/>
                  </a:lnTo>
                  <a:lnTo>
                    <a:pt x="618" y="342"/>
                  </a:lnTo>
                  <a:lnTo>
                    <a:pt x="624" y="336"/>
                  </a:lnTo>
                  <a:lnTo>
                    <a:pt x="618" y="330"/>
                  </a:lnTo>
                  <a:lnTo>
                    <a:pt x="618" y="324"/>
                  </a:lnTo>
                  <a:lnTo>
                    <a:pt x="612" y="318"/>
                  </a:lnTo>
                  <a:lnTo>
                    <a:pt x="618" y="306"/>
                  </a:lnTo>
                  <a:lnTo>
                    <a:pt x="612" y="300"/>
                  </a:lnTo>
                  <a:lnTo>
                    <a:pt x="600" y="294"/>
                  </a:lnTo>
                  <a:lnTo>
                    <a:pt x="600" y="288"/>
                  </a:lnTo>
                  <a:lnTo>
                    <a:pt x="582" y="270"/>
                  </a:lnTo>
                  <a:lnTo>
                    <a:pt x="576" y="252"/>
                  </a:lnTo>
                  <a:lnTo>
                    <a:pt x="582" y="252"/>
                  </a:lnTo>
                  <a:lnTo>
                    <a:pt x="576" y="240"/>
                  </a:lnTo>
                  <a:lnTo>
                    <a:pt x="576" y="210"/>
                  </a:lnTo>
                  <a:lnTo>
                    <a:pt x="564" y="198"/>
                  </a:lnTo>
                  <a:lnTo>
                    <a:pt x="558" y="198"/>
                  </a:lnTo>
                  <a:lnTo>
                    <a:pt x="552" y="192"/>
                  </a:lnTo>
                  <a:lnTo>
                    <a:pt x="552" y="186"/>
                  </a:lnTo>
                  <a:lnTo>
                    <a:pt x="564" y="186"/>
                  </a:lnTo>
                  <a:lnTo>
                    <a:pt x="564" y="168"/>
                  </a:lnTo>
                  <a:lnTo>
                    <a:pt x="588" y="162"/>
                  </a:lnTo>
                  <a:lnTo>
                    <a:pt x="588" y="150"/>
                  </a:lnTo>
                  <a:lnTo>
                    <a:pt x="594" y="144"/>
                  </a:lnTo>
                  <a:lnTo>
                    <a:pt x="594" y="138"/>
                  </a:lnTo>
                  <a:lnTo>
                    <a:pt x="588" y="132"/>
                  </a:lnTo>
                  <a:lnTo>
                    <a:pt x="576" y="108"/>
                  </a:lnTo>
                  <a:lnTo>
                    <a:pt x="570" y="102"/>
                  </a:lnTo>
                  <a:lnTo>
                    <a:pt x="570" y="90"/>
                  </a:lnTo>
                  <a:lnTo>
                    <a:pt x="564" y="84"/>
                  </a:lnTo>
                  <a:lnTo>
                    <a:pt x="558" y="72"/>
                  </a:lnTo>
                  <a:lnTo>
                    <a:pt x="558" y="48"/>
                  </a:lnTo>
                  <a:lnTo>
                    <a:pt x="546" y="42"/>
                  </a:lnTo>
                  <a:lnTo>
                    <a:pt x="540" y="42"/>
                  </a:lnTo>
                  <a:lnTo>
                    <a:pt x="522" y="36"/>
                  </a:lnTo>
                  <a:lnTo>
                    <a:pt x="498" y="36"/>
                  </a:lnTo>
                  <a:lnTo>
                    <a:pt x="498" y="42"/>
                  </a:lnTo>
                  <a:lnTo>
                    <a:pt x="408" y="42"/>
                  </a:lnTo>
                  <a:lnTo>
                    <a:pt x="402" y="36"/>
                  </a:lnTo>
                  <a:lnTo>
                    <a:pt x="390" y="36"/>
                  </a:lnTo>
                  <a:lnTo>
                    <a:pt x="384" y="30"/>
                  </a:lnTo>
                  <a:lnTo>
                    <a:pt x="360" y="30"/>
                  </a:lnTo>
                  <a:lnTo>
                    <a:pt x="354" y="36"/>
                  </a:lnTo>
                  <a:lnTo>
                    <a:pt x="348" y="36"/>
                  </a:lnTo>
                  <a:lnTo>
                    <a:pt x="342" y="30"/>
                  </a:lnTo>
                  <a:lnTo>
                    <a:pt x="312" y="30"/>
                  </a:lnTo>
                  <a:lnTo>
                    <a:pt x="300" y="36"/>
                  </a:lnTo>
                  <a:lnTo>
                    <a:pt x="282" y="36"/>
                  </a:lnTo>
                  <a:lnTo>
                    <a:pt x="276" y="30"/>
                  </a:lnTo>
                  <a:lnTo>
                    <a:pt x="270" y="18"/>
                  </a:lnTo>
                  <a:lnTo>
                    <a:pt x="264" y="12"/>
                  </a:lnTo>
                  <a:lnTo>
                    <a:pt x="264" y="6"/>
                  </a:lnTo>
                  <a:lnTo>
                    <a:pt x="258" y="6"/>
                  </a:lnTo>
                  <a:lnTo>
                    <a:pt x="252" y="0"/>
                  </a:lnTo>
                  <a:lnTo>
                    <a:pt x="210" y="0"/>
                  </a:lnTo>
                  <a:lnTo>
                    <a:pt x="192" y="6"/>
                  </a:lnTo>
                  <a:lnTo>
                    <a:pt x="180" y="12"/>
                  </a:lnTo>
                  <a:lnTo>
                    <a:pt x="162" y="12"/>
                  </a:lnTo>
                  <a:lnTo>
                    <a:pt x="150" y="18"/>
                  </a:lnTo>
                  <a:lnTo>
                    <a:pt x="144" y="24"/>
                  </a:lnTo>
                  <a:lnTo>
                    <a:pt x="138" y="24"/>
                  </a:lnTo>
                  <a:lnTo>
                    <a:pt x="120" y="42"/>
                  </a:lnTo>
                  <a:lnTo>
                    <a:pt x="60" y="48"/>
                  </a:lnTo>
                  <a:lnTo>
                    <a:pt x="54" y="48"/>
                  </a:lnTo>
                  <a:lnTo>
                    <a:pt x="48" y="54"/>
                  </a:lnTo>
                  <a:lnTo>
                    <a:pt x="24" y="66"/>
                  </a:lnTo>
                  <a:lnTo>
                    <a:pt x="18" y="66"/>
                  </a:lnTo>
                  <a:lnTo>
                    <a:pt x="12" y="72"/>
                  </a:lnTo>
                  <a:lnTo>
                    <a:pt x="18" y="78"/>
                  </a:lnTo>
                  <a:lnTo>
                    <a:pt x="18" y="96"/>
                  </a:lnTo>
                  <a:lnTo>
                    <a:pt x="6" y="90"/>
                  </a:lnTo>
                  <a:lnTo>
                    <a:pt x="6" y="108"/>
                  </a:lnTo>
                  <a:lnTo>
                    <a:pt x="12" y="108"/>
                  </a:lnTo>
                  <a:lnTo>
                    <a:pt x="18" y="114"/>
                  </a:lnTo>
                  <a:lnTo>
                    <a:pt x="18" y="132"/>
                  </a:lnTo>
                  <a:lnTo>
                    <a:pt x="6" y="144"/>
                  </a:lnTo>
                  <a:lnTo>
                    <a:pt x="0" y="144"/>
                  </a:lnTo>
                  <a:lnTo>
                    <a:pt x="0" y="156"/>
                  </a:lnTo>
                  <a:lnTo>
                    <a:pt x="6" y="162"/>
                  </a:lnTo>
                  <a:lnTo>
                    <a:pt x="12" y="162"/>
                  </a:lnTo>
                  <a:lnTo>
                    <a:pt x="18" y="168"/>
                  </a:lnTo>
                  <a:lnTo>
                    <a:pt x="30" y="168"/>
                  </a:lnTo>
                  <a:lnTo>
                    <a:pt x="30" y="186"/>
                  </a:lnTo>
                  <a:lnTo>
                    <a:pt x="24" y="186"/>
                  </a:lnTo>
                  <a:lnTo>
                    <a:pt x="24" y="198"/>
                  </a:lnTo>
                  <a:lnTo>
                    <a:pt x="36" y="198"/>
                  </a:lnTo>
                  <a:lnTo>
                    <a:pt x="36" y="204"/>
                  </a:lnTo>
                  <a:lnTo>
                    <a:pt x="30" y="210"/>
                  </a:lnTo>
                  <a:lnTo>
                    <a:pt x="36" y="210"/>
                  </a:lnTo>
                  <a:lnTo>
                    <a:pt x="42" y="216"/>
                  </a:lnTo>
                  <a:lnTo>
                    <a:pt x="36" y="222"/>
                  </a:lnTo>
                  <a:lnTo>
                    <a:pt x="24" y="228"/>
                  </a:lnTo>
                  <a:lnTo>
                    <a:pt x="24" y="234"/>
                  </a:lnTo>
                  <a:lnTo>
                    <a:pt x="30" y="240"/>
                  </a:lnTo>
                  <a:lnTo>
                    <a:pt x="36" y="240"/>
                  </a:lnTo>
                  <a:lnTo>
                    <a:pt x="42" y="246"/>
                  </a:lnTo>
                  <a:lnTo>
                    <a:pt x="42" y="264"/>
                  </a:lnTo>
                  <a:lnTo>
                    <a:pt x="48" y="258"/>
                  </a:lnTo>
                  <a:lnTo>
                    <a:pt x="54" y="258"/>
                  </a:lnTo>
                  <a:lnTo>
                    <a:pt x="54" y="270"/>
                  </a:lnTo>
                  <a:lnTo>
                    <a:pt x="48" y="276"/>
                  </a:lnTo>
                  <a:lnTo>
                    <a:pt x="60" y="276"/>
                  </a:lnTo>
                  <a:lnTo>
                    <a:pt x="60" y="282"/>
                  </a:lnTo>
                  <a:lnTo>
                    <a:pt x="54" y="282"/>
                  </a:lnTo>
                  <a:lnTo>
                    <a:pt x="54" y="294"/>
                  </a:lnTo>
                  <a:lnTo>
                    <a:pt x="72" y="294"/>
                  </a:lnTo>
                  <a:lnTo>
                    <a:pt x="78" y="312"/>
                  </a:lnTo>
                  <a:lnTo>
                    <a:pt x="96" y="312"/>
                  </a:lnTo>
                  <a:lnTo>
                    <a:pt x="108" y="318"/>
                  </a:lnTo>
                  <a:lnTo>
                    <a:pt x="114" y="318"/>
                  </a:lnTo>
                  <a:lnTo>
                    <a:pt x="114" y="324"/>
                  </a:lnTo>
                  <a:lnTo>
                    <a:pt x="138" y="324"/>
                  </a:lnTo>
                  <a:lnTo>
                    <a:pt x="144" y="330"/>
                  </a:lnTo>
                  <a:lnTo>
                    <a:pt x="132" y="336"/>
                  </a:lnTo>
                  <a:lnTo>
                    <a:pt x="144" y="342"/>
                  </a:lnTo>
                  <a:lnTo>
                    <a:pt x="144" y="354"/>
                  </a:lnTo>
                  <a:lnTo>
                    <a:pt x="150" y="354"/>
                  </a:lnTo>
                  <a:lnTo>
                    <a:pt x="156" y="360"/>
                  </a:lnTo>
                  <a:lnTo>
                    <a:pt x="174" y="360"/>
                  </a:lnTo>
                  <a:lnTo>
                    <a:pt x="174" y="354"/>
                  </a:lnTo>
                  <a:lnTo>
                    <a:pt x="180" y="354"/>
                  </a:lnTo>
                  <a:lnTo>
                    <a:pt x="192" y="348"/>
                  </a:lnTo>
                  <a:lnTo>
                    <a:pt x="210" y="348"/>
                  </a:lnTo>
                  <a:lnTo>
                    <a:pt x="204" y="354"/>
                  </a:lnTo>
                  <a:lnTo>
                    <a:pt x="222" y="354"/>
                  </a:lnTo>
                  <a:lnTo>
                    <a:pt x="228" y="360"/>
                  </a:lnTo>
                  <a:lnTo>
                    <a:pt x="234" y="372"/>
                  </a:lnTo>
                  <a:lnTo>
                    <a:pt x="240" y="378"/>
                  </a:lnTo>
                  <a:lnTo>
                    <a:pt x="246" y="366"/>
                  </a:lnTo>
                  <a:lnTo>
                    <a:pt x="252" y="372"/>
                  </a:lnTo>
                  <a:lnTo>
                    <a:pt x="252" y="378"/>
                  </a:lnTo>
                  <a:lnTo>
                    <a:pt x="270" y="378"/>
                  </a:lnTo>
                  <a:lnTo>
                    <a:pt x="282" y="384"/>
                  </a:lnTo>
                  <a:lnTo>
                    <a:pt x="282" y="390"/>
                  </a:lnTo>
                  <a:lnTo>
                    <a:pt x="288" y="402"/>
                  </a:lnTo>
                  <a:lnTo>
                    <a:pt x="306" y="420"/>
                  </a:lnTo>
                  <a:lnTo>
                    <a:pt x="318" y="420"/>
                  </a:lnTo>
                  <a:lnTo>
                    <a:pt x="330" y="408"/>
                  </a:lnTo>
                  <a:lnTo>
                    <a:pt x="342" y="408"/>
                  </a:lnTo>
                  <a:lnTo>
                    <a:pt x="354" y="420"/>
                  </a:lnTo>
                  <a:lnTo>
                    <a:pt x="360" y="420"/>
                  </a:lnTo>
                  <a:lnTo>
                    <a:pt x="360" y="426"/>
                  </a:lnTo>
                  <a:lnTo>
                    <a:pt x="366" y="432"/>
                  </a:lnTo>
                  <a:lnTo>
                    <a:pt x="378" y="432"/>
                  </a:lnTo>
                  <a:lnTo>
                    <a:pt x="384" y="426"/>
                  </a:lnTo>
                  <a:lnTo>
                    <a:pt x="384" y="420"/>
                  </a:lnTo>
                  <a:lnTo>
                    <a:pt x="414" y="420"/>
                  </a:lnTo>
                  <a:lnTo>
                    <a:pt x="420" y="426"/>
                  </a:lnTo>
                  <a:lnTo>
                    <a:pt x="426" y="42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53" name="Philippines" descr="© INSCALE GmbH, 05.05.2010&#10;http://www.presentationload.com/">
              <a:extLst>
                <a:ext uri="{FF2B5EF4-FFF2-40B4-BE49-F238E27FC236}">
                  <a16:creationId xmlns:a16="http://schemas.microsoft.com/office/drawing/2014/main" id="{1F4CC90A-5E2F-2804-DEDB-4B1C103FC6D4}"/>
                </a:ext>
              </a:extLst>
            </p:cNvPr>
            <p:cNvSpPr>
              <a:spLocks noEditPoints="1"/>
            </p:cNvSpPr>
            <p:nvPr/>
          </p:nvSpPr>
          <p:spPr bwMode="gray">
            <a:xfrm>
              <a:off x="7388398" y="2646281"/>
              <a:ext cx="271275" cy="455091"/>
            </a:xfrm>
            <a:custGeom>
              <a:avLst/>
              <a:gdLst>
                <a:gd name="T0" fmla="*/ 2147483647 w 714"/>
                <a:gd name="T1" fmla="*/ 2147483647 h 1200"/>
                <a:gd name="T2" fmla="*/ 2147483647 w 714"/>
                <a:gd name="T3" fmla="*/ 2147483647 h 1200"/>
                <a:gd name="T4" fmla="*/ 2147483647 w 714"/>
                <a:gd name="T5" fmla="*/ 2147483647 h 1200"/>
                <a:gd name="T6" fmla="*/ 2147483647 w 714"/>
                <a:gd name="T7" fmla="*/ 2147483647 h 1200"/>
                <a:gd name="T8" fmla="*/ 2147483647 w 714"/>
                <a:gd name="T9" fmla="*/ 2147483647 h 1200"/>
                <a:gd name="T10" fmla="*/ 2147483647 w 714"/>
                <a:gd name="T11" fmla="*/ 2147483647 h 1200"/>
                <a:gd name="T12" fmla="*/ 2147483647 w 714"/>
                <a:gd name="T13" fmla="*/ 2147483647 h 1200"/>
                <a:gd name="T14" fmla="*/ 2147483647 w 714"/>
                <a:gd name="T15" fmla="*/ 2147483647 h 1200"/>
                <a:gd name="T16" fmla="*/ 2147483647 w 714"/>
                <a:gd name="T17" fmla="*/ 2147483647 h 1200"/>
                <a:gd name="T18" fmla="*/ 2147483647 w 714"/>
                <a:gd name="T19" fmla="*/ 2147483647 h 1200"/>
                <a:gd name="T20" fmla="*/ 2147483647 w 714"/>
                <a:gd name="T21" fmla="*/ 2147483647 h 1200"/>
                <a:gd name="T22" fmla="*/ 2147483647 w 714"/>
                <a:gd name="T23" fmla="*/ 2147483647 h 1200"/>
                <a:gd name="T24" fmla="*/ 2147483647 w 714"/>
                <a:gd name="T25" fmla="*/ 2147483647 h 1200"/>
                <a:gd name="T26" fmla="*/ 2147483647 w 714"/>
                <a:gd name="T27" fmla="*/ 2147483647 h 1200"/>
                <a:gd name="T28" fmla="*/ 2147483647 w 714"/>
                <a:gd name="T29" fmla="*/ 2147483647 h 1200"/>
                <a:gd name="T30" fmla="*/ 2147483647 w 714"/>
                <a:gd name="T31" fmla="*/ 2147483647 h 1200"/>
                <a:gd name="T32" fmla="*/ 2147483647 w 714"/>
                <a:gd name="T33" fmla="*/ 2147483647 h 1200"/>
                <a:gd name="T34" fmla="*/ 2147483647 w 714"/>
                <a:gd name="T35" fmla="*/ 2147483647 h 1200"/>
                <a:gd name="T36" fmla="*/ 2147483647 w 714"/>
                <a:gd name="T37" fmla="*/ 2147483647 h 1200"/>
                <a:gd name="T38" fmla="*/ 2147483647 w 714"/>
                <a:gd name="T39" fmla="*/ 2147483647 h 1200"/>
                <a:gd name="T40" fmla="*/ 2147483647 w 714"/>
                <a:gd name="T41" fmla="*/ 2147483647 h 1200"/>
                <a:gd name="T42" fmla="*/ 2147483647 w 714"/>
                <a:gd name="T43" fmla="*/ 2147483647 h 1200"/>
                <a:gd name="T44" fmla="*/ 2147483647 w 714"/>
                <a:gd name="T45" fmla="*/ 2147483647 h 1200"/>
                <a:gd name="T46" fmla="*/ 2147483647 w 714"/>
                <a:gd name="T47" fmla="*/ 2147483647 h 1200"/>
                <a:gd name="T48" fmla="*/ 2147483647 w 714"/>
                <a:gd name="T49" fmla="*/ 2147483647 h 1200"/>
                <a:gd name="T50" fmla="*/ 2147483647 w 714"/>
                <a:gd name="T51" fmla="*/ 2147483647 h 1200"/>
                <a:gd name="T52" fmla="*/ 2147483647 w 714"/>
                <a:gd name="T53" fmla="*/ 2147483647 h 1200"/>
                <a:gd name="T54" fmla="*/ 2147483647 w 714"/>
                <a:gd name="T55" fmla="*/ 2147483647 h 1200"/>
                <a:gd name="T56" fmla="*/ 2147483647 w 714"/>
                <a:gd name="T57" fmla="*/ 2147483647 h 1200"/>
                <a:gd name="T58" fmla="*/ 2147483647 w 714"/>
                <a:gd name="T59" fmla="*/ 2147483647 h 1200"/>
                <a:gd name="T60" fmla="*/ 2147483647 w 714"/>
                <a:gd name="T61" fmla="*/ 2147483647 h 1200"/>
                <a:gd name="T62" fmla="*/ 2147483647 w 714"/>
                <a:gd name="T63" fmla="*/ 2147483647 h 1200"/>
                <a:gd name="T64" fmla="*/ 2147483647 w 714"/>
                <a:gd name="T65" fmla="*/ 2147483647 h 1200"/>
                <a:gd name="T66" fmla="*/ 2147483647 w 714"/>
                <a:gd name="T67" fmla="*/ 2147483647 h 1200"/>
                <a:gd name="T68" fmla="*/ 2147483647 w 714"/>
                <a:gd name="T69" fmla="*/ 2147483647 h 1200"/>
                <a:gd name="T70" fmla="*/ 2147483647 w 714"/>
                <a:gd name="T71" fmla="*/ 2147483647 h 1200"/>
                <a:gd name="T72" fmla="*/ 2147483647 w 714"/>
                <a:gd name="T73" fmla="*/ 2147483647 h 1200"/>
                <a:gd name="T74" fmla="*/ 2147483647 w 714"/>
                <a:gd name="T75" fmla="*/ 2147483647 h 1200"/>
                <a:gd name="T76" fmla="*/ 2147483647 w 714"/>
                <a:gd name="T77" fmla="*/ 2147483647 h 1200"/>
                <a:gd name="T78" fmla="*/ 2147483647 w 714"/>
                <a:gd name="T79" fmla="*/ 0 h 1200"/>
                <a:gd name="T80" fmla="*/ 2147483647 w 714"/>
                <a:gd name="T81" fmla="*/ 2147483647 h 1200"/>
                <a:gd name="T82" fmla="*/ 2147483647 w 714"/>
                <a:gd name="T83" fmla="*/ 2147483647 h 1200"/>
                <a:gd name="T84" fmla="*/ 2147483647 w 714"/>
                <a:gd name="T85" fmla="*/ 2147483647 h 1200"/>
                <a:gd name="T86" fmla="*/ 2147483647 w 714"/>
                <a:gd name="T87" fmla="*/ 2147483647 h 1200"/>
                <a:gd name="T88" fmla="*/ 2147483647 w 714"/>
                <a:gd name="T89" fmla="*/ 2147483647 h 1200"/>
                <a:gd name="T90" fmla="*/ 2147483647 w 714"/>
                <a:gd name="T91" fmla="*/ 2147483647 h 1200"/>
                <a:gd name="T92" fmla="*/ 2147483647 w 714"/>
                <a:gd name="T93" fmla="*/ 2147483647 h 1200"/>
                <a:gd name="T94" fmla="*/ 2147483647 w 714"/>
                <a:gd name="T95" fmla="*/ 2147483647 h 1200"/>
                <a:gd name="T96" fmla="*/ 2147483647 w 714"/>
                <a:gd name="T97" fmla="*/ 2147483647 h 1200"/>
                <a:gd name="T98" fmla="*/ 2147483647 w 714"/>
                <a:gd name="T99" fmla="*/ 2147483647 h 1200"/>
                <a:gd name="T100" fmla="*/ 2147483647 w 714"/>
                <a:gd name="T101" fmla="*/ 2147483647 h 1200"/>
                <a:gd name="T102" fmla="*/ 2147483647 w 714"/>
                <a:gd name="T103" fmla="*/ 2147483647 h 1200"/>
                <a:gd name="T104" fmla="*/ 2147483647 w 714"/>
                <a:gd name="T105" fmla="*/ 2147483647 h 1200"/>
                <a:gd name="T106" fmla="*/ 2147483647 w 714"/>
                <a:gd name="T107" fmla="*/ 2147483647 h 1200"/>
                <a:gd name="T108" fmla="*/ 2147483647 w 714"/>
                <a:gd name="T109" fmla="*/ 2147483647 h 1200"/>
                <a:gd name="T110" fmla="*/ 2147483647 w 714"/>
                <a:gd name="T111" fmla="*/ 2147483647 h 1200"/>
                <a:gd name="T112" fmla="*/ 2147483647 w 714"/>
                <a:gd name="T113" fmla="*/ 2147483647 h 1200"/>
                <a:gd name="T114" fmla="*/ 2147483647 w 714"/>
                <a:gd name="T115" fmla="*/ 2147483647 h 1200"/>
                <a:gd name="T116" fmla="*/ 2147483647 w 714"/>
                <a:gd name="T117" fmla="*/ 2147483647 h 12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714"/>
                <a:gd name="T178" fmla="*/ 0 h 1200"/>
                <a:gd name="T179" fmla="*/ 714 w 714"/>
                <a:gd name="T180" fmla="*/ 1200 h 1200"/>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714" h="1200">
                  <a:moveTo>
                    <a:pt x="702" y="1140"/>
                  </a:moveTo>
                  <a:lnTo>
                    <a:pt x="690" y="1170"/>
                  </a:lnTo>
                  <a:lnTo>
                    <a:pt x="696" y="1200"/>
                  </a:lnTo>
                  <a:lnTo>
                    <a:pt x="714" y="1182"/>
                  </a:lnTo>
                  <a:lnTo>
                    <a:pt x="714" y="1140"/>
                  </a:lnTo>
                  <a:lnTo>
                    <a:pt x="702" y="1140"/>
                  </a:lnTo>
                  <a:close/>
                  <a:moveTo>
                    <a:pt x="582" y="1176"/>
                  </a:moveTo>
                  <a:lnTo>
                    <a:pt x="600" y="1140"/>
                  </a:lnTo>
                  <a:lnTo>
                    <a:pt x="576" y="1134"/>
                  </a:lnTo>
                  <a:lnTo>
                    <a:pt x="582" y="1176"/>
                  </a:lnTo>
                  <a:close/>
                  <a:moveTo>
                    <a:pt x="246" y="1038"/>
                  </a:moveTo>
                  <a:lnTo>
                    <a:pt x="264" y="1050"/>
                  </a:lnTo>
                  <a:lnTo>
                    <a:pt x="282" y="1020"/>
                  </a:lnTo>
                  <a:lnTo>
                    <a:pt x="258" y="1008"/>
                  </a:lnTo>
                  <a:lnTo>
                    <a:pt x="246" y="1038"/>
                  </a:lnTo>
                  <a:close/>
                  <a:moveTo>
                    <a:pt x="504" y="558"/>
                  </a:moveTo>
                  <a:lnTo>
                    <a:pt x="540" y="576"/>
                  </a:lnTo>
                  <a:lnTo>
                    <a:pt x="540" y="582"/>
                  </a:lnTo>
                  <a:lnTo>
                    <a:pt x="534" y="588"/>
                  </a:lnTo>
                  <a:lnTo>
                    <a:pt x="504" y="588"/>
                  </a:lnTo>
                  <a:lnTo>
                    <a:pt x="570" y="642"/>
                  </a:lnTo>
                  <a:lnTo>
                    <a:pt x="570" y="618"/>
                  </a:lnTo>
                  <a:lnTo>
                    <a:pt x="600" y="624"/>
                  </a:lnTo>
                  <a:lnTo>
                    <a:pt x="576" y="588"/>
                  </a:lnTo>
                  <a:lnTo>
                    <a:pt x="576" y="582"/>
                  </a:lnTo>
                  <a:lnTo>
                    <a:pt x="570" y="576"/>
                  </a:lnTo>
                  <a:lnTo>
                    <a:pt x="570" y="558"/>
                  </a:lnTo>
                  <a:lnTo>
                    <a:pt x="564" y="546"/>
                  </a:lnTo>
                  <a:lnTo>
                    <a:pt x="534" y="516"/>
                  </a:lnTo>
                  <a:lnTo>
                    <a:pt x="522" y="510"/>
                  </a:lnTo>
                  <a:lnTo>
                    <a:pt x="504" y="504"/>
                  </a:lnTo>
                  <a:lnTo>
                    <a:pt x="492" y="498"/>
                  </a:lnTo>
                  <a:lnTo>
                    <a:pt x="474" y="498"/>
                  </a:lnTo>
                  <a:lnTo>
                    <a:pt x="468" y="504"/>
                  </a:lnTo>
                  <a:lnTo>
                    <a:pt x="468" y="528"/>
                  </a:lnTo>
                  <a:lnTo>
                    <a:pt x="492" y="552"/>
                  </a:lnTo>
                  <a:lnTo>
                    <a:pt x="504" y="558"/>
                  </a:lnTo>
                  <a:close/>
                  <a:moveTo>
                    <a:pt x="462" y="666"/>
                  </a:moveTo>
                  <a:lnTo>
                    <a:pt x="474" y="750"/>
                  </a:lnTo>
                  <a:lnTo>
                    <a:pt x="486" y="672"/>
                  </a:lnTo>
                  <a:lnTo>
                    <a:pt x="462" y="618"/>
                  </a:lnTo>
                  <a:lnTo>
                    <a:pt x="438" y="618"/>
                  </a:lnTo>
                  <a:lnTo>
                    <a:pt x="462" y="666"/>
                  </a:lnTo>
                  <a:close/>
                  <a:moveTo>
                    <a:pt x="492" y="738"/>
                  </a:moveTo>
                  <a:lnTo>
                    <a:pt x="522" y="738"/>
                  </a:lnTo>
                  <a:lnTo>
                    <a:pt x="528" y="708"/>
                  </a:lnTo>
                  <a:lnTo>
                    <a:pt x="498" y="702"/>
                  </a:lnTo>
                  <a:lnTo>
                    <a:pt x="492" y="738"/>
                  </a:lnTo>
                  <a:close/>
                  <a:moveTo>
                    <a:pt x="570" y="660"/>
                  </a:moveTo>
                  <a:lnTo>
                    <a:pt x="546" y="648"/>
                  </a:lnTo>
                  <a:lnTo>
                    <a:pt x="528" y="630"/>
                  </a:lnTo>
                  <a:lnTo>
                    <a:pt x="528" y="624"/>
                  </a:lnTo>
                  <a:lnTo>
                    <a:pt x="522" y="618"/>
                  </a:lnTo>
                  <a:lnTo>
                    <a:pt x="486" y="618"/>
                  </a:lnTo>
                  <a:lnTo>
                    <a:pt x="492" y="660"/>
                  </a:lnTo>
                  <a:lnTo>
                    <a:pt x="510" y="654"/>
                  </a:lnTo>
                  <a:lnTo>
                    <a:pt x="522" y="678"/>
                  </a:lnTo>
                  <a:lnTo>
                    <a:pt x="570" y="714"/>
                  </a:lnTo>
                  <a:lnTo>
                    <a:pt x="570" y="660"/>
                  </a:lnTo>
                  <a:close/>
                  <a:moveTo>
                    <a:pt x="162" y="600"/>
                  </a:moveTo>
                  <a:lnTo>
                    <a:pt x="144" y="582"/>
                  </a:lnTo>
                  <a:lnTo>
                    <a:pt x="138" y="606"/>
                  </a:lnTo>
                  <a:lnTo>
                    <a:pt x="132" y="618"/>
                  </a:lnTo>
                  <a:lnTo>
                    <a:pt x="126" y="624"/>
                  </a:lnTo>
                  <a:lnTo>
                    <a:pt x="120" y="642"/>
                  </a:lnTo>
                  <a:lnTo>
                    <a:pt x="120" y="654"/>
                  </a:lnTo>
                  <a:lnTo>
                    <a:pt x="126" y="660"/>
                  </a:lnTo>
                  <a:lnTo>
                    <a:pt x="138" y="666"/>
                  </a:lnTo>
                  <a:lnTo>
                    <a:pt x="150" y="678"/>
                  </a:lnTo>
                  <a:lnTo>
                    <a:pt x="144" y="684"/>
                  </a:lnTo>
                  <a:lnTo>
                    <a:pt x="120" y="696"/>
                  </a:lnTo>
                  <a:lnTo>
                    <a:pt x="114" y="702"/>
                  </a:lnTo>
                  <a:lnTo>
                    <a:pt x="102" y="708"/>
                  </a:lnTo>
                  <a:lnTo>
                    <a:pt x="96" y="732"/>
                  </a:lnTo>
                  <a:lnTo>
                    <a:pt x="72" y="750"/>
                  </a:lnTo>
                  <a:lnTo>
                    <a:pt x="72" y="762"/>
                  </a:lnTo>
                  <a:lnTo>
                    <a:pt x="60" y="774"/>
                  </a:lnTo>
                  <a:lnTo>
                    <a:pt x="48" y="780"/>
                  </a:lnTo>
                  <a:lnTo>
                    <a:pt x="42" y="786"/>
                  </a:lnTo>
                  <a:lnTo>
                    <a:pt x="30" y="792"/>
                  </a:lnTo>
                  <a:lnTo>
                    <a:pt x="24" y="798"/>
                  </a:lnTo>
                  <a:lnTo>
                    <a:pt x="18" y="798"/>
                  </a:lnTo>
                  <a:lnTo>
                    <a:pt x="18" y="804"/>
                  </a:lnTo>
                  <a:lnTo>
                    <a:pt x="12" y="810"/>
                  </a:lnTo>
                  <a:lnTo>
                    <a:pt x="0" y="834"/>
                  </a:lnTo>
                  <a:lnTo>
                    <a:pt x="0" y="864"/>
                  </a:lnTo>
                  <a:lnTo>
                    <a:pt x="30" y="834"/>
                  </a:lnTo>
                  <a:lnTo>
                    <a:pt x="30" y="816"/>
                  </a:lnTo>
                  <a:lnTo>
                    <a:pt x="36" y="810"/>
                  </a:lnTo>
                  <a:lnTo>
                    <a:pt x="42" y="810"/>
                  </a:lnTo>
                  <a:lnTo>
                    <a:pt x="78" y="798"/>
                  </a:lnTo>
                  <a:lnTo>
                    <a:pt x="84" y="792"/>
                  </a:lnTo>
                  <a:lnTo>
                    <a:pt x="84" y="762"/>
                  </a:lnTo>
                  <a:lnTo>
                    <a:pt x="90" y="750"/>
                  </a:lnTo>
                  <a:lnTo>
                    <a:pt x="96" y="744"/>
                  </a:lnTo>
                  <a:lnTo>
                    <a:pt x="114" y="738"/>
                  </a:lnTo>
                  <a:lnTo>
                    <a:pt x="126" y="732"/>
                  </a:lnTo>
                  <a:lnTo>
                    <a:pt x="144" y="720"/>
                  </a:lnTo>
                  <a:lnTo>
                    <a:pt x="162" y="714"/>
                  </a:lnTo>
                  <a:lnTo>
                    <a:pt x="168" y="702"/>
                  </a:lnTo>
                  <a:lnTo>
                    <a:pt x="174" y="696"/>
                  </a:lnTo>
                  <a:lnTo>
                    <a:pt x="174" y="684"/>
                  </a:lnTo>
                  <a:lnTo>
                    <a:pt x="156" y="648"/>
                  </a:lnTo>
                  <a:lnTo>
                    <a:pt x="156" y="624"/>
                  </a:lnTo>
                  <a:lnTo>
                    <a:pt x="162" y="612"/>
                  </a:lnTo>
                  <a:lnTo>
                    <a:pt x="162" y="600"/>
                  </a:lnTo>
                  <a:close/>
                  <a:moveTo>
                    <a:pt x="330" y="1026"/>
                  </a:moveTo>
                  <a:lnTo>
                    <a:pt x="372" y="1056"/>
                  </a:lnTo>
                  <a:lnTo>
                    <a:pt x="372" y="1020"/>
                  </a:lnTo>
                  <a:lnTo>
                    <a:pt x="348" y="1002"/>
                  </a:lnTo>
                  <a:lnTo>
                    <a:pt x="330" y="1026"/>
                  </a:lnTo>
                  <a:close/>
                  <a:moveTo>
                    <a:pt x="660" y="840"/>
                  </a:moveTo>
                  <a:lnTo>
                    <a:pt x="660" y="816"/>
                  </a:lnTo>
                  <a:lnTo>
                    <a:pt x="654" y="804"/>
                  </a:lnTo>
                  <a:lnTo>
                    <a:pt x="654" y="792"/>
                  </a:lnTo>
                  <a:lnTo>
                    <a:pt x="642" y="780"/>
                  </a:lnTo>
                  <a:lnTo>
                    <a:pt x="630" y="774"/>
                  </a:lnTo>
                  <a:lnTo>
                    <a:pt x="600" y="744"/>
                  </a:lnTo>
                  <a:lnTo>
                    <a:pt x="588" y="738"/>
                  </a:lnTo>
                  <a:lnTo>
                    <a:pt x="582" y="738"/>
                  </a:lnTo>
                  <a:lnTo>
                    <a:pt x="576" y="744"/>
                  </a:lnTo>
                  <a:lnTo>
                    <a:pt x="582" y="750"/>
                  </a:lnTo>
                  <a:lnTo>
                    <a:pt x="588" y="762"/>
                  </a:lnTo>
                  <a:lnTo>
                    <a:pt x="594" y="768"/>
                  </a:lnTo>
                  <a:lnTo>
                    <a:pt x="606" y="774"/>
                  </a:lnTo>
                  <a:lnTo>
                    <a:pt x="606" y="786"/>
                  </a:lnTo>
                  <a:lnTo>
                    <a:pt x="600" y="786"/>
                  </a:lnTo>
                  <a:lnTo>
                    <a:pt x="588" y="792"/>
                  </a:lnTo>
                  <a:lnTo>
                    <a:pt x="570" y="792"/>
                  </a:lnTo>
                  <a:lnTo>
                    <a:pt x="558" y="798"/>
                  </a:lnTo>
                  <a:lnTo>
                    <a:pt x="546" y="798"/>
                  </a:lnTo>
                  <a:lnTo>
                    <a:pt x="546" y="828"/>
                  </a:lnTo>
                  <a:lnTo>
                    <a:pt x="528" y="828"/>
                  </a:lnTo>
                  <a:lnTo>
                    <a:pt x="522" y="846"/>
                  </a:lnTo>
                  <a:lnTo>
                    <a:pt x="498" y="864"/>
                  </a:lnTo>
                  <a:lnTo>
                    <a:pt x="492" y="864"/>
                  </a:lnTo>
                  <a:lnTo>
                    <a:pt x="486" y="858"/>
                  </a:lnTo>
                  <a:lnTo>
                    <a:pt x="474" y="852"/>
                  </a:lnTo>
                  <a:lnTo>
                    <a:pt x="462" y="852"/>
                  </a:lnTo>
                  <a:lnTo>
                    <a:pt x="450" y="846"/>
                  </a:lnTo>
                  <a:lnTo>
                    <a:pt x="438" y="858"/>
                  </a:lnTo>
                  <a:lnTo>
                    <a:pt x="432" y="870"/>
                  </a:lnTo>
                  <a:lnTo>
                    <a:pt x="420" y="882"/>
                  </a:lnTo>
                  <a:lnTo>
                    <a:pt x="414" y="894"/>
                  </a:lnTo>
                  <a:lnTo>
                    <a:pt x="408" y="900"/>
                  </a:lnTo>
                  <a:lnTo>
                    <a:pt x="408" y="906"/>
                  </a:lnTo>
                  <a:lnTo>
                    <a:pt x="408" y="900"/>
                  </a:lnTo>
                  <a:lnTo>
                    <a:pt x="396" y="888"/>
                  </a:lnTo>
                  <a:lnTo>
                    <a:pt x="384" y="888"/>
                  </a:lnTo>
                  <a:lnTo>
                    <a:pt x="378" y="900"/>
                  </a:lnTo>
                  <a:lnTo>
                    <a:pt x="378" y="912"/>
                  </a:lnTo>
                  <a:lnTo>
                    <a:pt x="372" y="924"/>
                  </a:lnTo>
                  <a:lnTo>
                    <a:pt x="366" y="930"/>
                  </a:lnTo>
                  <a:lnTo>
                    <a:pt x="360" y="942"/>
                  </a:lnTo>
                  <a:lnTo>
                    <a:pt x="384" y="960"/>
                  </a:lnTo>
                  <a:lnTo>
                    <a:pt x="402" y="942"/>
                  </a:lnTo>
                  <a:lnTo>
                    <a:pt x="414" y="966"/>
                  </a:lnTo>
                  <a:lnTo>
                    <a:pt x="420" y="960"/>
                  </a:lnTo>
                  <a:lnTo>
                    <a:pt x="432" y="954"/>
                  </a:lnTo>
                  <a:lnTo>
                    <a:pt x="450" y="936"/>
                  </a:lnTo>
                  <a:lnTo>
                    <a:pt x="462" y="930"/>
                  </a:lnTo>
                  <a:lnTo>
                    <a:pt x="474" y="930"/>
                  </a:lnTo>
                  <a:lnTo>
                    <a:pt x="498" y="954"/>
                  </a:lnTo>
                  <a:lnTo>
                    <a:pt x="510" y="960"/>
                  </a:lnTo>
                  <a:lnTo>
                    <a:pt x="492" y="978"/>
                  </a:lnTo>
                  <a:lnTo>
                    <a:pt x="492" y="990"/>
                  </a:lnTo>
                  <a:lnTo>
                    <a:pt x="510" y="1026"/>
                  </a:lnTo>
                  <a:lnTo>
                    <a:pt x="522" y="1044"/>
                  </a:lnTo>
                  <a:lnTo>
                    <a:pt x="534" y="1056"/>
                  </a:lnTo>
                  <a:lnTo>
                    <a:pt x="546" y="1062"/>
                  </a:lnTo>
                  <a:lnTo>
                    <a:pt x="558" y="1062"/>
                  </a:lnTo>
                  <a:lnTo>
                    <a:pt x="570" y="1068"/>
                  </a:lnTo>
                  <a:lnTo>
                    <a:pt x="582" y="1068"/>
                  </a:lnTo>
                  <a:lnTo>
                    <a:pt x="606" y="1050"/>
                  </a:lnTo>
                  <a:lnTo>
                    <a:pt x="606" y="1074"/>
                  </a:lnTo>
                  <a:lnTo>
                    <a:pt x="630" y="1074"/>
                  </a:lnTo>
                  <a:lnTo>
                    <a:pt x="630" y="1038"/>
                  </a:lnTo>
                  <a:lnTo>
                    <a:pt x="624" y="1032"/>
                  </a:lnTo>
                  <a:lnTo>
                    <a:pt x="606" y="996"/>
                  </a:lnTo>
                  <a:lnTo>
                    <a:pt x="606" y="984"/>
                  </a:lnTo>
                  <a:lnTo>
                    <a:pt x="612" y="972"/>
                  </a:lnTo>
                  <a:lnTo>
                    <a:pt x="624" y="960"/>
                  </a:lnTo>
                  <a:lnTo>
                    <a:pt x="654" y="1014"/>
                  </a:lnTo>
                  <a:lnTo>
                    <a:pt x="654" y="1008"/>
                  </a:lnTo>
                  <a:lnTo>
                    <a:pt x="660" y="1002"/>
                  </a:lnTo>
                  <a:lnTo>
                    <a:pt x="672" y="978"/>
                  </a:lnTo>
                  <a:lnTo>
                    <a:pt x="678" y="960"/>
                  </a:lnTo>
                  <a:lnTo>
                    <a:pt x="678" y="936"/>
                  </a:lnTo>
                  <a:lnTo>
                    <a:pt x="672" y="918"/>
                  </a:lnTo>
                  <a:lnTo>
                    <a:pt x="666" y="912"/>
                  </a:lnTo>
                  <a:lnTo>
                    <a:pt x="660" y="900"/>
                  </a:lnTo>
                  <a:lnTo>
                    <a:pt x="660" y="840"/>
                  </a:lnTo>
                  <a:close/>
                  <a:moveTo>
                    <a:pt x="330" y="384"/>
                  </a:moveTo>
                  <a:lnTo>
                    <a:pt x="348" y="384"/>
                  </a:lnTo>
                  <a:lnTo>
                    <a:pt x="354" y="390"/>
                  </a:lnTo>
                  <a:lnTo>
                    <a:pt x="366" y="396"/>
                  </a:lnTo>
                  <a:lnTo>
                    <a:pt x="366" y="408"/>
                  </a:lnTo>
                  <a:lnTo>
                    <a:pt x="372" y="420"/>
                  </a:lnTo>
                  <a:lnTo>
                    <a:pt x="384" y="438"/>
                  </a:lnTo>
                  <a:lnTo>
                    <a:pt x="396" y="450"/>
                  </a:lnTo>
                  <a:lnTo>
                    <a:pt x="414" y="462"/>
                  </a:lnTo>
                  <a:lnTo>
                    <a:pt x="432" y="462"/>
                  </a:lnTo>
                  <a:lnTo>
                    <a:pt x="444" y="438"/>
                  </a:lnTo>
                  <a:lnTo>
                    <a:pt x="444" y="426"/>
                  </a:lnTo>
                  <a:lnTo>
                    <a:pt x="432" y="402"/>
                  </a:lnTo>
                  <a:lnTo>
                    <a:pt x="420" y="396"/>
                  </a:lnTo>
                  <a:lnTo>
                    <a:pt x="408" y="396"/>
                  </a:lnTo>
                  <a:lnTo>
                    <a:pt x="408" y="390"/>
                  </a:lnTo>
                  <a:lnTo>
                    <a:pt x="414" y="384"/>
                  </a:lnTo>
                  <a:lnTo>
                    <a:pt x="414" y="378"/>
                  </a:lnTo>
                  <a:lnTo>
                    <a:pt x="420" y="372"/>
                  </a:lnTo>
                  <a:lnTo>
                    <a:pt x="408" y="372"/>
                  </a:lnTo>
                  <a:lnTo>
                    <a:pt x="396" y="366"/>
                  </a:lnTo>
                  <a:lnTo>
                    <a:pt x="390" y="360"/>
                  </a:lnTo>
                  <a:lnTo>
                    <a:pt x="372" y="360"/>
                  </a:lnTo>
                  <a:lnTo>
                    <a:pt x="366" y="366"/>
                  </a:lnTo>
                  <a:lnTo>
                    <a:pt x="354" y="372"/>
                  </a:lnTo>
                  <a:lnTo>
                    <a:pt x="342" y="360"/>
                  </a:lnTo>
                  <a:lnTo>
                    <a:pt x="330" y="354"/>
                  </a:lnTo>
                  <a:lnTo>
                    <a:pt x="312" y="354"/>
                  </a:lnTo>
                  <a:lnTo>
                    <a:pt x="300" y="366"/>
                  </a:lnTo>
                  <a:lnTo>
                    <a:pt x="288" y="372"/>
                  </a:lnTo>
                  <a:lnTo>
                    <a:pt x="282" y="372"/>
                  </a:lnTo>
                  <a:lnTo>
                    <a:pt x="264" y="354"/>
                  </a:lnTo>
                  <a:lnTo>
                    <a:pt x="258" y="342"/>
                  </a:lnTo>
                  <a:lnTo>
                    <a:pt x="258" y="252"/>
                  </a:lnTo>
                  <a:lnTo>
                    <a:pt x="270" y="228"/>
                  </a:lnTo>
                  <a:lnTo>
                    <a:pt x="270" y="222"/>
                  </a:lnTo>
                  <a:lnTo>
                    <a:pt x="288" y="204"/>
                  </a:lnTo>
                  <a:lnTo>
                    <a:pt x="288" y="174"/>
                  </a:lnTo>
                  <a:lnTo>
                    <a:pt x="276" y="150"/>
                  </a:lnTo>
                  <a:lnTo>
                    <a:pt x="276" y="126"/>
                  </a:lnTo>
                  <a:lnTo>
                    <a:pt x="282" y="108"/>
                  </a:lnTo>
                  <a:lnTo>
                    <a:pt x="282" y="72"/>
                  </a:lnTo>
                  <a:lnTo>
                    <a:pt x="264" y="54"/>
                  </a:lnTo>
                  <a:lnTo>
                    <a:pt x="264" y="36"/>
                  </a:lnTo>
                  <a:lnTo>
                    <a:pt x="258" y="30"/>
                  </a:lnTo>
                  <a:lnTo>
                    <a:pt x="258" y="6"/>
                  </a:lnTo>
                  <a:lnTo>
                    <a:pt x="252" y="0"/>
                  </a:lnTo>
                  <a:lnTo>
                    <a:pt x="240" y="0"/>
                  </a:lnTo>
                  <a:lnTo>
                    <a:pt x="234" y="6"/>
                  </a:lnTo>
                  <a:lnTo>
                    <a:pt x="234" y="12"/>
                  </a:lnTo>
                  <a:lnTo>
                    <a:pt x="228" y="18"/>
                  </a:lnTo>
                  <a:lnTo>
                    <a:pt x="216" y="24"/>
                  </a:lnTo>
                  <a:lnTo>
                    <a:pt x="204" y="24"/>
                  </a:lnTo>
                  <a:lnTo>
                    <a:pt x="192" y="18"/>
                  </a:lnTo>
                  <a:lnTo>
                    <a:pt x="186" y="12"/>
                  </a:lnTo>
                  <a:lnTo>
                    <a:pt x="174" y="12"/>
                  </a:lnTo>
                  <a:lnTo>
                    <a:pt x="162" y="18"/>
                  </a:lnTo>
                  <a:lnTo>
                    <a:pt x="162" y="36"/>
                  </a:lnTo>
                  <a:lnTo>
                    <a:pt x="156" y="42"/>
                  </a:lnTo>
                  <a:lnTo>
                    <a:pt x="156" y="48"/>
                  </a:lnTo>
                  <a:lnTo>
                    <a:pt x="144" y="72"/>
                  </a:lnTo>
                  <a:lnTo>
                    <a:pt x="132" y="84"/>
                  </a:lnTo>
                  <a:lnTo>
                    <a:pt x="132" y="96"/>
                  </a:lnTo>
                  <a:lnTo>
                    <a:pt x="138" y="102"/>
                  </a:lnTo>
                  <a:lnTo>
                    <a:pt x="144" y="114"/>
                  </a:lnTo>
                  <a:lnTo>
                    <a:pt x="150" y="132"/>
                  </a:lnTo>
                  <a:lnTo>
                    <a:pt x="156" y="138"/>
                  </a:lnTo>
                  <a:lnTo>
                    <a:pt x="156" y="150"/>
                  </a:lnTo>
                  <a:lnTo>
                    <a:pt x="150" y="162"/>
                  </a:lnTo>
                  <a:lnTo>
                    <a:pt x="150" y="168"/>
                  </a:lnTo>
                  <a:lnTo>
                    <a:pt x="144" y="174"/>
                  </a:lnTo>
                  <a:lnTo>
                    <a:pt x="138" y="186"/>
                  </a:lnTo>
                  <a:lnTo>
                    <a:pt x="138" y="198"/>
                  </a:lnTo>
                  <a:lnTo>
                    <a:pt x="150" y="210"/>
                  </a:lnTo>
                  <a:lnTo>
                    <a:pt x="150" y="216"/>
                  </a:lnTo>
                  <a:lnTo>
                    <a:pt x="144" y="222"/>
                  </a:lnTo>
                  <a:lnTo>
                    <a:pt x="138" y="222"/>
                  </a:lnTo>
                  <a:lnTo>
                    <a:pt x="126" y="228"/>
                  </a:lnTo>
                  <a:lnTo>
                    <a:pt x="120" y="228"/>
                  </a:lnTo>
                  <a:lnTo>
                    <a:pt x="120" y="210"/>
                  </a:lnTo>
                  <a:lnTo>
                    <a:pt x="114" y="204"/>
                  </a:lnTo>
                  <a:lnTo>
                    <a:pt x="114" y="252"/>
                  </a:lnTo>
                  <a:lnTo>
                    <a:pt x="150" y="306"/>
                  </a:lnTo>
                  <a:lnTo>
                    <a:pt x="174" y="330"/>
                  </a:lnTo>
                  <a:lnTo>
                    <a:pt x="186" y="348"/>
                  </a:lnTo>
                  <a:lnTo>
                    <a:pt x="204" y="384"/>
                  </a:lnTo>
                  <a:lnTo>
                    <a:pt x="216" y="402"/>
                  </a:lnTo>
                  <a:lnTo>
                    <a:pt x="228" y="408"/>
                  </a:lnTo>
                  <a:lnTo>
                    <a:pt x="252" y="408"/>
                  </a:lnTo>
                  <a:lnTo>
                    <a:pt x="258" y="396"/>
                  </a:lnTo>
                  <a:lnTo>
                    <a:pt x="270" y="390"/>
                  </a:lnTo>
                  <a:lnTo>
                    <a:pt x="276" y="384"/>
                  </a:lnTo>
                  <a:lnTo>
                    <a:pt x="288" y="384"/>
                  </a:lnTo>
                  <a:lnTo>
                    <a:pt x="294" y="396"/>
                  </a:lnTo>
                  <a:lnTo>
                    <a:pt x="306" y="402"/>
                  </a:lnTo>
                  <a:lnTo>
                    <a:pt x="324" y="420"/>
                  </a:lnTo>
                  <a:lnTo>
                    <a:pt x="342" y="420"/>
                  </a:lnTo>
                  <a:lnTo>
                    <a:pt x="342" y="402"/>
                  </a:lnTo>
                  <a:lnTo>
                    <a:pt x="336" y="396"/>
                  </a:lnTo>
                  <a:lnTo>
                    <a:pt x="330" y="384"/>
                  </a:lnTo>
                  <a:close/>
                  <a:moveTo>
                    <a:pt x="258" y="432"/>
                  </a:moveTo>
                  <a:lnTo>
                    <a:pt x="246" y="426"/>
                  </a:lnTo>
                  <a:lnTo>
                    <a:pt x="204" y="426"/>
                  </a:lnTo>
                  <a:lnTo>
                    <a:pt x="234" y="468"/>
                  </a:lnTo>
                  <a:lnTo>
                    <a:pt x="258" y="534"/>
                  </a:lnTo>
                  <a:lnTo>
                    <a:pt x="270" y="528"/>
                  </a:lnTo>
                  <a:lnTo>
                    <a:pt x="276" y="516"/>
                  </a:lnTo>
                  <a:lnTo>
                    <a:pt x="282" y="510"/>
                  </a:lnTo>
                  <a:lnTo>
                    <a:pt x="282" y="486"/>
                  </a:lnTo>
                  <a:lnTo>
                    <a:pt x="276" y="480"/>
                  </a:lnTo>
                  <a:lnTo>
                    <a:pt x="270" y="468"/>
                  </a:lnTo>
                  <a:lnTo>
                    <a:pt x="270" y="450"/>
                  </a:lnTo>
                  <a:lnTo>
                    <a:pt x="264" y="438"/>
                  </a:lnTo>
                  <a:lnTo>
                    <a:pt x="258" y="432"/>
                  </a:lnTo>
                  <a:close/>
                  <a:moveTo>
                    <a:pt x="330" y="648"/>
                  </a:moveTo>
                  <a:lnTo>
                    <a:pt x="336" y="660"/>
                  </a:lnTo>
                  <a:lnTo>
                    <a:pt x="354" y="678"/>
                  </a:lnTo>
                  <a:lnTo>
                    <a:pt x="360" y="672"/>
                  </a:lnTo>
                  <a:lnTo>
                    <a:pt x="372" y="666"/>
                  </a:lnTo>
                  <a:lnTo>
                    <a:pt x="378" y="660"/>
                  </a:lnTo>
                  <a:lnTo>
                    <a:pt x="384" y="660"/>
                  </a:lnTo>
                  <a:lnTo>
                    <a:pt x="390" y="666"/>
                  </a:lnTo>
                  <a:lnTo>
                    <a:pt x="390" y="696"/>
                  </a:lnTo>
                  <a:lnTo>
                    <a:pt x="402" y="708"/>
                  </a:lnTo>
                  <a:lnTo>
                    <a:pt x="396" y="720"/>
                  </a:lnTo>
                  <a:lnTo>
                    <a:pt x="390" y="726"/>
                  </a:lnTo>
                  <a:lnTo>
                    <a:pt x="372" y="762"/>
                  </a:lnTo>
                  <a:lnTo>
                    <a:pt x="372" y="786"/>
                  </a:lnTo>
                  <a:lnTo>
                    <a:pt x="378" y="792"/>
                  </a:lnTo>
                  <a:lnTo>
                    <a:pt x="384" y="804"/>
                  </a:lnTo>
                  <a:lnTo>
                    <a:pt x="396" y="804"/>
                  </a:lnTo>
                  <a:lnTo>
                    <a:pt x="408" y="798"/>
                  </a:lnTo>
                  <a:lnTo>
                    <a:pt x="420" y="798"/>
                  </a:lnTo>
                  <a:lnTo>
                    <a:pt x="432" y="792"/>
                  </a:lnTo>
                  <a:lnTo>
                    <a:pt x="438" y="786"/>
                  </a:lnTo>
                  <a:lnTo>
                    <a:pt x="438" y="768"/>
                  </a:lnTo>
                  <a:lnTo>
                    <a:pt x="432" y="756"/>
                  </a:lnTo>
                  <a:lnTo>
                    <a:pt x="426" y="738"/>
                  </a:lnTo>
                  <a:lnTo>
                    <a:pt x="426" y="726"/>
                  </a:lnTo>
                  <a:lnTo>
                    <a:pt x="432" y="714"/>
                  </a:lnTo>
                  <a:lnTo>
                    <a:pt x="444" y="678"/>
                  </a:lnTo>
                  <a:lnTo>
                    <a:pt x="444" y="660"/>
                  </a:lnTo>
                  <a:lnTo>
                    <a:pt x="438" y="648"/>
                  </a:lnTo>
                  <a:lnTo>
                    <a:pt x="432" y="642"/>
                  </a:lnTo>
                  <a:lnTo>
                    <a:pt x="426" y="642"/>
                  </a:lnTo>
                  <a:lnTo>
                    <a:pt x="414" y="654"/>
                  </a:lnTo>
                  <a:lnTo>
                    <a:pt x="402" y="660"/>
                  </a:lnTo>
                  <a:lnTo>
                    <a:pt x="396" y="660"/>
                  </a:lnTo>
                  <a:lnTo>
                    <a:pt x="396" y="648"/>
                  </a:lnTo>
                  <a:lnTo>
                    <a:pt x="408" y="624"/>
                  </a:lnTo>
                  <a:lnTo>
                    <a:pt x="408" y="612"/>
                  </a:lnTo>
                  <a:lnTo>
                    <a:pt x="414" y="600"/>
                  </a:lnTo>
                  <a:lnTo>
                    <a:pt x="414" y="594"/>
                  </a:lnTo>
                  <a:lnTo>
                    <a:pt x="408" y="588"/>
                  </a:lnTo>
                  <a:lnTo>
                    <a:pt x="372" y="570"/>
                  </a:lnTo>
                  <a:lnTo>
                    <a:pt x="366" y="564"/>
                  </a:lnTo>
                  <a:lnTo>
                    <a:pt x="330" y="564"/>
                  </a:lnTo>
                  <a:lnTo>
                    <a:pt x="324" y="570"/>
                  </a:lnTo>
                  <a:lnTo>
                    <a:pt x="324" y="576"/>
                  </a:lnTo>
                  <a:lnTo>
                    <a:pt x="330" y="582"/>
                  </a:lnTo>
                  <a:lnTo>
                    <a:pt x="336" y="582"/>
                  </a:lnTo>
                  <a:lnTo>
                    <a:pt x="342" y="594"/>
                  </a:lnTo>
                  <a:lnTo>
                    <a:pt x="342" y="600"/>
                  </a:lnTo>
                  <a:lnTo>
                    <a:pt x="336" y="606"/>
                  </a:lnTo>
                  <a:lnTo>
                    <a:pt x="336" y="618"/>
                  </a:lnTo>
                  <a:lnTo>
                    <a:pt x="330" y="630"/>
                  </a:lnTo>
                  <a:lnTo>
                    <a:pt x="330" y="64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54" name="Peru" descr="© INSCALE GmbH, 05.05.2010&#10;http://www.presentationload.com/">
              <a:extLst>
                <a:ext uri="{FF2B5EF4-FFF2-40B4-BE49-F238E27FC236}">
                  <a16:creationId xmlns:a16="http://schemas.microsoft.com/office/drawing/2014/main" id="{57D022F5-57D8-7B46-0BE3-B807B910868A}"/>
                </a:ext>
              </a:extLst>
            </p:cNvPr>
            <p:cNvSpPr>
              <a:spLocks/>
            </p:cNvSpPr>
            <p:nvPr/>
          </p:nvSpPr>
          <p:spPr bwMode="gray">
            <a:xfrm>
              <a:off x="2041480" y="3216997"/>
              <a:ext cx="357252" cy="564787"/>
            </a:xfrm>
            <a:custGeom>
              <a:avLst/>
              <a:gdLst>
                <a:gd name="T0" fmla="*/ 2147483647 w 942"/>
                <a:gd name="T1" fmla="*/ 2147483647 h 1488"/>
                <a:gd name="T2" fmla="*/ 2147483647 w 942"/>
                <a:gd name="T3" fmla="*/ 2147483647 h 1488"/>
                <a:gd name="T4" fmla="*/ 2147483647 w 942"/>
                <a:gd name="T5" fmla="*/ 2147483647 h 1488"/>
                <a:gd name="T6" fmla="*/ 2147483647 w 942"/>
                <a:gd name="T7" fmla="*/ 2147483647 h 1488"/>
                <a:gd name="T8" fmla="*/ 2147483647 w 942"/>
                <a:gd name="T9" fmla="*/ 2147483647 h 1488"/>
                <a:gd name="T10" fmla="*/ 2147483647 w 942"/>
                <a:gd name="T11" fmla="*/ 2147483647 h 1488"/>
                <a:gd name="T12" fmla="*/ 2147483647 w 942"/>
                <a:gd name="T13" fmla="*/ 2147483647 h 1488"/>
                <a:gd name="T14" fmla="*/ 2147483647 w 942"/>
                <a:gd name="T15" fmla="*/ 2147483647 h 1488"/>
                <a:gd name="T16" fmla="*/ 2147483647 w 942"/>
                <a:gd name="T17" fmla="*/ 2147483647 h 1488"/>
                <a:gd name="T18" fmla="*/ 2147483647 w 942"/>
                <a:gd name="T19" fmla="*/ 2147483647 h 1488"/>
                <a:gd name="T20" fmla="*/ 2147483647 w 942"/>
                <a:gd name="T21" fmla="*/ 2147483647 h 1488"/>
                <a:gd name="T22" fmla="*/ 2147483647 w 942"/>
                <a:gd name="T23" fmla="*/ 2147483647 h 1488"/>
                <a:gd name="T24" fmla="*/ 2147483647 w 942"/>
                <a:gd name="T25" fmla="*/ 2147483647 h 1488"/>
                <a:gd name="T26" fmla="*/ 2147483647 w 942"/>
                <a:gd name="T27" fmla="*/ 2147483647 h 1488"/>
                <a:gd name="T28" fmla="*/ 2147483647 w 942"/>
                <a:gd name="T29" fmla="*/ 2147483647 h 1488"/>
                <a:gd name="T30" fmla="*/ 2147483647 w 942"/>
                <a:gd name="T31" fmla="*/ 2147483647 h 1488"/>
                <a:gd name="T32" fmla="*/ 2147483647 w 942"/>
                <a:gd name="T33" fmla="*/ 2147483647 h 1488"/>
                <a:gd name="T34" fmla="*/ 2147483647 w 942"/>
                <a:gd name="T35" fmla="*/ 2147483647 h 1488"/>
                <a:gd name="T36" fmla="*/ 2147483647 w 942"/>
                <a:gd name="T37" fmla="*/ 2147483647 h 1488"/>
                <a:gd name="T38" fmla="*/ 2147483647 w 942"/>
                <a:gd name="T39" fmla="*/ 2147483647 h 1488"/>
                <a:gd name="T40" fmla="*/ 2147483647 w 942"/>
                <a:gd name="T41" fmla="*/ 2147483647 h 1488"/>
                <a:gd name="T42" fmla="*/ 2147483647 w 942"/>
                <a:gd name="T43" fmla="*/ 2147483647 h 1488"/>
                <a:gd name="T44" fmla="*/ 2147483647 w 942"/>
                <a:gd name="T45" fmla="*/ 2147483647 h 1488"/>
                <a:gd name="T46" fmla="*/ 2147483647 w 942"/>
                <a:gd name="T47" fmla="*/ 2147483647 h 1488"/>
                <a:gd name="T48" fmla="*/ 2147483647 w 942"/>
                <a:gd name="T49" fmla="*/ 2147483647 h 1488"/>
                <a:gd name="T50" fmla="*/ 2147483647 w 942"/>
                <a:gd name="T51" fmla="*/ 2147483647 h 1488"/>
                <a:gd name="T52" fmla="*/ 2147483647 w 942"/>
                <a:gd name="T53" fmla="*/ 2147483647 h 1488"/>
                <a:gd name="T54" fmla="*/ 2147483647 w 942"/>
                <a:gd name="T55" fmla="*/ 2147483647 h 1488"/>
                <a:gd name="T56" fmla="*/ 2147483647 w 942"/>
                <a:gd name="T57" fmla="*/ 2147483647 h 1488"/>
                <a:gd name="T58" fmla="*/ 2147483647 w 942"/>
                <a:gd name="T59" fmla="*/ 2147483647 h 1488"/>
                <a:gd name="T60" fmla="*/ 2147483647 w 942"/>
                <a:gd name="T61" fmla="*/ 2147483647 h 1488"/>
                <a:gd name="T62" fmla="*/ 2147483647 w 942"/>
                <a:gd name="T63" fmla="*/ 0 h 1488"/>
                <a:gd name="T64" fmla="*/ 2147483647 w 942"/>
                <a:gd name="T65" fmla="*/ 2147483647 h 1488"/>
                <a:gd name="T66" fmla="*/ 2147483647 w 942"/>
                <a:gd name="T67" fmla="*/ 2147483647 h 1488"/>
                <a:gd name="T68" fmla="*/ 2147483647 w 942"/>
                <a:gd name="T69" fmla="*/ 2147483647 h 1488"/>
                <a:gd name="T70" fmla="*/ 2147483647 w 942"/>
                <a:gd name="T71" fmla="*/ 2147483647 h 1488"/>
                <a:gd name="T72" fmla="*/ 2147483647 w 942"/>
                <a:gd name="T73" fmla="*/ 2147483647 h 1488"/>
                <a:gd name="T74" fmla="*/ 2147483647 w 942"/>
                <a:gd name="T75" fmla="*/ 2147483647 h 1488"/>
                <a:gd name="T76" fmla="*/ 2147483647 w 942"/>
                <a:gd name="T77" fmla="*/ 2147483647 h 1488"/>
                <a:gd name="T78" fmla="*/ 2147483647 w 942"/>
                <a:gd name="T79" fmla="*/ 2147483647 h 1488"/>
                <a:gd name="T80" fmla="*/ 2147483647 w 942"/>
                <a:gd name="T81" fmla="*/ 2147483647 h 1488"/>
                <a:gd name="T82" fmla="*/ 2147483647 w 942"/>
                <a:gd name="T83" fmla="*/ 2147483647 h 1488"/>
                <a:gd name="T84" fmla="*/ 0 w 942"/>
                <a:gd name="T85" fmla="*/ 2147483647 h 1488"/>
                <a:gd name="T86" fmla="*/ 2147483647 w 942"/>
                <a:gd name="T87" fmla="*/ 2147483647 h 1488"/>
                <a:gd name="T88" fmla="*/ 2147483647 w 942"/>
                <a:gd name="T89" fmla="*/ 2147483647 h 1488"/>
                <a:gd name="T90" fmla="*/ 2147483647 w 942"/>
                <a:gd name="T91" fmla="*/ 2147483647 h 1488"/>
                <a:gd name="T92" fmla="*/ 2147483647 w 942"/>
                <a:gd name="T93" fmla="*/ 2147483647 h 1488"/>
                <a:gd name="T94" fmla="*/ 2147483647 w 942"/>
                <a:gd name="T95" fmla="*/ 2147483647 h 1488"/>
                <a:gd name="T96" fmla="*/ 2147483647 w 942"/>
                <a:gd name="T97" fmla="*/ 2147483647 h 1488"/>
                <a:gd name="T98" fmla="*/ 2147483647 w 942"/>
                <a:gd name="T99" fmla="*/ 2147483647 h 1488"/>
                <a:gd name="T100" fmla="*/ 2147483647 w 942"/>
                <a:gd name="T101" fmla="*/ 2147483647 h 1488"/>
                <a:gd name="T102" fmla="*/ 2147483647 w 942"/>
                <a:gd name="T103" fmla="*/ 2147483647 h 1488"/>
                <a:gd name="T104" fmla="*/ 2147483647 w 942"/>
                <a:gd name="T105" fmla="*/ 2147483647 h 1488"/>
                <a:gd name="T106" fmla="*/ 2147483647 w 942"/>
                <a:gd name="T107" fmla="*/ 2147483647 h 1488"/>
                <a:gd name="T108" fmla="*/ 2147483647 w 942"/>
                <a:gd name="T109" fmla="*/ 2147483647 h 1488"/>
                <a:gd name="T110" fmla="*/ 2147483647 w 942"/>
                <a:gd name="T111" fmla="*/ 2147483647 h 1488"/>
                <a:gd name="T112" fmla="*/ 2147483647 w 942"/>
                <a:gd name="T113" fmla="*/ 2147483647 h 1488"/>
                <a:gd name="T114" fmla="*/ 2147483647 w 942"/>
                <a:gd name="T115" fmla="*/ 2147483647 h 1488"/>
                <a:gd name="T116" fmla="*/ 2147483647 w 942"/>
                <a:gd name="T117" fmla="*/ 2147483647 h 1488"/>
                <a:gd name="T118" fmla="*/ 2147483647 w 942"/>
                <a:gd name="T119" fmla="*/ 2147483647 h 1488"/>
                <a:gd name="T120" fmla="*/ 2147483647 w 942"/>
                <a:gd name="T121" fmla="*/ 2147483647 h 148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942"/>
                <a:gd name="T184" fmla="*/ 0 h 1488"/>
                <a:gd name="T185" fmla="*/ 942 w 942"/>
                <a:gd name="T186" fmla="*/ 1488 h 1488"/>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942" h="1488">
                  <a:moveTo>
                    <a:pt x="930" y="1320"/>
                  </a:moveTo>
                  <a:lnTo>
                    <a:pt x="924" y="1314"/>
                  </a:lnTo>
                  <a:lnTo>
                    <a:pt x="912" y="1308"/>
                  </a:lnTo>
                  <a:lnTo>
                    <a:pt x="888" y="1284"/>
                  </a:lnTo>
                  <a:lnTo>
                    <a:pt x="864" y="1284"/>
                  </a:lnTo>
                  <a:lnTo>
                    <a:pt x="858" y="1278"/>
                  </a:lnTo>
                  <a:lnTo>
                    <a:pt x="870" y="1260"/>
                  </a:lnTo>
                  <a:lnTo>
                    <a:pt x="870" y="1230"/>
                  </a:lnTo>
                  <a:lnTo>
                    <a:pt x="882" y="1230"/>
                  </a:lnTo>
                  <a:lnTo>
                    <a:pt x="906" y="1254"/>
                  </a:lnTo>
                  <a:lnTo>
                    <a:pt x="918" y="1236"/>
                  </a:lnTo>
                  <a:lnTo>
                    <a:pt x="918" y="1230"/>
                  </a:lnTo>
                  <a:lnTo>
                    <a:pt x="912" y="1224"/>
                  </a:lnTo>
                  <a:lnTo>
                    <a:pt x="906" y="1212"/>
                  </a:lnTo>
                  <a:lnTo>
                    <a:pt x="900" y="1194"/>
                  </a:lnTo>
                  <a:lnTo>
                    <a:pt x="912" y="1170"/>
                  </a:lnTo>
                  <a:lnTo>
                    <a:pt x="924" y="1158"/>
                  </a:lnTo>
                  <a:lnTo>
                    <a:pt x="930" y="1146"/>
                  </a:lnTo>
                  <a:lnTo>
                    <a:pt x="930" y="1140"/>
                  </a:lnTo>
                  <a:lnTo>
                    <a:pt x="924" y="1128"/>
                  </a:lnTo>
                  <a:lnTo>
                    <a:pt x="912" y="1116"/>
                  </a:lnTo>
                  <a:lnTo>
                    <a:pt x="906" y="1116"/>
                  </a:lnTo>
                  <a:lnTo>
                    <a:pt x="924" y="1086"/>
                  </a:lnTo>
                  <a:lnTo>
                    <a:pt x="912" y="1038"/>
                  </a:lnTo>
                  <a:lnTo>
                    <a:pt x="918" y="1032"/>
                  </a:lnTo>
                  <a:lnTo>
                    <a:pt x="924" y="1020"/>
                  </a:lnTo>
                  <a:lnTo>
                    <a:pt x="930" y="1014"/>
                  </a:lnTo>
                  <a:lnTo>
                    <a:pt x="930" y="1002"/>
                  </a:lnTo>
                  <a:lnTo>
                    <a:pt x="918" y="978"/>
                  </a:lnTo>
                  <a:lnTo>
                    <a:pt x="906" y="960"/>
                  </a:lnTo>
                  <a:lnTo>
                    <a:pt x="894" y="948"/>
                  </a:lnTo>
                  <a:lnTo>
                    <a:pt x="882" y="930"/>
                  </a:lnTo>
                  <a:lnTo>
                    <a:pt x="870" y="918"/>
                  </a:lnTo>
                  <a:lnTo>
                    <a:pt x="864" y="900"/>
                  </a:lnTo>
                  <a:lnTo>
                    <a:pt x="864" y="882"/>
                  </a:lnTo>
                  <a:lnTo>
                    <a:pt x="828" y="882"/>
                  </a:lnTo>
                  <a:lnTo>
                    <a:pt x="822" y="888"/>
                  </a:lnTo>
                  <a:lnTo>
                    <a:pt x="816" y="888"/>
                  </a:lnTo>
                  <a:lnTo>
                    <a:pt x="816" y="894"/>
                  </a:lnTo>
                  <a:lnTo>
                    <a:pt x="804" y="894"/>
                  </a:lnTo>
                  <a:lnTo>
                    <a:pt x="798" y="888"/>
                  </a:lnTo>
                  <a:lnTo>
                    <a:pt x="798" y="882"/>
                  </a:lnTo>
                  <a:lnTo>
                    <a:pt x="786" y="888"/>
                  </a:lnTo>
                  <a:lnTo>
                    <a:pt x="786" y="858"/>
                  </a:lnTo>
                  <a:lnTo>
                    <a:pt x="780" y="840"/>
                  </a:lnTo>
                  <a:lnTo>
                    <a:pt x="780" y="828"/>
                  </a:lnTo>
                  <a:lnTo>
                    <a:pt x="786" y="816"/>
                  </a:lnTo>
                  <a:lnTo>
                    <a:pt x="786" y="804"/>
                  </a:lnTo>
                  <a:lnTo>
                    <a:pt x="792" y="798"/>
                  </a:lnTo>
                  <a:lnTo>
                    <a:pt x="792" y="780"/>
                  </a:lnTo>
                  <a:lnTo>
                    <a:pt x="786" y="768"/>
                  </a:lnTo>
                  <a:lnTo>
                    <a:pt x="786" y="756"/>
                  </a:lnTo>
                  <a:lnTo>
                    <a:pt x="732" y="804"/>
                  </a:lnTo>
                  <a:lnTo>
                    <a:pt x="672" y="810"/>
                  </a:lnTo>
                  <a:lnTo>
                    <a:pt x="672" y="804"/>
                  </a:lnTo>
                  <a:lnTo>
                    <a:pt x="666" y="798"/>
                  </a:lnTo>
                  <a:lnTo>
                    <a:pt x="660" y="786"/>
                  </a:lnTo>
                  <a:lnTo>
                    <a:pt x="660" y="774"/>
                  </a:lnTo>
                  <a:lnTo>
                    <a:pt x="654" y="768"/>
                  </a:lnTo>
                  <a:lnTo>
                    <a:pt x="648" y="768"/>
                  </a:lnTo>
                  <a:lnTo>
                    <a:pt x="636" y="762"/>
                  </a:lnTo>
                  <a:lnTo>
                    <a:pt x="594" y="762"/>
                  </a:lnTo>
                  <a:lnTo>
                    <a:pt x="600" y="756"/>
                  </a:lnTo>
                  <a:lnTo>
                    <a:pt x="612" y="750"/>
                  </a:lnTo>
                  <a:lnTo>
                    <a:pt x="618" y="738"/>
                  </a:lnTo>
                  <a:lnTo>
                    <a:pt x="624" y="732"/>
                  </a:lnTo>
                  <a:lnTo>
                    <a:pt x="600" y="708"/>
                  </a:lnTo>
                  <a:lnTo>
                    <a:pt x="588" y="702"/>
                  </a:lnTo>
                  <a:lnTo>
                    <a:pt x="576" y="690"/>
                  </a:lnTo>
                  <a:lnTo>
                    <a:pt x="564" y="666"/>
                  </a:lnTo>
                  <a:lnTo>
                    <a:pt x="558" y="660"/>
                  </a:lnTo>
                  <a:lnTo>
                    <a:pt x="558" y="654"/>
                  </a:lnTo>
                  <a:lnTo>
                    <a:pt x="552" y="630"/>
                  </a:lnTo>
                  <a:lnTo>
                    <a:pt x="540" y="624"/>
                  </a:lnTo>
                  <a:lnTo>
                    <a:pt x="534" y="618"/>
                  </a:lnTo>
                  <a:lnTo>
                    <a:pt x="534" y="606"/>
                  </a:lnTo>
                  <a:lnTo>
                    <a:pt x="540" y="600"/>
                  </a:lnTo>
                  <a:lnTo>
                    <a:pt x="552" y="594"/>
                  </a:lnTo>
                  <a:lnTo>
                    <a:pt x="546" y="588"/>
                  </a:lnTo>
                  <a:lnTo>
                    <a:pt x="546" y="564"/>
                  </a:lnTo>
                  <a:lnTo>
                    <a:pt x="552" y="552"/>
                  </a:lnTo>
                  <a:lnTo>
                    <a:pt x="582" y="522"/>
                  </a:lnTo>
                  <a:lnTo>
                    <a:pt x="588" y="528"/>
                  </a:lnTo>
                  <a:lnTo>
                    <a:pt x="594" y="528"/>
                  </a:lnTo>
                  <a:lnTo>
                    <a:pt x="588" y="522"/>
                  </a:lnTo>
                  <a:lnTo>
                    <a:pt x="588" y="504"/>
                  </a:lnTo>
                  <a:lnTo>
                    <a:pt x="582" y="498"/>
                  </a:lnTo>
                  <a:lnTo>
                    <a:pt x="582" y="486"/>
                  </a:lnTo>
                  <a:lnTo>
                    <a:pt x="600" y="468"/>
                  </a:lnTo>
                  <a:lnTo>
                    <a:pt x="600" y="414"/>
                  </a:lnTo>
                  <a:lnTo>
                    <a:pt x="624" y="414"/>
                  </a:lnTo>
                  <a:lnTo>
                    <a:pt x="624" y="408"/>
                  </a:lnTo>
                  <a:lnTo>
                    <a:pt x="630" y="402"/>
                  </a:lnTo>
                  <a:lnTo>
                    <a:pt x="630" y="396"/>
                  </a:lnTo>
                  <a:lnTo>
                    <a:pt x="642" y="384"/>
                  </a:lnTo>
                  <a:lnTo>
                    <a:pt x="654" y="378"/>
                  </a:lnTo>
                  <a:lnTo>
                    <a:pt x="660" y="372"/>
                  </a:lnTo>
                  <a:lnTo>
                    <a:pt x="672" y="366"/>
                  </a:lnTo>
                  <a:lnTo>
                    <a:pt x="702" y="366"/>
                  </a:lnTo>
                  <a:lnTo>
                    <a:pt x="708" y="354"/>
                  </a:lnTo>
                  <a:lnTo>
                    <a:pt x="738" y="360"/>
                  </a:lnTo>
                  <a:lnTo>
                    <a:pt x="744" y="354"/>
                  </a:lnTo>
                  <a:lnTo>
                    <a:pt x="750" y="342"/>
                  </a:lnTo>
                  <a:lnTo>
                    <a:pt x="756" y="336"/>
                  </a:lnTo>
                  <a:lnTo>
                    <a:pt x="774" y="336"/>
                  </a:lnTo>
                  <a:lnTo>
                    <a:pt x="786" y="348"/>
                  </a:lnTo>
                  <a:lnTo>
                    <a:pt x="786" y="354"/>
                  </a:lnTo>
                  <a:lnTo>
                    <a:pt x="804" y="354"/>
                  </a:lnTo>
                  <a:lnTo>
                    <a:pt x="816" y="342"/>
                  </a:lnTo>
                  <a:lnTo>
                    <a:pt x="798" y="330"/>
                  </a:lnTo>
                  <a:lnTo>
                    <a:pt x="786" y="312"/>
                  </a:lnTo>
                  <a:lnTo>
                    <a:pt x="768" y="312"/>
                  </a:lnTo>
                  <a:lnTo>
                    <a:pt x="762" y="306"/>
                  </a:lnTo>
                  <a:lnTo>
                    <a:pt x="762" y="288"/>
                  </a:lnTo>
                  <a:lnTo>
                    <a:pt x="774" y="264"/>
                  </a:lnTo>
                  <a:lnTo>
                    <a:pt x="774" y="258"/>
                  </a:lnTo>
                  <a:lnTo>
                    <a:pt x="780" y="252"/>
                  </a:lnTo>
                  <a:lnTo>
                    <a:pt x="786" y="252"/>
                  </a:lnTo>
                  <a:lnTo>
                    <a:pt x="792" y="246"/>
                  </a:lnTo>
                  <a:lnTo>
                    <a:pt x="798" y="234"/>
                  </a:lnTo>
                  <a:lnTo>
                    <a:pt x="798" y="216"/>
                  </a:lnTo>
                  <a:lnTo>
                    <a:pt x="792" y="210"/>
                  </a:lnTo>
                  <a:lnTo>
                    <a:pt x="780" y="204"/>
                  </a:lnTo>
                  <a:lnTo>
                    <a:pt x="756" y="204"/>
                  </a:lnTo>
                  <a:lnTo>
                    <a:pt x="750" y="198"/>
                  </a:lnTo>
                  <a:lnTo>
                    <a:pt x="744" y="186"/>
                  </a:lnTo>
                  <a:lnTo>
                    <a:pt x="744" y="180"/>
                  </a:lnTo>
                  <a:lnTo>
                    <a:pt x="732" y="180"/>
                  </a:lnTo>
                  <a:lnTo>
                    <a:pt x="726" y="186"/>
                  </a:lnTo>
                  <a:lnTo>
                    <a:pt x="714" y="192"/>
                  </a:lnTo>
                  <a:lnTo>
                    <a:pt x="702" y="192"/>
                  </a:lnTo>
                  <a:lnTo>
                    <a:pt x="696" y="186"/>
                  </a:lnTo>
                  <a:lnTo>
                    <a:pt x="690" y="186"/>
                  </a:lnTo>
                  <a:lnTo>
                    <a:pt x="684" y="180"/>
                  </a:lnTo>
                  <a:lnTo>
                    <a:pt x="660" y="180"/>
                  </a:lnTo>
                  <a:lnTo>
                    <a:pt x="648" y="192"/>
                  </a:lnTo>
                  <a:lnTo>
                    <a:pt x="648" y="204"/>
                  </a:lnTo>
                  <a:lnTo>
                    <a:pt x="612" y="204"/>
                  </a:lnTo>
                  <a:lnTo>
                    <a:pt x="588" y="198"/>
                  </a:lnTo>
                  <a:lnTo>
                    <a:pt x="576" y="192"/>
                  </a:lnTo>
                  <a:lnTo>
                    <a:pt x="576" y="168"/>
                  </a:lnTo>
                  <a:lnTo>
                    <a:pt x="582" y="162"/>
                  </a:lnTo>
                  <a:lnTo>
                    <a:pt x="582" y="156"/>
                  </a:lnTo>
                  <a:lnTo>
                    <a:pt x="576" y="150"/>
                  </a:lnTo>
                  <a:lnTo>
                    <a:pt x="564" y="144"/>
                  </a:lnTo>
                  <a:lnTo>
                    <a:pt x="552" y="144"/>
                  </a:lnTo>
                  <a:lnTo>
                    <a:pt x="552" y="138"/>
                  </a:lnTo>
                  <a:lnTo>
                    <a:pt x="546" y="132"/>
                  </a:lnTo>
                  <a:lnTo>
                    <a:pt x="546" y="108"/>
                  </a:lnTo>
                  <a:lnTo>
                    <a:pt x="540" y="102"/>
                  </a:lnTo>
                  <a:lnTo>
                    <a:pt x="528" y="102"/>
                  </a:lnTo>
                  <a:lnTo>
                    <a:pt x="516" y="84"/>
                  </a:lnTo>
                  <a:lnTo>
                    <a:pt x="498" y="84"/>
                  </a:lnTo>
                  <a:lnTo>
                    <a:pt x="486" y="48"/>
                  </a:lnTo>
                  <a:lnTo>
                    <a:pt x="480" y="42"/>
                  </a:lnTo>
                  <a:lnTo>
                    <a:pt x="468" y="36"/>
                  </a:lnTo>
                  <a:lnTo>
                    <a:pt x="450" y="18"/>
                  </a:lnTo>
                  <a:lnTo>
                    <a:pt x="438" y="12"/>
                  </a:lnTo>
                  <a:lnTo>
                    <a:pt x="426" y="0"/>
                  </a:lnTo>
                  <a:lnTo>
                    <a:pt x="396" y="0"/>
                  </a:lnTo>
                  <a:lnTo>
                    <a:pt x="414" y="0"/>
                  </a:lnTo>
                  <a:lnTo>
                    <a:pt x="414" y="24"/>
                  </a:lnTo>
                  <a:lnTo>
                    <a:pt x="408" y="24"/>
                  </a:lnTo>
                  <a:lnTo>
                    <a:pt x="408" y="30"/>
                  </a:lnTo>
                  <a:lnTo>
                    <a:pt x="402" y="30"/>
                  </a:lnTo>
                  <a:lnTo>
                    <a:pt x="426" y="48"/>
                  </a:lnTo>
                  <a:lnTo>
                    <a:pt x="426" y="78"/>
                  </a:lnTo>
                  <a:lnTo>
                    <a:pt x="414" y="84"/>
                  </a:lnTo>
                  <a:lnTo>
                    <a:pt x="402" y="126"/>
                  </a:lnTo>
                  <a:lnTo>
                    <a:pt x="396" y="138"/>
                  </a:lnTo>
                  <a:lnTo>
                    <a:pt x="384" y="150"/>
                  </a:lnTo>
                  <a:lnTo>
                    <a:pt x="378" y="162"/>
                  </a:lnTo>
                  <a:lnTo>
                    <a:pt x="366" y="174"/>
                  </a:lnTo>
                  <a:lnTo>
                    <a:pt x="354" y="192"/>
                  </a:lnTo>
                  <a:lnTo>
                    <a:pt x="336" y="204"/>
                  </a:lnTo>
                  <a:lnTo>
                    <a:pt x="276" y="234"/>
                  </a:lnTo>
                  <a:lnTo>
                    <a:pt x="258" y="240"/>
                  </a:lnTo>
                  <a:lnTo>
                    <a:pt x="240" y="252"/>
                  </a:lnTo>
                  <a:lnTo>
                    <a:pt x="222" y="270"/>
                  </a:lnTo>
                  <a:lnTo>
                    <a:pt x="222" y="276"/>
                  </a:lnTo>
                  <a:lnTo>
                    <a:pt x="210" y="282"/>
                  </a:lnTo>
                  <a:lnTo>
                    <a:pt x="210" y="300"/>
                  </a:lnTo>
                  <a:lnTo>
                    <a:pt x="198" y="312"/>
                  </a:lnTo>
                  <a:lnTo>
                    <a:pt x="198" y="336"/>
                  </a:lnTo>
                  <a:lnTo>
                    <a:pt x="192" y="348"/>
                  </a:lnTo>
                  <a:lnTo>
                    <a:pt x="192" y="378"/>
                  </a:lnTo>
                  <a:lnTo>
                    <a:pt x="174" y="378"/>
                  </a:lnTo>
                  <a:lnTo>
                    <a:pt x="168" y="384"/>
                  </a:lnTo>
                  <a:lnTo>
                    <a:pt x="168" y="390"/>
                  </a:lnTo>
                  <a:lnTo>
                    <a:pt x="162" y="396"/>
                  </a:lnTo>
                  <a:lnTo>
                    <a:pt x="162" y="402"/>
                  </a:lnTo>
                  <a:lnTo>
                    <a:pt x="144" y="402"/>
                  </a:lnTo>
                  <a:lnTo>
                    <a:pt x="138" y="390"/>
                  </a:lnTo>
                  <a:lnTo>
                    <a:pt x="138" y="372"/>
                  </a:lnTo>
                  <a:lnTo>
                    <a:pt x="132" y="366"/>
                  </a:lnTo>
                  <a:lnTo>
                    <a:pt x="132" y="360"/>
                  </a:lnTo>
                  <a:lnTo>
                    <a:pt x="102" y="360"/>
                  </a:lnTo>
                  <a:lnTo>
                    <a:pt x="90" y="348"/>
                  </a:lnTo>
                  <a:lnTo>
                    <a:pt x="78" y="360"/>
                  </a:lnTo>
                  <a:lnTo>
                    <a:pt x="66" y="366"/>
                  </a:lnTo>
                  <a:lnTo>
                    <a:pt x="60" y="366"/>
                  </a:lnTo>
                  <a:lnTo>
                    <a:pt x="54" y="360"/>
                  </a:lnTo>
                  <a:lnTo>
                    <a:pt x="66" y="348"/>
                  </a:lnTo>
                  <a:lnTo>
                    <a:pt x="54" y="336"/>
                  </a:lnTo>
                  <a:lnTo>
                    <a:pt x="60" y="330"/>
                  </a:lnTo>
                  <a:lnTo>
                    <a:pt x="66" y="318"/>
                  </a:lnTo>
                  <a:lnTo>
                    <a:pt x="78" y="312"/>
                  </a:lnTo>
                  <a:lnTo>
                    <a:pt x="84" y="300"/>
                  </a:lnTo>
                  <a:lnTo>
                    <a:pt x="90" y="294"/>
                  </a:lnTo>
                  <a:lnTo>
                    <a:pt x="90" y="288"/>
                  </a:lnTo>
                  <a:lnTo>
                    <a:pt x="84" y="288"/>
                  </a:lnTo>
                  <a:lnTo>
                    <a:pt x="72" y="282"/>
                  </a:lnTo>
                  <a:lnTo>
                    <a:pt x="66" y="282"/>
                  </a:lnTo>
                  <a:lnTo>
                    <a:pt x="6" y="342"/>
                  </a:lnTo>
                  <a:lnTo>
                    <a:pt x="0" y="354"/>
                  </a:lnTo>
                  <a:lnTo>
                    <a:pt x="0" y="390"/>
                  </a:lnTo>
                  <a:lnTo>
                    <a:pt x="6" y="396"/>
                  </a:lnTo>
                  <a:lnTo>
                    <a:pt x="18" y="396"/>
                  </a:lnTo>
                  <a:lnTo>
                    <a:pt x="12" y="420"/>
                  </a:lnTo>
                  <a:lnTo>
                    <a:pt x="36" y="444"/>
                  </a:lnTo>
                  <a:lnTo>
                    <a:pt x="36" y="462"/>
                  </a:lnTo>
                  <a:lnTo>
                    <a:pt x="12" y="486"/>
                  </a:lnTo>
                  <a:lnTo>
                    <a:pt x="12" y="492"/>
                  </a:lnTo>
                  <a:lnTo>
                    <a:pt x="18" y="504"/>
                  </a:lnTo>
                  <a:lnTo>
                    <a:pt x="24" y="510"/>
                  </a:lnTo>
                  <a:lnTo>
                    <a:pt x="36" y="516"/>
                  </a:lnTo>
                  <a:lnTo>
                    <a:pt x="54" y="522"/>
                  </a:lnTo>
                  <a:lnTo>
                    <a:pt x="66" y="522"/>
                  </a:lnTo>
                  <a:lnTo>
                    <a:pt x="108" y="564"/>
                  </a:lnTo>
                  <a:lnTo>
                    <a:pt x="114" y="576"/>
                  </a:lnTo>
                  <a:lnTo>
                    <a:pt x="132" y="594"/>
                  </a:lnTo>
                  <a:lnTo>
                    <a:pt x="138" y="612"/>
                  </a:lnTo>
                  <a:lnTo>
                    <a:pt x="144" y="624"/>
                  </a:lnTo>
                  <a:lnTo>
                    <a:pt x="144" y="642"/>
                  </a:lnTo>
                  <a:lnTo>
                    <a:pt x="150" y="648"/>
                  </a:lnTo>
                  <a:lnTo>
                    <a:pt x="156" y="660"/>
                  </a:lnTo>
                  <a:lnTo>
                    <a:pt x="168" y="666"/>
                  </a:lnTo>
                  <a:lnTo>
                    <a:pt x="174" y="678"/>
                  </a:lnTo>
                  <a:lnTo>
                    <a:pt x="192" y="696"/>
                  </a:lnTo>
                  <a:lnTo>
                    <a:pt x="204" y="720"/>
                  </a:lnTo>
                  <a:lnTo>
                    <a:pt x="216" y="732"/>
                  </a:lnTo>
                  <a:lnTo>
                    <a:pt x="222" y="744"/>
                  </a:lnTo>
                  <a:lnTo>
                    <a:pt x="234" y="762"/>
                  </a:lnTo>
                  <a:lnTo>
                    <a:pt x="240" y="768"/>
                  </a:lnTo>
                  <a:lnTo>
                    <a:pt x="246" y="780"/>
                  </a:lnTo>
                  <a:lnTo>
                    <a:pt x="252" y="822"/>
                  </a:lnTo>
                  <a:lnTo>
                    <a:pt x="252" y="828"/>
                  </a:lnTo>
                  <a:lnTo>
                    <a:pt x="258" y="834"/>
                  </a:lnTo>
                  <a:lnTo>
                    <a:pt x="264" y="846"/>
                  </a:lnTo>
                  <a:lnTo>
                    <a:pt x="270" y="864"/>
                  </a:lnTo>
                  <a:lnTo>
                    <a:pt x="282" y="876"/>
                  </a:lnTo>
                  <a:lnTo>
                    <a:pt x="288" y="894"/>
                  </a:lnTo>
                  <a:lnTo>
                    <a:pt x="294" y="906"/>
                  </a:lnTo>
                  <a:lnTo>
                    <a:pt x="294" y="918"/>
                  </a:lnTo>
                  <a:lnTo>
                    <a:pt x="300" y="924"/>
                  </a:lnTo>
                  <a:lnTo>
                    <a:pt x="312" y="924"/>
                  </a:lnTo>
                  <a:lnTo>
                    <a:pt x="324" y="936"/>
                  </a:lnTo>
                  <a:lnTo>
                    <a:pt x="324" y="948"/>
                  </a:lnTo>
                  <a:lnTo>
                    <a:pt x="330" y="954"/>
                  </a:lnTo>
                  <a:lnTo>
                    <a:pt x="330" y="966"/>
                  </a:lnTo>
                  <a:lnTo>
                    <a:pt x="336" y="984"/>
                  </a:lnTo>
                  <a:lnTo>
                    <a:pt x="360" y="1014"/>
                  </a:lnTo>
                  <a:lnTo>
                    <a:pt x="378" y="1050"/>
                  </a:lnTo>
                  <a:lnTo>
                    <a:pt x="396" y="1074"/>
                  </a:lnTo>
                  <a:lnTo>
                    <a:pt x="402" y="1086"/>
                  </a:lnTo>
                  <a:lnTo>
                    <a:pt x="408" y="1104"/>
                  </a:lnTo>
                  <a:lnTo>
                    <a:pt x="408" y="1116"/>
                  </a:lnTo>
                  <a:lnTo>
                    <a:pt x="402" y="1128"/>
                  </a:lnTo>
                  <a:lnTo>
                    <a:pt x="402" y="1146"/>
                  </a:lnTo>
                  <a:lnTo>
                    <a:pt x="414" y="1158"/>
                  </a:lnTo>
                  <a:lnTo>
                    <a:pt x="420" y="1170"/>
                  </a:lnTo>
                  <a:lnTo>
                    <a:pt x="444" y="1194"/>
                  </a:lnTo>
                  <a:lnTo>
                    <a:pt x="456" y="1200"/>
                  </a:lnTo>
                  <a:lnTo>
                    <a:pt x="468" y="1212"/>
                  </a:lnTo>
                  <a:lnTo>
                    <a:pt x="474" y="1224"/>
                  </a:lnTo>
                  <a:lnTo>
                    <a:pt x="498" y="1248"/>
                  </a:lnTo>
                  <a:lnTo>
                    <a:pt x="516" y="1260"/>
                  </a:lnTo>
                  <a:lnTo>
                    <a:pt x="546" y="1278"/>
                  </a:lnTo>
                  <a:lnTo>
                    <a:pt x="576" y="1290"/>
                  </a:lnTo>
                  <a:lnTo>
                    <a:pt x="600" y="1302"/>
                  </a:lnTo>
                  <a:lnTo>
                    <a:pt x="642" y="1320"/>
                  </a:lnTo>
                  <a:lnTo>
                    <a:pt x="696" y="1350"/>
                  </a:lnTo>
                  <a:lnTo>
                    <a:pt x="708" y="1362"/>
                  </a:lnTo>
                  <a:lnTo>
                    <a:pt x="726" y="1374"/>
                  </a:lnTo>
                  <a:lnTo>
                    <a:pt x="738" y="1380"/>
                  </a:lnTo>
                  <a:lnTo>
                    <a:pt x="750" y="1392"/>
                  </a:lnTo>
                  <a:lnTo>
                    <a:pt x="774" y="1404"/>
                  </a:lnTo>
                  <a:lnTo>
                    <a:pt x="780" y="1428"/>
                  </a:lnTo>
                  <a:lnTo>
                    <a:pt x="792" y="1434"/>
                  </a:lnTo>
                  <a:lnTo>
                    <a:pt x="798" y="1446"/>
                  </a:lnTo>
                  <a:lnTo>
                    <a:pt x="810" y="1452"/>
                  </a:lnTo>
                  <a:lnTo>
                    <a:pt x="816" y="1458"/>
                  </a:lnTo>
                  <a:lnTo>
                    <a:pt x="840" y="1470"/>
                  </a:lnTo>
                  <a:lnTo>
                    <a:pt x="846" y="1482"/>
                  </a:lnTo>
                  <a:lnTo>
                    <a:pt x="858" y="1488"/>
                  </a:lnTo>
                  <a:lnTo>
                    <a:pt x="894" y="1464"/>
                  </a:lnTo>
                  <a:lnTo>
                    <a:pt x="900" y="1458"/>
                  </a:lnTo>
                  <a:lnTo>
                    <a:pt x="900" y="1440"/>
                  </a:lnTo>
                  <a:lnTo>
                    <a:pt x="894" y="1428"/>
                  </a:lnTo>
                  <a:lnTo>
                    <a:pt x="912" y="1416"/>
                  </a:lnTo>
                  <a:lnTo>
                    <a:pt x="900" y="1392"/>
                  </a:lnTo>
                  <a:lnTo>
                    <a:pt x="918" y="1374"/>
                  </a:lnTo>
                  <a:lnTo>
                    <a:pt x="930" y="1368"/>
                  </a:lnTo>
                  <a:lnTo>
                    <a:pt x="942" y="1344"/>
                  </a:lnTo>
                  <a:lnTo>
                    <a:pt x="942" y="1332"/>
                  </a:lnTo>
                  <a:lnTo>
                    <a:pt x="930" y="132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55" name="Paraguay" descr="© INSCALE GmbH, 05.05.2010&#10;http://www.presentationload.com/">
              <a:extLst>
                <a:ext uri="{FF2B5EF4-FFF2-40B4-BE49-F238E27FC236}">
                  <a16:creationId xmlns:a16="http://schemas.microsoft.com/office/drawing/2014/main" id="{1B8CD760-7766-2064-9998-57074CD70589}"/>
                </a:ext>
              </a:extLst>
            </p:cNvPr>
            <p:cNvSpPr>
              <a:spLocks/>
            </p:cNvSpPr>
            <p:nvPr/>
          </p:nvSpPr>
          <p:spPr bwMode="gray">
            <a:xfrm>
              <a:off x="2586993" y="3806984"/>
              <a:ext cx="226803" cy="256451"/>
            </a:xfrm>
            <a:custGeom>
              <a:avLst/>
              <a:gdLst>
                <a:gd name="T0" fmla="*/ 2147483647 w 600"/>
                <a:gd name="T1" fmla="*/ 2147483647 h 678"/>
                <a:gd name="T2" fmla="*/ 2147483647 w 600"/>
                <a:gd name="T3" fmla="*/ 2147483647 h 678"/>
                <a:gd name="T4" fmla="*/ 2147483647 w 600"/>
                <a:gd name="T5" fmla="*/ 2147483647 h 678"/>
                <a:gd name="T6" fmla="*/ 2147483647 w 600"/>
                <a:gd name="T7" fmla="*/ 2147483647 h 678"/>
                <a:gd name="T8" fmla="*/ 2147483647 w 600"/>
                <a:gd name="T9" fmla="*/ 2147483647 h 678"/>
                <a:gd name="T10" fmla="*/ 2147483647 w 600"/>
                <a:gd name="T11" fmla="*/ 2147483647 h 678"/>
                <a:gd name="T12" fmla="*/ 2147483647 w 600"/>
                <a:gd name="T13" fmla="*/ 2147483647 h 678"/>
                <a:gd name="T14" fmla="*/ 2147483647 w 600"/>
                <a:gd name="T15" fmla="*/ 2147483647 h 678"/>
                <a:gd name="T16" fmla="*/ 2147483647 w 600"/>
                <a:gd name="T17" fmla="*/ 2147483647 h 678"/>
                <a:gd name="T18" fmla="*/ 2147483647 w 600"/>
                <a:gd name="T19" fmla="*/ 2147483647 h 678"/>
                <a:gd name="T20" fmla="*/ 2147483647 w 600"/>
                <a:gd name="T21" fmla="*/ 2147483647 h 678"/>
                <a:gd name="T22" fmla="*/ 2147483647 w 600"/>
                <a:gd name="T23" fmla="*/ 2147483647 h 678"/>
                <a:gd name="T24" fmla="*/ 2147483647 w 600"/>
                <a:gd name="T25" fmla="*/ 2147483647 h 678"/>
                <a:gd name="T26" fmla="*/ 2147483647 w 600"/>
                <a:gd name="T27" fmla="*/ 2147483647 h 678"/>
                <a:gd name="T28" fmla="*/ 2147483647 w 600"/>
                <a:gd name="T29" fmla="*/ 2147483647 h 678"/>
                <a:gd name="T30" fmla="*/ 2147483647 w 600"/>
                <a:gd name="T31" fmla="*/ 2147483647 h 678"/>
                <a:gd name="T32" fmla="*/ 2147483647 w 600"/>
                <a:gd name="T33" fmla="*/ 2147483647 h 678"/>
                <a:gd name="T34" fmla="*/ 2147483647 w 600"/>
                <a:gd name="T35" fmla="*/ 2147483647 h 678"/>
                <a:gd name="T36" fmla="*/ 2147483647 w 600"/>
                <a:gd name="T37" fmla="*/ 2147483647 h 678"/>
                <a:gd name="T38" fmla="*/ 2147483647 w 600"/>
                <a:gd name="T39" fmla="*/ 2147483647 h 678"/>
                <a:gd name="T40" fmla="*/ 2147483647 w 600"/>
                <a:gd name="T41" fmla="*/ 2147483647 h 678"/>
                <a:gd name="T42" fmla="*/ 2147483647 w 600"/>
                <a:gd name="T43" fmla="*/ 2147483647 h 678"/>
                <a:gd name="T44" fmla="*/ 2147483647 w 600"/>
                <a:gd name="T45" fmla="*/ 2147483647 h 678"/>
                <a:gd name="T46" fmla="*/ 2147483647 w 600"/>
                <a:gd name="T47" fmla="*/ 2147483647 h 678"/>
                <a:gd name="T48" fmla="*/ 2147483647 w 600"/>
                <a:gd name="T49" fmla="*/ 2147483647 h 678"/>
                <a:gd name="T50" fmla="*/ 2147483647 w 600"/>
                <a:gd name="T51" fmla="*/ 2147483647 h 678"/>
                <a:gd name="T52" fmla="*/ 2147483647 w 600"/>
                <a:gd name="T53" fmla="*/ 0 h 678"/>
                <a:gd name="T54" fmla="*/ 2147483647 w 600"/>
                <a:gd name="T55" fmla="*/ 2147483647 h 678"/>
                <a:gd name="T56" fmla="*/ 2147483647 w 600"/>
                <a:gd name="T57" fmla="*/ 2147483647 h 678"/>
                <a:gd name="T58" fmla="*/ 0 w 600"/>
                <a:gd name="T59" fmla="*/ 2147483647 h 678"/>
                <a:gd name="T60" fmla="*/ 2147483647 w 600"/>
                <a:gd name="T61" fmla="*/ 2147483647 h 678"/>
                <a:gd name="T62" fmla="*/ 2147483647 w 600"/>
                <a:gd name="T63" fmla="*/ 2147483647 h 678"/>
                <a:gd name="T64" fmla="*/ 2147483647 w 600"/>
                <a:gd name="T65" fmla="*/ 2147483647 h 678"/>
                <a:gd name="T66" fmla="*/ 2147483647 w 600"/>
                <a:gd name="T67" fmla="*/ 2147483647 h 678"/>
                <a:gd name="T68" fmla="*/ 2147483647 w 600"/>
                <a:gd name="T69" fmla="*/ 2147483647 h 678"/>
                <a:gd name="T70" fmla="*/ 2147483647 w 600"/>
                <a:gd name="T71" fmla="*/ 2147483647 h 678"/>
                <a:gd name="T72" fmla="*/ 2147483647 w 600"/>
                <a:gd name="T73" fmla="*/ 2147483647 h 678"/>
                <a:gd name="T74" fmla="*/ 2147483647 w 600"/>
                <a:gd name="T75" fmla="*/ 2147483647 h 678"/>
                <a:gd name="T76" fmla="*/ 2147483647 w 600"/>
                <a:gd name="T77" fmla="*/ 2147483647 h 678"/>
                <a:gd name="T78" fmla="*/ 2147483647 w 600"/>
                <a:gd name="T79" fmla="*/ 2147483647 h 678"/>
                <a:gd name="T80" fmla="*/ 2147483647 w 600"/>
                <a:gd name="T81" fmla="*/ 2147483647 h 678"/>
                <a:gd name="T82" fmla="*/ 2147483647 w 600"/>
                <a:gd name="T83" fmla="*/ 2147483647 h 678"/>
                <a:gd name="T84" fmla="*/ 2147483647 w 600"/>
                <a:gd name="T85" fmla="*/ 2147483647 h 678"/>
                <a:gd name="T86" fmla="*/ 2147483647 w 600"/>
                <a:gd name="T87" fmla="*/ 2147483647 h 678"/>
                <a:gd name="T88" fmla="*/ 2147483647 w 600"/>
                <a:gd name="T89" fmla="*/ 2147483647 h 678"/>
                <a:gd name="T90" fmla="*/ 2147483647 w 600"/>
                <a:gd name="T91" fmla="*/ 2147483647 h 678"/>
                <a:gd name="T92" fmla="*/ 2147483647 w 600"/>
                <a:gd name="T93" fmla="*/ 2147483647 h 678"/>
                <a:gd name="T94" fmla="*/ 2147483647 w 600"/>
                <a:gd name="T95" fmla="*/ 2147483647 h 678"/>
                <a:gd name="T96" fmla="*/ 2147483647 w 600"/>
                <a:gd name="T97" fmla="*/ 2147483647 h 678"/>
                <a:gd name="T98" fmla="*/ 2147483647 w 600"/>
                <a:gd name="T99" fmla="*/ 2147483647 h 678"/>
                <a:gd name="T100" fmla="*/ 2147483647 w 600"/>
                <a:gd name="T101" fmla="*/ 2147483647 h 678"/>
                <a:gd name="T102" fmla="*/ 2147483647 w 600"/>
                <a:gd name="T103" fmla="*/ 2147483647 h 678"/>
                <a:gd name="T104" fmla="*/ 2147483647 w 600"/>
                <a:gd name="T105" fmla="*/ 2147483647 h 678"/>
                <a:gd name="T106" fmla="*/ 2147483647 w 600"/>
                <a:gd name="T107" fmla="*/ 2147483647 h 678"/>
                <a:gd name="T108" fmla="*/ 2147483647 w 600"/>
                <a:gd name="T109" fmla="*/ 2147483647 h 678"/>
                <a:gd name="T110" fmla="*/ 2147483647 w 600"/>
                <a:gd name="T111" fmla="*/ 2147483647 h 678"/>
                <a:gd name="T112" fmla="*/ 2147483647 w 600"/>
                <a:gd name="T113" fmla="*/ 2147483647 h 678"/>
                <a:gd name="T114" fmla="*/ 2147483647 w 600"/>
                <a:gd name="T115" fmla="*/ 2147483647 h 678"/>
                <a:gd name="T116" fmla="*/ 2147483647 w 600"/>
                <a:gd name="T117" fmla="*/ 2147483647 h 678"/>
                <a:gd name="T118" fmla="*/ 2147483647 w 600"/>
                <a:gd name="T119" fmla="*/ 2147483647 h 67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600"/>
                <a:gd name="T181" fmla="*/ 0 h 678"/>
                <a:gd name="T182" fmla="*/ 600 w 600"/>
                <a:gd name="T183" fmla="*/ 678 h 67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600" h="678">
                  <a:moveTo>
                    <a:pt x="480" y="660"/>
                  </a:moveTo>
                  <a:lnTo>
                    <a:pt x="492" y="678"/>
                  </a:lnTo>
                  <a:lnTo>
                    <a:pt x="492" y="660"/>
                  </a:lnTo>
                  <a:lnTo>
                    <a:pt x="498" y="654"/>
                  </a:lnTo>
                  <a:lnTo>
                    <a:pt x="510" y="654"/>
                  </a:lnTo>
                  <a:lnTo>
                    <a:pt x="516" y="660"/>
                  </a:lnTo>
                  <a:lnTo>
                    <a:pt x="516" y="666"/>
                  </a:lnTo>
                  <a:lnTo>
                    <a:pt x="522" y="660"/>
                  </a:lnTo>
                  <a:lnTo>
                    <a:pt x="534" y="636"/>
                  </a:lnTo>
                  <a:lnTo>
                    <a:pt x="546" y="624"/>
                  </a:lnTo>
                  <a:lnTo>
                    <a:pt x="552" y="624"/>
                  </a:lnTo>
                  <a:lnTo>
                    <a:pt x="558" y="618"/>
                  </a:lnTo>
                  <a:lnTo>
                    <a:pt x="570" y="612"/>
                  </a:lnTo>
                  <a:lnTo>
                    <a:pt x="576" y="600"/>
                  </a:lnTo>
                  <a:lnTo>
                    <a:pt x="588" y="594"/>
                  </a:lnTo>
                  <a:lnTo>
                    <a:pt x="588" y="516"/>
                  </a:lnTo>
                  <a:lnTo>
                    <a:pt x="582" y="498"/>
                  </a:lnTo>
                  <a:lnTo>
                    <a:pt x="582" y="486"/>
                  </a:lnTo>
                  <a:lnTo>
                    <a:pt x="588" y="474"/>
                  </a:lnTo>
                  <a:lnTo>
                    <a:pt x="588" y="468"/>
                  </a:lnTo>
                  <a:lnTo>
                    <a:pt x="594" y="462"/>
                  </a:lnTo>
                  <a:lnTo>
                    <a:pt x="594" y="432"/>
                  </a:lnTo>
                  <a:lnTo>
                    <a:pt x="600" y="414"/>
                  </a:lnTo>
                  <a:lnTo>
                    <a:pt x="600" y="396"/>
                  </a:lnTo>
                  <a:lnTo>
                    <a:pt x="594" y="384"/>
                  </a:lnTo>
                  <a:lnTo>
                    <a:pt x="582" y="372"/>
                  </a:lnTo>
                  <a:lnTo>
                    <a:pt x="570" y="366"/>
                  </a:lnTo>
                  <a:lnTo>
                    <a:pt x="558" y="366"/>
                  </a:lnTo>
                  <a:lnTo>
                    <a:pt x="540" y="384"/>
                  </a:lnTo>
                  <a:lnTo>
                    <a:pt x="528" y="384"/>
                  </a:lnTo>
                  <a:lnTo>
                    <a:pt x="516" y="378"/>
                  </a:lnTo>
                  <a:lnTo>
                    <a:pt x="504" y="354"/>
                  </a:lnTo>
                  <a:lnTo>
                    <a:pt x="504" y="336"/>
                  </a:lnTo>
                  <a:lnTo>
                    <a:pt x="498" y="318"/>
                  </a:lnTo>
                  <a:lnTo>
                    <a:pt x="498" y="294"/>
                  </a:lnTo>
                  <a:lnTo>
                    <a:pt x="492" y="276"/>
                  </a:lnTo>
                  <a:lnTo>
                    <a:pt x="492" y="252"/>
                  </a:lnTo>
                  <a:lnTo>
                    <a:pt x="486" y="246"/>
                  </a:lnTo>
                  <a:lnTo>
                    <a:pt x="474" y="240"/>
                  </a:lnTo>
                  <a:lnTo>
                    <a:pt x="402" y="240"/>
                  </a:lnTo>
                  <a:lnTo>
                    <a:pt x="360" y="234"/>
                  </a:lnTo>
                  <a:lnTo>
                    <a:pt x="324" y="222"/>
                  </a:lnTo>
                  <a:lnTo>
                    <a:pt x="318" y="216"/>
                  </a:lnTo>
                  <a:lnTo>
                    <a:pt x="312" y="204"/>
                  </a:lnTo>
                  <a:lnTo>
                    <a:pt x="312" y="162"/>
                  </a:lnTo>
                  <a:lnTo>
                    <a:pt x="318" y="150"/>
                  </a:lnTo>
                  <a:lnTo>
                    <a:pt x="318" y="132"/>
                  </a:lnTo>
                  <a:lnTo>
                    <a:pt x="306" y="132"/>
                  </a:lnTo>
                  <a:lnTo>
                    <a:pt x="306" y="96"/>
                  </a:lnTo>
                  <a:lnTo>
                    <a:pt x="294" y="90"/>
                  </a:lnTo>
                  <a:lnTo>
                    <a:pt x="288" y="84"/>
                  </a:lnTo>
                  <a:lnTo>
                    <a:pt x="288" y="78"/>
                  </a:lnTo>
                  <a:lnTo>
                    <a:pt x="270" y="42"/>
                  </a:lnTo>
                  <a:lnTo>
                    <a:pt x="216" y="0"/>
                  </a:lnTo>
                  <a:lnTo>
                    <a:pt x="138" y="12"/>
                  </a:lnTo>
                  <a:lnTo>
                    <a:pt x="36" y="30"/>
                  </a:lnTo>
                  <a:lnTo>
                    <a:pt x="30" y="60"/>
                  </a:lnTo>
                  <a:lnTo>
                    <a:pt x="18" y="72"/>
                  </a:lnTo>
                  <a:lnTo>
                    <a:pt x="6" y="78"/>
                  </a:lnTo>
                  <a:lnTo>
                    <a:pt x="0" y="84"/>
                  </a:lnTo>
                  <a:lnTo>
                    <a:pt x="0" y="96"/>
                  </a:lnTo>
                  <a:lnTo>
                    <a:pt x="12" y="120"/>
                  </a:lnTo>
                  <a:lnTo>
                    <a:pt x="12" y="126"/>
                  </a:lnTo>
                  <a:lnTo>
                    <a:pt x="18" y="132"/>
                  </a:lnTo>
                  <a:lnTo>
                    <a:pt x="18" y="156"/>
                  </a:lnTo>
                  <a:lnTo>
                    <a:pt x="6" y="228"/>
                  </a:lnTo>
                  <a:lnTo>
                    <a:pt x="6" y="246"/>
                  </a:lnTo>
                  <a:lnTo>
                    <a:pt x="24" y="264"/>
                  </a:lnTo>
                  <a:lnTo>
                    <a:pt x="24" y="270"/>
                  </a:lnTo>
                  <a:lnTo>
                    <a:pt x="30" y="276"/>
                  </a:lnTo>
                  <a:lnTo>
                    <a:pt x="36" y="288"/>
                  </a:lnTo>
                  <a:lnTo>
                    <a:pt x="48" y="294"/>
                  </a:lnTo>
                  <a:lnTo>
                    <a:pt x="54" y="306"/>
                  </a:lnTo>
                  <a:lnTo>
                    <a:pt x="60" y="312"/>
                  </a:lnTo>
                  <a:lnTo>
                    <a:pt x="84" y="324"/>
                  </a:lnTo>
                  <a:lnTo>
                    <a:pt x="102" y="342"/>
                  </a:lnTo>
                  <a:lnTo>
                    <a:pt x="114" y="348"/>
                  </a:lnTo>
                  <a:lnTo>
                    <a:pt x="120" y="366"/>
                  </a:lnTo>
                  <a:lnTo>
                    <a:pt x="126" y="366"/>
                  </a:lnTo>
                  <a:lnTo>
                    <a:pt x="132" y="372"/>
                  </a:lnTo>
                  <a:lnTo>
                    <a:pt x="168" y="390"/>
                  </a:lnTo>
                  <a:lnTo>
                    <a:pt x="198" y="390"/>
                  </a:lnTo>
                  <a:lnTo>
                    <a:pt x="210" y="396"/>
                  </a:lnTo>
                  <a:lnTo>
                    <a:pt x="216" y="402"/>
                  </a:lnTo>
                  <a:lnTo>
                    <a:pt x="228" y="408"/>
                  </a:lnTo>
                  <a:lnTo>
                    <a:pt x="234" y="414"/>
                  </a:lnTo>
                  <a:lnTo>
                    <a:pt x="240" y="414"/>
                  </a:lnTo>
                  <a:lnTo>
                    <a:pt x="246" y="420"/>
                  </a:lnTo>
                  <a:lnTo>
                    <a:pt x="258" y="426"/>
                  </a:lnTo>
                  <a:lnTo>
                    <a:pt x="276" y="438"/>
                  </a:lnTo>
                  <a:lnTo>
                    <a:pt x="312" y="456"/>
                  </a:lnTo>
                  <a:lnTo>
                    <a:pt x="318" y="462"/>
                  </a:lnTo>
                  <a:lnTo>
                    <a:pt x="330" y="462"/>
                  </a:lnTo>
                  <a:lnTo>
                    <a:pt x="342" y="468"/>
                  </a:lnTo>
                  <a:lnTo>
                    <a:pt x="360" y="474"/>
                  </a:lnTo>
                  <a:lnTo>
                    <a:pt x="372" y="480"/>
                  </a:lnTo>
                  <a:lnTo>
                    <a:pt x="378" y="486"/>
                  </a:lnTo>
                  <a:lnTo>
                    <a:pt x="372" y="492"/>
                  </a:lnTo>
                  <a:lnTo>
                    <a:pt x="372" y="504"/>
                  </a:lnTo>
                  <a:lnTo>
                    <a:pt x="366" y="510"/>
                  </a:lnTo>
                  <a:lnTo>
                    <a:pt x="360" y="522"/>
                  </a:lnTo>
                  <a:lnTo>
                    <a:pt x="366" y="528"/>
                  </a:lnTo>
                  <a:lnTo>
                    <a:pt x="372" y="540"/>
                  </a:lnTo>
                  <a:lnTo>
                    <a:pt x="372" y="546"/>
                  </a:lnTo>
                  <a:lnTo>
                    <a:pt x="366" y="552"/>
                  </a:lnTo>
                  <a:lnTo>
                    <a:pt x="348" y="552"/>
                  </a:lnTo>
                  <a:lnTo>
                    <a:pt x="348" y="588"/>
                  </a:lnTo>
                  <a:lnTo>
                    <a:pt x="342" y="594"/>
                  </a:lnTo>
                  <a:lnTo>
                    <a:pt x="336" y="606"/>
                  </a:lnTo>
                  <a:lnTo>
                    <a:pt x="330" y="612"/>
                  </a:lnTo>
                  <a:lnTo>
                    <a:pt x="324" y="624"/>
                  </a:lnTo>
                  <a:lnTo>
                    <a:pt x="324" y="636"/>
                  </a:lnTo>
                  <a:lnTo>
                    <a:pt x="330" y="642"/>
                  </a:lnTo>
                  <a:lnTo>
                    <a:pt x="354" y="642"/>
                  </a:lnTo>
                  <a:lnTo>
                    <a:pt x="366" y="636"/>
                  </a:lnTo>
                  <a:lnTo>
                    <a:pt x="372" y="636"/>
                  </a:lnTo>
                  <a:lnTo>
                    <a:pt x="384" y="642"/>
                  </a:lnTo>
                  <a:lnTo>
                    <a:pt x="390" y="648"/>
                  </a:lnTo>
                  <a:lnTo>
                    <a:pt x="402" y="654"/>
                  </a:lnTo>
                  <a:lnTo>
                    <a:pt x="420" y="660"/>
                  </a:lnTo>
                  <a:lnTo>
                    <a:pt x="480" y="66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56" name="Papua New Guinea" descr="© INSCALE GmbH, 05.05.2010&#10;http://www.presentationload.com/">
              <a:extLst>
                <a:ext uri="{FF2B5EF4-FFF2-40B4-BE49-F238E27FC236}">
                  <a16:creationId xmlns:a16="http://schemas.microsoft.com/office/drawing/2014/main" id="{E848E5B2-0315-961F-3AD9-E26F2B2CCE67}"/>
                </a:ext>
              </a:extLst>
            </p:cNvPr>
            <p:cNvSpPr>
              <a:spLocks noEditPoints="1"/>
            </p:cNvSpPr>
            <p:nvPr/>
          </p:nvSpPr>
          <p:spPr bwMode="gray">
            <a:xfrm>
              <a:off x="8022853" y="3274809"/>
              <a:ext cx="412099" cy="275723"/>
            </a:xfrm>
            <a:custGeom>
              <a:avLst/>
              <a:gdLst>
                <a:gd name="T0" fmla="*/ 2147483647 w 1086"/>
                <a:gd name="T1" fmla="*/ 2147483647 h 726"/>
                <a:gd name="T2" fmla="*/ 2147483647 w 1086"/>
                <a:gd name="T3" fmla="*/ 2147483647 h 726"/>
                <a:gd name="T4" fmla="*/ 2147483647 w 1086"/>
                <a:gd name="T5" fmla="*/ 2147483647 h 726"/>
                <a:gd name="T6" fmla="*/ 2147483647 w 1086"/>
                <a:gd name="T7" fmla="*/ 2147483647 h 726"/>
                <a:gd name="T8" fmla="*/ 2147483647 w 1086"/>
                <a:gd name="T9" fmla="*/ 2147483647 h 726"/>
                <a:gd name="T10" fmla="*/ 2147483647 w 1086"/>
                <a:gd name="T11" fmla="*/ 2147483647 h 726"/>
                <a:gd name="T12" fmla="*/ 2147483647 w 1086"/>
                <a:gd name="T13" fmla="*/ 2147483647 h 726"/>
                <a:gd name="T14" fmla="*/ 2147483647 w 1086"/>
                <a:gd name="T15" fmla="*/ 2147483647 h 726"/>
                <a:gd name="T16" fmla="*/ 2147483647 w 1086"/>
                <a:gd name="T17" fmla="*/ 2147483647 h 726"/>
                <a:gd name="T18" fmla="*/ 2147483647 w 1086"/>
                <a:gd name="T19" fmla="*/ 2147483647 h 726"/>
                <a:gd name="T20" fmla="*/ 2147483647 w 1086"/>
                <a:gd name="T21" fmla="*/ 2147483647 h 726"/>
                <a:gd name="T22" fmla="*/ 2147483647 w 1086"/>
                <a:gd name="T23" fmla="*/ 2147483647 h 726"/>
                <a:gd name="T24" fmla="*/ 2147483647 w 1086"/>
                <a:gd name="T25" fmla="*/ 2147483647 h 726"/>
                <a:gd name="T26" fmla="*/ 2147483647 w 1086"/>
                <a:gd name="T27" fmla="*/ 2147483647 h 726"/>
                <a:gd name="T28" fmla="*/ 2147483647 w 1086"/>
                <a:gd name="T29" fmla="*/ 2147483647 h 726"/>
                <a:gd name="T30" fmla="*/ 2147483647 w 1086"/>
                <a:gd name="T31" fmla="*/ 2147483647 h 726"/>
                <a:gd name="T32" fmla="*/ 2147483647 w 1086"/>
                <a:gd name="T33" fmla="*/ 2147483647 h 726"/>
                <a:gd name="T34" fmla="*/ 2147483647 w 1086"/>
                <a:gd name="T35" fmla="*/ 2147483647 h 726"/>
                <a:gd name="T36" fmla="*/ 2147483647 w 1086"/>
                <a:gd name="T37" fmla="*/ 2147483647 h 726"/>
                <a:gd name="T38" fmla="*/ 2147483647 w 1086"/>
                <a:gd name="T39" fmla="*/ 2147483647 h 726"/>
                <a:gd name="T40" fmla="*/ 2147483647 w 1086"/>
                <a:gd name="T41" fmla="*/ 2147483647 h 726"/>
                <a:gd name="T42" fmla="*/ 2147483647 w 1086"/>
                <a:gd name="T43" fmla="*/ 2147483647 h 726"/>
                <a:gd name="T44" fmla="*/ 2147483647 w 1086"/>
                <a:gd name="T45" fmla="*/ 2147483647 h 726"/>
                <a:gd name="T46" fmla="*/ 2147483647 w 1086"/>
                <a:gd name="T47" fmla="*/ 2147483647 h 726"/>
                <a:gd name="T48" fmla="*/ 2147483647 w 1086"/>
                <a:gd name="T49" fmla="*/ 2147483647 h 726"/>
                <a:gd name="T50" fmla="*/ 2147483647 w 1086"/>
                <a:gd name="T51" fmla="*/ 2147483647 h 726"/>
                <a:gd name="T52" fmla="*/ 2147483647 w 1086"/>
                <a:gd name="T53" fmla="*/ 2147483647 h 726"/>
                <a:gd name="T54" fmla="*/ 2147483647 w 1086"/>
                <a:gd name="T55" fmla="*/ 2147483647 h 726"/>
                <a:gd name="T56" fmla="*/ 2147483647 w 1086"/>
                <a:gd name="T57" fmla="*/ 2147483647 h 726"/>
                <a:gd name="T58" fmla="*/ 2147483647 w 1086"/>
                <a:gd name="T59" fmla="*/ 2147483647 h 726"/>
                <a:gd name="T60" fmla="*/ 2147483647 w 1086"/>
                <a:gd name="T61" fmla="*/ 2147483647 h 726"/>
                <a:gd name="T62" fmla="*/ 2147483647 w 1086"/>
                <a:gd name="T63" fmla="*/ 2147483647 h 726"/>
                <a:gd name="T64" fmla="*/ 2147483647 w 1086"/>
                <a:gd name="T65" fmla="*/ 2147483647 h 726"/>
                <a:gd name="T66" fmla="*/ 2147483647 w 1086"/>
                <a:gd name="T67" fmla="*/ 2147483647 h 726"/>
                <a:gd name="T68" fmla="*/ 2147483647 w 1086"/>
                <a:gd name="T69" fmla="*/ 2147483647 h 726"/>
                <a:gd name="T70" fmla="*/ 2147483647 w 1086"/>
                <a:gd name="T71" fmla="*/ 2147483647 h 726"/>
                <a:gd name="T72" fmla="*/ 2147483647 w 1086"/>
                <a:gd name="T73" fmla="*/ 2147483647 h 726"/>
                <a:gd name="T74" fmla="*/ 2147483647 w 1086"/>
                <a:gd name="T75" fmla="*/ 2147483647 h 726"/>
                <a:gd name="T76" fmla="*/ 2147483647 w 1086"/>
                <a:gd name="T77" fmla="*/ 2147483647 h 726"/>
                <a:gd name="T78" fmla="*/ 2147483647 w 1086"/>
                <a:gd name="T79" fmla="*/ 2147483647 h 726"/>
                <a:gd name="T80" fmla="*/ 2147483647 w 1086"/>
                <a:gd name="T81" fmla="*/ 2147483647 h 726"/>
                <a:gd name="T82" fmla="*/ 2147483647 w 1086"/>
                <a:gd name="T83" fmla="*/ 2147483647 h 726"/>
                <a:gd name="T84" fmla="*/ 2147483647 w 1086"/>
                <a:gd name="T85" fmla="*/ 2147483647 h 726"/>
                <a:gd name="T86" fmla="*/ 2147483647 w 1086"/>
                <a:gd name="T87" fmla="*/ 2147483647 h 726"/>
                <a:gd name="T88" fmla="*/ 2147483647 w 1086"/>
                <a:gd name="T89" fmla="*/ 2147483647 h 726"/>
                <a:gd name="T90" fmla="*/ 2147483647 w 1086"/>
                <a:gd name="T91" fmla="*/ 2147483647 h 726"/>
                <a:gd name="T92" fmla="*/ 2147483647 w 1086"/>
                <a:gd name="T93" fmla="*/ 2147483647 h 726"/>
                <a:gd name="T94" fmla="*/ 2147483647 w 1086"/>
                <a:gd name="T95" fmla="*/ 2147483647 h 726"/>
                <a:gd name="T96" fmla="*/ 2147483647 w 1086"/>
                <a:gd name="T97" fmla="*/ 2147483647 h 726"/>
                <a:gd name="T98" fmla="*/ 2147483647 w 1086"/>
                <a:gd name="T99" fmla="*/ 2147483647 h 726"/>
                <a:gd name="T100" fmla="*/ 2147483647 w 1086"/>
                <a:gd name="T101" fmla="*/ 2147483647 h 726"/>
                <a:gd name="T102" fmla="*/ 2147483647 w 1086"/>
                <a:gd name="T103" fmla="*/ 2147483647 h 726"/>
                <a:gd name="T104" fmla="*/ 2147483647 w 1086"/>
                <a:gd name="T105" fmla="*/ 2147483647 h 726"/>
                <a:gd name="T106" fmla="*/ 2147483647 w 1086"/>
                <a:gd name="T107" fmla="*/ 2147483647 h 726"/>
                <a:gd name="T108" fmla="*/ 2147483647 w 1086"/>
                <a:gd name="T109" fmla="*/ 2147483647 h 726"/>
                <a:gd name="T110" fmla="*/ 2147483647 w 1086"/>
                <a:gd name="T111" fmla="*/ 2147483647 h 726"/>
                <a:gd name="T112" fmla="*/ 2147483647 w 1086"/>
                <a:gd name="T113" fmla="*/ 2147483647 h 72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086"/>
                <a:gd name="T172" fmla="*/ 0 h 726"/>
                <a:gd name="T173" fmla="*/ 1086 w 1086"/>
                <a:gd name="T174" fmla="*/ 726 h 72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086" h="726">
                  <a:moveTo>
                    <a:pt x="486" y="0"/>
                  </a:moveTo>
                  <a:lnTo>
                    <a:pt x="462" y="0"/>
                  </a:lnTo>
                  <a:lnTo>
                    <a:pt x="450" y="6"/>
                  </a:lnTo>
                  <a:lnTo>
                    <a:pt x="444" y="12"/>
                  </a:lnTo>
                  <a:lnTo>
                    <a:pt x="432" y="18"/>
                  </a:lnTo>
                  <a:lnTo>
                    <a:pt x="462" y="36"/>
                  </a:lnTo>
                  <a:lnTo>
                    <a:pt x="474" y="36"/>
                  </a:lnTo>
                  <a:lnTo>
                    <a:pt x="486" y="30"/>
                  </a:lnTo>
                  <a:lnTo>
                    <a:pt x="498" y="18"/>
                  </a:lnTo>
                  <a:lnTo>
                    <a:pt x="492" y="6"/>
                  </a:lnTo>
                  <a:lnTo>
                    <a:pt x="486" y="0"/>
                  </a:lnTo>
                  <a:close/>
                  <a:moveTo>
                    <a:pt x="756" y="216"/>
                  </a:moveTo>
                  <a:lnTo>
                    <a:pt x="750" y="222"/>
                  </a:lnTo>
                  <a:lnTo>
                    <a:pt x="750" y="228"/>
                  </a:lnTo>
                  <a:lnTo>
                    <a:pt x="756" y="234"/>
                  </a:lnTo>
                  <a:lnTo>
                    <a:pt x="768" y="240"/>
                  </a:lnTo>
                  <a:lnTo>
                    <a:pt x="774" y="246"/>
                  </a:lnTo>
                  <a:lnTo>
                    <a:pt x="774" y="264"/>
                  </a:lnTo>
                  <a:lnTo>
                    <a:pt x="702" y="300"/>
                  </a:lnTo>
                  <a:lnTo>
                    <a:pt x="666" y="300"/>
                  </a:lnTo>
                  <a:lnTo>
                    <a:pt x="630" y="312"/>
                  </a:lnTo>
                  <a:lnTo>
                    <a:pt x="594" y="330"/>
                  </a:lnTo>
                  <a:lnTo>
                    <a:pt x="588" y="336"/>
                  </a:lnTo>
                  <a:lnTo>
                    <a:pt x="570" y="336"/>
                  </a:lnTo>
                  <a:lnTo>
                    <a:pt x="564" y="342"/>
                  </a:lnTo>
                  <a:lnTo>
                    <a:pt x="588" y="378"/>
                  </a:lnTo>
                  <a:lnTo>
                    <a:pt x="684" y="378"/>
                  </a:lnTo>
                  <a:lnTo>
                    <a:pt x="702" y="366"/>
                  </a:lnTo>
                  <a:lnTo>
                    <a:pt x="738" y="366"/>
                  </a:lnTo>
                  <a:lnTo>
                    <a:pt x="750" y="360"/>
                  </a:lnTo>
                  <a:lnTo>
                    <a:pt x="774" y="336"/>
                  </a:lnTo>
                  <a:lnTo>
                    <a:pt x="774" y="330"/>
                  </a:lnTo>
                  <a:lnTo>
                    <a:pt x="804" y="324"/>
                  </a:lnTo>
                  <a:lnTo>
                    <a:pt x="798" y="300"/>
                  </a:lnTo>
                  <a:lnTo>
                    <a:pt x="822" y="300"/>
                  </a:lnTo>
                  <a:lnTo>
                    <a:pt x="822" y="288"/>
                  </a:lnTo>
                  <a:lnTo>
                    <a:pt x="828" y="258"/>
                  </a:lnTo>
                  <a:lnTo>
                    <a:pt x="828" y="228"/>
                  </a:lnTo>
                  <a:lnTo>
                    <a:pt x="822" y="198"/>
                  </a:lnTo>
                  <a:lnTo>
                    <a:pt x="816" y="192"/>
                  </a:lnTo>
                  <a:lnTo>
                    <a:pt x="804" y="186"/>
                  </a:lnTo>
                  <a:lnTo>
                    <a:pt x="792" y="192"/>
                  </a:lnTo>
                  <a:lnTo>
                    <a:pt x="786" y="198"/>
                  </a:lnTo>
                  <a:lnTo>
                    <a:pt x="762" y="210"/>
                  </a:lnTo>
                  <a:lnTo>
                    <a:pt x="756" y="216"/>
                  </a:lnTo>
                  <a:close/>
                  <a:moveTo>
                    <a:pt x="834" y="132"/>
                  </a:moveTo>
                  <a:lnTo>
                    <a:pt x="822" y="132"/>
                  </a:lnTo>
                  <a:lnTo>
                    <a:pt x="816" y="120"/>
                  </a:lnTo>
                  <a:lnTo>
                    <a:pt x="804" y="108"/>
                  </a:lnTo>
                  <a:lnTo>
                    <a:pt x="792" y="102"/>
                  </a:lnTo>
                  <a:lnTo>
                    <a:pt x="786" y="90"/>
                  </a:lnTo>
                  <a:lnTo>
                    <a:pt x="774" y="78"/>
                  </a:lnTo>
                  <a:lnTo>
                    <a:pt x="768" y="78"/>
                  </a:lnTo>
                  <a:lnTo>
                    <a:pt x="762" y="72"/>
                  </a:lnTo>
                  <a:lnTo>
                    <a:pt x="756" y="72"/>
                  </a:lnTo>
                  <a:lnTo>
                    <a:pt x="732" y="36"/>
                  </a:lnTo>
                  <a:lnTo>
                    <a:pt x="720" y="84"/>
                  </a:lnTo>
                  <a:lnTo>
                    <a:pt x="762" y="96"/>
                  </a:lnTo>
                  <a:lnTo>
                    <a:pt x="816" y="150"/>
                  </a:lnTo>
                  <a:lnTo>
                    <a:pt x="828" y="150"/>
                  </a:lnTo>
                  <a:lnTo>
                    <a:pt x="834" y="156"/>
                  </a:lnTo>
                  <a:lnTo>
                    <a:pt x="846" y="162"/>
                  </a:lnTo>
                  <a:lnTo>
                    <a:pt x="852" y="174"/>
                  </a:lnTo>
                  <a:lnTo>
                    <a:pt x="852" y="180"/>
                  </a:lnTo>
                  <a:lnTo>
                    <a:pt x="858" y="192"/>
                  </a:lnTo>
                  <a:lnTo>
                    <a:pt x="852" y="204"/>
                  </a:lnTo>
                  <a:lnTo>
                    <a:pt x="852" y="240"/>
                  </a:lnTo>
                  <a:lnTo>
                    <a:pt x="858" y="252"/>
                  </a:lnTo>
                  <a:lnTo>
                    <a:pt x="864" y="258"/>
                  </a:lnTo>
                  <a:lnTo>
                    <a:pt x="882" y="258"/>
                  </a:lnTo>
                  <a:lnTo>
                    <a:pt x="894" y="246"/>
                  </a:lnTo>
                  <a:lnTo>
                    <a:pt x="900" y="234"/>
                  </a:lnTo>
                  <a:lnTo>
                    <a:pt x="900" y="222"/>
                  </a:lnTo>
                  <a:lnTo>
                    <a:pt x="888" y="186"/>
                  </a:lnTo>
                  <a:lnTo>
                    <a:pt x="876" y="174"/>
                  </a:lnTo>
                  <a:lnTo>
                    <a:pt x="864" y="156"/>
                  </a:lnTo>
                  <a:lnTo>
                    <a:pt x="852" y="150"/>
                  </a:lnTo>
                  <a:lnTo>
                    <a:pt x="846" y="138"/>
                  </a:lnTo>
                  <a:lnTo>
                    <a:pt x="834" y="132"/>
                  </a:lnTo>
                  <a:close/>
                  <a:moveTo>
                    <a:pt x="1086" y="360"/>
                  </a:moveTo>
                  <a:lnTo>
                    <a:pt x="1020" y="294"/>
                  </a:lnTo>
                  <a:lnTo>
                    <a:pt x="1020" y="288"/>
                  </a:lnTo>
                  <a:lnTo>
                    <a:pt x="1002" y="270"/>
                  </a:lnTo>
                  <a:lnTo>
                    <a:pt x="984" y="270"/>
                  </a:lnTo>
                  <a:lnTo>
                    <a:pt x="978" y="276"/>
                  </a:lnTo>
                  <a:lnTo>
                    <a:pt x="978" y="300"/>
                  </a:lnTo>
                  <a:lnTo>
                    <a:pt x="996" y="330"/>
                  </a:lnTo>
                  <a:lnTo>
                    <a:pt x="1020" y="378"/>
                  </a:lnTo>
                  <a:lnTo>
                    <a:pt x="1086" y="438"/>
                  </a:lnTo>
                  <a:lnTo>
                    <a:pt x="1086" y="360"/>
                  </a:lnTo>
                  <a:close/>
                  <a:moveTo>
                    <a:pt x="672" y="672"/>
                  </a:moveTo>
                  <a:lnTo>
                    <a:pt x="630" y="642"/>
                  </a:lnTo>
                  <a:lnTo>
                    <a:pt x="648" y="630"/>
                  </a:lnTo>
                  <a:lnTo>
                    <a:pt x="636" y="630"/>
                  </a:lnTo>
                  <a:lnTo>
                    <a:pt x="624" y="624"/>
                  </a:lnTo>
                  <a:lnTo>
                    <a:pt x="612" y="624"/>
                  </a:lnTo>
                  <a:lnTo>
                    <a:pt x="600" y="618"/>
                  </a:lnTo>
                  <a:lnTo>
                    <a:pt x="594" y="606"/>
                  </a:lnTo>
                  <a:lnTo>
                    <a:pt x="594" y="594"/>
                  </a:lnTo>
                  <a:lnTo>
                    <a:pt x="600" y="582"/>
                  </a:lnTo>
                  <a:lnTo>
                    <a:pt x="600" y="564"/>
                  </a:lnTo>
                  <a:lnTo>
                    <a:pt x="588" y="570"/>
                  </a:lnTo>
                  <a:lnTo>
                    <a:pt x="582" y="570"/>
                  </a:lnTo>
                  <a:lnTo>
                    <a:pt x="570" y="576"/>
                  </a:lnTo>
                  <a:lnTo>
                    <a:pt x="564" y="576"/>
                  </a:lnTo>
                  <a:lnTo>
                    <a:pt x="552" y="582"/>
                  </a:lnTo>
                  <a:lnTo>
                    <a:pt x="552" y="552"/>
                  </a:lnTo>
                  <a:lnTo>
                    <a:pt x="528" y="540"/>
                  </a:lnTo>
                  <a:lnTo>
                    <a:pt x="528" y="492"/>
                  </a:lnTo>
                  <a:lnTo>
                    <a:pt x="474" y="456"/>
                  </a:lnTo>
                  <a:lnTo>
                    <a:pt x="450" y="402"/>
                  </a:lnTo>
                  <a:lnTo>
                    <a:pt x="474" y="390"/>
                  </a:lnTo>
                  <a:lnTo>
                    <a:pt x="480" y="384"/>
                  </a:lnTo>
                  <a:lnTo>
                    <a:pt x="492" y="378"/>
                  </a:lnTo>
                  <a:lnTo>
                    <a:pt x="504" y="366"/>
                  </a:lnTo>
                  <a:lnTo>
                    <a:pt x="504" y="360"/>
                  </a:lnTo>
                  <a:lnTo>
                    <a:pt x="492" y="336"/>
                  </a:lnTo>
                  <a:lnTo>
                    <a:pt x="468" y="324"/>
                  </a:lnTo>
                  <a:lnTo>
                    <a:pt x="462" y="318"/>
                  </a:lnTo>
                  <a:lnTo>
                    <a:pt x="456" y="318"/>
                  </a:lnTo>
                  <a:lnTo>
                    <a:pt x="450" y="312"/>
                  </a:lnTo>
                  <a:lnTo>
                    <a:pt x="438" y="312"/>
                  </a:lnTo>
                  <a:lnTo>
                    <a:pt x="402" y="300"/>
                  </a:lnTo>
                  <a:lnTo>
                    <a:pt x="390" y="300"/>
                  </a:lnTo>
                  <a:lnTo>
                    <a:pt x="378" y="294"/>
                  </a:lnTo>
                  <a:lnTo>
                    <a:pt x="372" y="294"/>
                  </a:lnTo>
                  <a:lnTo>
                    <a:pt x="372" y="234"/>
                  </a:lnTo>
                  <a:lnTo>
                    <a:pt x="366" y="222"/>
                  </a:lnTo>
                  <a:lnTo>
                    <a:pt x="354" y="210"/>
                  </a:lnTo>
                  <a:lnTo>
                    <a:pt x="342" y="210"/>
                  </a:lnTo>
                  <a:lnTo>
                    <a:pt x="288" y="156"/>
                  </a:lnTo>
                  <a:lnTo>
                    <a:pt x="252" y="162"/>
                  </a:lnTo>
                  <a:lnTo>
                    <a:pt x="216" y="126"/>
                  </a:lnTo>
                  <a:lnTo>
                    <a:pt x="186" y="120"/>
                  </a:lnTo>
                  <a:lnTo>
                    <a:pt x="66" y="60"/>
                  </a:lnTo>
                  <a:lnTo>
                    <a:pt x="42" y="72"/>
                  </a:lnTo>
                  <a:lnTo>
                    <a:pt x="0" y="42"/>
                  </a:lnTo>
                  <a:lnTo>
                    <a:pt x="42" y="72"/>
                  </a:lnTo>
                  <a:lnTo>
                    <a:pt x="36" y="102"/>
                  </a:lnTo>
                  <a:lnTo>
                    <a:pt x="36" y="240"/>
                  </a:lnTo>
                  <a:lnTo>
                    <a:pt x="30" y="258"/>
                  </a:lnTo>
                  <a:lnTo>
                    <a:pt x="30" y="372"/>
                  </a:lnTo>
                  <a:lnTo>
                    <a:pt x="24" y="378"/>
                  </a:lnTo>
                  <a:lnTo>
                    <a:pt x="12" y="384"/>
                  </a:lnTo>
                  <a:lnTo>
                    <a:pt x="0" y="396"/>
                  </a:lnTo>
                  <a:lnTo>
                    <a:pt x="0" y="402"/>
                  </a:lnTo>
                  <a:lnTo>
                    <a:pt x="6" y="408"/>
                  </a:lnTo>
                  <a:lnTo>
                    <a:pt x="18" y="414"/>
                  </a:lnTo>
                  <a:lnTo>
                    <a:pt x="30" y="414"/>
                  </a:lnTo>
                  <a:lnTo>
                    <a:pt x="30" y="444"/>
                  </a:lnTo>
                  <a:lnTo>
                    <a:pt x="24" y="456"/>
                  </a:lnTo>
                  <a:lnTo>
                    <a:pt x="24" y="480"/>
                  </a:lnTo>
                  <a:lnTo>
                    <a:pt x="18" y="492"/>
                  </a:lnTo>
                  <a:lnTo>
                    <a:pt x="18" y="504"/>
                  </a:lnTo>
                  <a:lnTo>
                    <a:pt x="12" y="510"/>
                  </a:lnTo>
                  <a:lnTo>
                    <a:pt x="12" y="516"/>
                  </a:lnTo>
                  <a:lnTo>
                    <a:pt x="18" y="540"/>
                  </a:lnTo>
                  <a:lnTo>
                    <a:pt x="18" y="588"/>
                  </a:lnTo>
                  <a:lnTo>
                    <a:pt x="30" y="594"/>
                  </a:lnTo>
                  <a:lnTo>
                    <a:pt x="48" y="594"/>
                  </a:lnTo>
                  <a:lnTo>
                    <a:pt x="60" y="588"/>
                  </a:lnTo>
                  <a:lnTo>
                    <a:pt x="90" y="588"/>
                  </a:lnTo>
                  <a:lnTo>
                    <a:pt x="96" y="582"/>
                  </a:lnTo>
                  <a:lnTo>
                    <a:pt x="102" y="582"/>
                  </a:lnTo>
                  <a:lnTo>
                    <a:pt x="126" y="600"/>
                  </a:lnTo>
                  <a:lnTo>
                    <a:pt x="132" y="600"/>
                  </a:lnTo>
                  <a:lnTo>
                    <a:pt x="138" y="594"/>
                  </a:lnTo>
                  <a:lnTo>
                    <a:pt x="156" y="588"/>
                  </a:lnTo>
                  <a:lnTo>
                    <a:pt x="168" y="582"/>
                  </a:lnTo>
                  <a:lnTo>
                    <a:pt x="180" y="570"/>
                  </a:lnTo>
                  <a:lnTo>
                    <a:pt x="180" y="564"/>
                  </a:lnTo>
                  <a:lnTo>
                    <a:pt x="168" y="552"/>
                  </a:lnTo>
                  <a:lnTo>
                    <a:pt x="150" y="540"/>
                  </a:lnTo>
                  <a:lnTo>
                    <a:pt x="138" y="534"/>
                  </a:lnTo>
                  <a:lnTo>
                    <a:pt x="120" y="522"/>
                  </a:lnTo>
                  <a:lnTo>
                    <a:pt x="108" y="516"/>
                  </a:lnTo>
                  <a:lnTo>
                    <a:pt x="102" y="510"/>
                  </a:lnTo>
                  <a:lnTo>
                    <a:pt x="96" y="510"/>
                  </a:lnTo>
                  <a:lnTo>
                    <a:pt x="108" y="510"/>
                  </a:lnTo>
                  <a:lnTo>
                    <a:pt x="138" y="516"/>
                  </a:lnTo>
                  <a:lnTo>
                    <a:pt x="204" y="516"/>
                  </a:lnTo>
                  <a:lnTo>
                    <a:pt x="204" y="510"/>
                  </a:lnTo>
                  <a:lnTo>
                    <a:pt x="198" y="504"/>
                  </a:lnTo>
                  <a:lnTo>
                    <a:pt x="198" y="498"/>
                  </a:lnTo>
                  <a:lnTo>
                    <a:pt x="186" y="486"/>
                  </a:lnTo>
                  <a:lnTo>
                    <a:pt x="192" y="492"/>
                  </a:lnTo>
                  <a:lnTo>
                    <a:pt x="204" y="492"/>
                  </a:lnTo>
                  <a:lnTo>
                    <a:pt x="210" y="498"/>
                  </a:lnTo>
                  <a:lnTo>
                    <a:pt x="216" y="498"/>
                  </a:lnTo>
                  <a:lnTo>
                    <a:pt x="222" y="492"/>
                  </a:lnTo>
                  <a:lnTo>
                    <a:pt x="222" y="486"/>
                  </a:lnTo>
                  <a:lnTo>
                    <a:pt x="216" y="480"/>
                  </a:lnTo>
                  <a:lnTo>
                    <a:pt x="216" y="468"/>
                  </a:lnTo>
                  <a:lnTo>
                    <a:pt x="210" y="462"/>
                  </a:lnTo>
                  <a:lnTo>
                    <a:pt x="222" y="468"/>
                  </a:lnTo>
                  <a:lnTo>
                    <a:pt x="228" y="474"/>
                  </a:lnTo>
                  <a:lnTo>
                    <a:pt x="246" y="474"/>
                  </a:lnTo>
                  <a:lnTo>
                    <a:pt x="252" y="468"/>
                  </a:lnTo>
                  <a:lnTo>
                    <a:pt x="264" y="462"/>
                  </a:lnTo>
                  <a:lnTo>
                    <a:pt x="270" y="456"/>
                  </a:lnTo>
                  <a:lnTo>
                    <a:pt x="288" y="474"/>
                  </a:lnTo>
                  <a:lnTo>
                    <a:pt x="300" y="480"/>
                  </a:lnTo>
                  <a:lnTo>
                    <a:pt x="306" y="486"/>
                  </a:lnTo>
                  <a:lnTo>
                    <a:pt x="312" y="486"/>
                  </a:lnTo>
                  <a:lnTo>
                    <a:pt x="330" y="492"/>
                  </a:lnTo>
                  <a:lnTo>
                    <a:pt x="342" y="492"/>
                  </a:lnTo>
                  <a:lnTo>
                    <a:pt x="378" y="504"/>
                  </a:lnTo>
                  <a:lnTo>
                    <a:pt x="390" y="510"/>
                  </a:lnTo>
                  <a:lnTo>
                    <a:pt x="402" y="534"/>
                  </a:lnTo>
                  <a:lnTo>
                    <a:pt x="402" y="558"/>
                  </a:lnTo>
                  <a:lnTo>
                    <a:pt x="408" y="570"/>
                  </a:lnTo>
                  <a:lnTo>
                    <a:pt x="420" y="582"/>
                  </a:lnTo>
                  <a:lnTo>
                    <a:pt x="438" y="582"/>
                  </a:lnTo>
                  <a:lnTo>
                    <a:pt x="450" y="594"/>
                  </a:lnTo>
                  <a:lnTo>
                    <a:pt x="450" y="606"/>
                  </a:lnTo>
                  <a:lnTo>
                    <a:pt x="456" y="618"/>
                  </a:lnTo>
                  <a:lnTo>
                    <a:pt x="468" y="654"/>
                  </a:lnTo>
                  <a:lnTo>
                    <a:pt x="486" y="672"/>
                  </a:lnTo>
                  <a:lnTo>
                    <a:pt x="516" y="678"/>
                  </a:lnTo>
                  <a:lnTo>
                    <a:pt x="558" y="684"/>
                  </a:lnTo>
                  <a:lnTo>
                    <a:pt x="618" y="684"/>
                  </a:lnTo>
                  <a:lnTo>
                    <a:pt x="630" y="690"/>
                  </a:lnTo>
                  <a:lnTo>
                    <a:pt x="654" y="714"/>
                  </a:lnTo>
                  <a:lnTo>
                    <a:pt x="678" y="726"/>
                  </a:lnTo>
                  <a:lnTo>
                    <a:pt x="684" y="726"/>
                  </a:lnTo>
                  <a:lnTo>
                    <a:pt x="684" y="720"/>
                  </a:lnTo>
                  <a:lnTo>
                    <a:pt x="678" y="708"/>
                  </a:lnTo>
                  <a:lnTo>
                    <a:pt x="678" y="702"/>
                  </a:lnTo>
                  <a:lnTo>
                    <a:pt x="672" y="690"/>
                  </a:lnTo>
                  <a:lnTo>
                    <a:pt x="666" y="684"/>
                  </a:lnTo>
                  <a:lnTo>
                    <a:pt x="672" y="67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57" name="Panama" descr="© INSCALE GmbH, 05.05.2010&#10;http://www.presentationload.com/">
              <a:extLst>
                <a:ext uri="{FF2B5EF4-FFF2-40B4-BE49-F238E27FC236}">
                  <a16:creationId xmlns:a16="http://schemas.microsoft.com/office/drawing/2014/main" id="{D9464B76-CB6C-DC35-3764-E01F7A679562}"/>
                </a:ext>
              </a:extLst>
            </p:cNvPr>
            <p:cNvSpPr>
              <a:spLocks/>
            </p:cNvSpPr>
            <p:nvPr/>
          </p:nvSpPr>
          <p:spPr bwMode="gray">
            <a:xfrm>
              <a:off x="2002938" y="2924967"/>
              <a:ext cx="154167" cy="74119"/>
            </a:xfrm>
            <a:custGeom>
              <a:avLst/>
              <a:gdLst>
                <a:gd name="T0" fmla="*/ 2147483647 w 408"/>
                <a:gd name="T1" fmla="*/ 2147483647 h 198"/>
                <a:gd name="T2" fmla="*/ 2147483647 w 408"/>
                <a:gd name="T3" fmla="*/ 2147483647 h 198"/>
                <a:gd name="T4" fmla="*/ 2147483647 w 408"/>
                <a:gd name="T5" fmla="*/ 2147483647 h 198"/>
                <a:gd name="T6" fmla="*/ 2147483647 w 408"/>
                <a:gd name="T7" fmla="*/ 2147483647 h 198"/>
                <a:gd name="T8" fmla="*/ 2147483647 w 408"/>
                <a:gd name="T9" fmla="*/ 2147483647 h 198"/>
                <a:gd name="T10" fmla="*/ 2147483647 w 408"/>
                <a:gd name="T11" fmla="*/ 2147483647 h 198"/>
                <a:gd name="T12" fmla="*/ 2147483647 w 408"/>
                <a:gd name="T13" fmla="*/ 2147483647 h 198"/>
                <a:gd name="T14" fmla="*/ 2147483647 w 408"/>
                <a:gd name="T15" fmla="*/ 2147483647 h 198"/>
                <a:gd name="T16" fmla="*/ 2147483647 w 408"/>
                <a:gd name="T17" fmla="*/ 2147483647 h 198"/>
                <a:gd name="T18" fmla="*/ 2147483647 w 408"/>
                <a:gd name="T19" fmla="*/ 2147483647 h 198"/>
                <a:gd name="T20" fmla="*/ 2147483647 w 408"/>
                <a:gd name="T21" fmla="*/ 2147483647 h 198"/>
                <a:gd name="T22" fmla="*/ 2147483647 w 408"/>
                <a:gd name="T23" fmla="*/ 2147483647 h 198"/>
                <a:gd name="T24" fmla="*/ 2147483647 w 408"/>
                <a:gd name="T25" fmla="*/ 2147483647 h 198"/>
                <a:gd name="T26" fmla="*/ 2147483647 w 408"/>
                <a:gd name="T27" fmla="*/ 2147483647 h 198"/>
                <a:gd name="T28" fmla="*/ 2147483647 w 408"/>
                <a:gd name="T29" fmla="*/ 2147483647 h 198"/>
                <a:gd name="T30" fmla="*/ 2147483647 w 408"/>
                <a:gd name="T31" fmla="*/ 2147483647 h 198"/>
                <a:gd name="T32" fmla="*/ 2147483647 w 408"/>
                <a:gd name="T33" fmla="*/ 0 h 198"/>
                <a:gd name="T34" fmla="*/ 2147483647 w 408"/>
                <a:gd name="T35" fmla="*/ 2147483647 h 198"/>
                <a:gd name="T36" fmla="*/ 2147483647 w 408"/>
                <a:gd name="T37" fmla="*/ 2147483647 h 198"/>
                <a:gd name="T38" fmla="*/ 2147483647 w 408"/>
                <a:gd name="T39" fmla="*/ 2147483647 h 198"/>
                <a:gd name="T40" fmla="*/ 2147483647 w 408"/>
                <a:gd name="T41" fmla="*/ 2147483647 h 198"/>
                <a:gd name="T42" fmla="*/ 2147483647 w 408"/>
                <a:gd name="T43" fmla="*/ 2147483647 h 198"/>
                <a:gd name="T44" fmla="*/ 2147483647 w 408"/>
                <a:gd name="T45" fmla="*/ 2147483647 h 198"/>
                <a:gd name="T46" fmla="*/ 2147483647 w 408"/>
                <a:gd name="T47" fmla="*/ 2147483647 h 198"/>
                <a:gd name="T48" fmla="*/ 2147483647 w 408"/>
                <a:gd name="T49" fmla="*/ 2147483647 h 198"/>
                <a:gd name="T50" fmla="*/ 2147483647 w 408"/>
                <a:gd name="T51" fmla="*/ 2147483647 h 198"/>
                <a:gd name="T52" fmla="*/ 2147483647 w 408"/>
                <a:gd name="T53" fmla="*/ 2147483647 h 198"/>
                <a:gd name="T54" fmla="*/ 2147483647 w 408"/>
                <a:gd name="T55" fmla="*/ 2147483647 h 198"/>
                <a:gd name="T56" fmla="*/ 0 w 408"/>
                <a:gd name="T57" fmla="*/ 2147483647 h 198"/>
                <a:gd name="T58" fmla="*/ 2147483647 w 408"/>
                <a:gd name="T59" fmla="*/ 2147483647 h 198"/>
                <a:gd name="T60" fmla="*/ 2147483647 w 408"/>
                <a:gd name="T61" fmla="*/ 2147483647 h 198"/>
                <a:gd name="T62" fmla="*/ 2147483647 w 408"/>
                <a:gd name="T63" fmla="*/ 2147483647 h 198"/>
                <a:gd name="T64" fmla="*/ 0 w 408"/>
                <a:gd name="T65" fmla="*/ 2147483647 h 198"/>
                <a:gd name="T66" fmla="*/ 2147483647 w 408"/>
                <a:gd name="T67" fmla="*/ 2147483647 h 198"/>
                <a:gd name="T68" fmla="*/ 2147483647 w 408"/>
                <a:gd name="T69" fmla="*/ 2147483647 h 198"/>
                <a:gd name="T70" fmla="*/ 2147483647 w 408"/>
                <a:gd name="T71" fmla="*/ 2147483647 h 198"/>
                <a:gd name="T72" fmla="*/ 2147483647 w 408"/>
                <a:gd name="T73" fmla="*/ 2147483647 h 198"/>
                <a:gd name="T74" fmla="*/ 2147483647 w 408"/>
                <a:gd name="T75" fmla="*/ 2147483647 h 198"/>
                <a:gd name="T76" fmla="*/ 2147483647 w 408"/>
                <a:gd name="T77" fmla="*/ 2147483647 h 198"/>
                <a:gd name="T78" fmla="*/ 2147483647 w 408"/>
                <a:gd name="T79" fmla="*/ 2147483647 h 198"/>
                <a:gd name="T80" fmla="*/ 2147483647 w 408"/>
                <a:gd name="T81" fmla="*/ 2147483647 h 198"/>
                <a:gd name="T82" fmla="*/ 2147483647 w 408"/>
                <a:gd name="T83" fmla="*/ 2147483647 h 198"/>
                <a:gd name="T84" fmla="*/ 2147483647 w 408"/>
                <a:gd name="T85" fmla="*/ 2147483647 h 198"/>
                <a:gd name="T86" fmla="*/ 2147483647 w 408"/>
                <a:gd name="T87" fmla="*/ 2147483647 h 198"/>
                <a:gd name="T88" fmla="*/ 2147483647 w 408"/>
                <a:gd name="T89" fmla="*/ 2147483647 h 198"/>
                <a:gd name="T90" fmla="*/ 2147483647 w 408"/>
                <a:gd name="T91" fmla="*/ 2147483647 h 198"/>
                <a:gd name="T92" fmla="*/ 2147483647 w 408"/>
                <a:gd name="T93" fmla="*/ 2147483647 h 198"/>
                <a:gd name="T94" fmla="*/ 2147483647 w 408"/>
                <a:gd name="T95" fmla="*/ 2147483647 h 198"/>
                <a:gd name="T96" fmla="*/ 2147483647 w 408"/>
                <a:gd name="T97" fmla="*/ 2147483647 h 198"/>
                <a:gd name="T98" fmla="*/ 2147483647 w 408"/>
                <a:gd name="T99" fmla="*/ 2147483647 h 198"/>
                <a:gd name="T100" fmla="*/ 2147483647 w 408"/>
                <a:gd name="T101" fmla="*/ 2147483647 h 19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408"/>
                <a:gd name="T154" fmla="*/ 0 h 198"/>
                <a:gd name="T155" fmla="*/ 408 w 408"/>
                <a:gd name="T156" fmla="*/ 198 h 19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408" h="198">
                  <a:moveTo>
                    <a:pt x="306" y="66"/>
                  </a:moveTo>
                  <a:lnTo>
                    <a:pt x="318" y="78"/>
                  </a:lnTo>
                  <a:lnTo>
                    <a:pt x="324" y="90"/>
                  </a:lnTo>
                  <a:lnTo>
                    <a:pt x="330" y="96"/>
                  </a:lnTo>
                  <a:lnTo>
                    <a:pt x="342" y="90"/>
                  </a:lnTo>
                  <a:lnTo>
                    <a:pt x="372" y="120"/>
                  </a:lnTo>
                  <a:lnTo>
                    <a:pt x="342" y="102"/>
                  </a:lnTo>
                  <a:lnTo>
                    <a:pt x="342" y="120"/>
                  </a:lnTo>
                  <a:lnTo>
                    <a:pt x="336" y="132"/>
                  </a:lnTo>
                  <a:lnTo>
                    <a:pt x="336" y="162"/>
                  </a:lnTo>
                  <a:lnTo>
                    <a:pt x="342" y="168"/>
                  </a:lnTo>
                  <a:lnTo>
                    <a:pt x="348" y="180"/>
                  </a:lnTo>
                  <a:lnTo>
                    <a:pt x="354" y="186"/>
                  </a:lnTo>
                  <a:lnTo>
                    <a:pt x="360" y="186"/>
                  </a:lnTo>
                  <a:lnTo>
                    <a:pt x="372" y="156"/>
                  </a:lnTo>
                  <a:lnTo>
                    <a:pt x="378" y="162"/>
                  </a:lnTo>
                  <a:lnTo>
                    <a:pt x="390" y="168"/>
                  </a:lnTo>
                  <a:lnTo>
                    <a:pt x="396" y="162"/>
                  </a:lnTo>
                  <a:lnTo>
                    <a:pt x="408" y="138"/>
                  </a:lnTo>
                  <a:lnTo>
                    <a:pt x="408" y="126"/>
                  </a:lnTo>
                  <a:lnTo>
                    <a:pt x="396" y="120"/>
                  </a:lnTo>
                  <a:lnTo>
                    <a:pt x="390" y="108"/>
                  </a:lnTo>
                  <a:lnTo>
                    <a:pt x="390" y="90"/>
                  </a:lnTo>
                  <a:lnTo>
                    <a:pt x="396" y="84"/>
                  </a:lnTo>
                  <a:lnTo>
                    <a:pt x="372" y="66"/>
                  </a:lnTo>
                  <a:lnTo>
                    <a:pt x="372" y="60"/>
                  </a:lnTo>
                  <a:lnTo>
                    <a:pt x="366" y="54"/>
                  </a:lnTo>
                  <a:lnTo>
                    <a:pt x="366" y="42"/>
                  </a:lnTo>
                  <a:lnTo>
                    <a:pt x="360" y="30"/>
                  </a:lnTo>
                  <a:lnTo>
                    <a:pt x="348" y="24"/>
                  </a:lnTo>
                  <a:lnTo>
                    <a:pt x="330" y="18"/>
                  </a:lnTo>
                  <a:lnTo>
                    <a:pt x="288" y="18"/>
                  </a:lnTo>
                  <a:lnTo>
                    <a:pt x="282" y="0"/>
                  </a:lnTo>
                  <a:lnTo>
                    <a:pt x="246" y="0"/>
                  </a:lnTo>
                  <a:lnTo>
                    <a:pt x="234" y="6"/>
                  </a:lnTo>
                  <a:lnTo>
                    <a:pt x="228" y="12"/>
                  </a:lnTo>
                  <a:lnTo>
                    <a:pt x="222" y="24"/>
                  </a:lnTo>
                  <a:lnTo>
                    <a:pt x="210" y="36"/>
                  </a:lnTo>
                  <a:lnTo>
                    <a:pt x="204" y="36"/>
                  </a:lnTo>
                  <a:lnTo>
                    <a:pt x="198" y="30"/>
                  </a:lnTo>
                  <a:lnTo>
                    <a:pt x="192" y="30"/>
                  </a:lnTo>
                  <a:lnTo>
                    <a:pt x="168" y="42"/>
                  </a:lnTo>
                  <a:lnTo>
                    <a:pt x="144" y="66"/>
                  </a:lnTo>
                  <a:lnTo>
                    <a:pt x="132" y="72"/>
                  </a:lnTo>
                  <a:lnTo>
                    <a:pt x="120" y="72"/>
                  </a:lnTo>
                  <a:lnTo>
                    <a:pt x="114" y="66"/>
                  </a:lnTo>
                  <a:lnTo>
                    <a:pt x="102" y="60"/>
                  </a:lnTo>
                  <a:lnTo>
                    <a:pt x="90" y="42"/>
                  </a:lnTo>
                  <a:lnTo>
                    <a:pt x="78" y="54"/>
                  </a:lnTo>
                  <a:lnTo>
                    <a:pt x="60" y="54"/>
                  </a:lnTo>
                  <a:lnTo>
                    <a:pt x="48" y="42"/>
                  </a:lnTo>
                  <a:lnTo>
                    <a:pt x="48" y="18"/>
                  </a:lnTo>
                  <a:lnTo>
                    <a:pt x="36" y="6"/>
                  </a:lnTo>
                  <a:lnTo>
                    <a:pt x="24" y="6"/>
                  </a:lnTo>
                  <a:lnTo>
                    <a:pt x="18" y="12"/>
                  </a:lnTo>
                  <a:lnTo>
                    <a:pt x="6" y="12"/>
                  </a:lnTo>
                  <a:lnTo>
                    <a:pt x="0" y="18"/>
                  </a:lnTo>
                  <a:lnTo>
                    <a:pt x="0" y="36"/>
                  </a:lnTo>
                  <a:lnTo>
                    <a:pt x="6" y="42"/>
                  </a:lnTo>
                  <a:lnTo>
                    <a:pt x="6" y="48"/>
                  </a:lnTo>
                  <a:lnTo>
                    <a:pt x="24" y="48"/>
                  </a:lnTo>
                  <a:lnTo>
                    <a:pt x="30" y="54"/>
                  </a:lnTo>
                  <a:lnTo>
                    <a:pt x="12" y="72"/>
                  </a:lnTo>
                  <a:lnTo>
                    <a:pt x="6" y="72"/>
                  </a:lnTo>
                  <a:lnTo>
                    <a:pt x="6" y="96"/>
                  </a:lnTo>
                  <a:lnTo>
                    <a:pt x="0" y="102"/>
                  </a:lnTo>
                  <a:lnTo>
                    <a:pt x="6" y="108"/>
                  </a:lnTo>
                  <a:lnTo>
                    <a:pt x="48" y="102"/>
                  </a:lnTo>
                  <a:lnTo>
                    <a:pt x="60" y="120"/>
                  </a:lnTo>
                  <a:lnTo>
                    <a:pt x="90" y="114"/>
                  </a:lnTo>
                  <a:lnTo>
                    <a:pt x="90" y="126"/>
                  </a:lnTo>
                  <a:lnTo>
                    <a:pt x="84" y="132"/>
                  </a:lnTo>
                  <a:lnTo>
                    <a:pt x="84" y="150"/>
                  </a:lnTo>
                  <a:lnTo>
                    <a:pt x="90" y="156"/>
                  </a:lnTo>
                  <a:lnTo>
                    <a:pt x="108" y="156"/>
                  </a:lnTo>
                  <a:lnTo>
                    <a:pt x="114" y="150"/>
                  </a:lnTo>
                  <a:lnTo>
                    <a:pt x="120" y="150"/>
                  </a:lnTo>
                  <a:lnTo>
                    <a:pt x="120" y="132"/>
                  </a:lnTo>
                  <a:lnTo>
                    <a:pt x="138" y="126"/>
                  </a:lnTo>
                  <a:lnTo>
                    <a:pt x="138" y="150"/>
                  </a:lnTo>
                  <a:lnTo>
                    <a:pt x="144" y="168"/>
                  </a:lnTo>
                  <a:lnTo>
                    <a:pt x="144" y="180"/>
                  </a:lnTo>
                  <a:lnTo>
                    <a:pt x="150" y="192"/>
                  </a:lnTo>
                  <a:lnTo>
                    <a:pt x="156" y="198"/>
                  </a:lnTo>
                  <a:lnTo>
                    <a:pt x="162" y="198"/>
                  </a:lnTo>
                  <a:lnTo>
                    <a:pt x="180" y="192"/>
                  </a:lnTo>
                  <a:lnTo>
                    <a:pt x="198" y="174"/>
                  </a:lnTo>
                  <a:lnTo>
                    <a:pt x="204" y="174"/>
                  </a:lnTo>
                  <a:lnTo>
                    <a:pt x="198" y="168"/>
                  </a:lnTo>
                  <a:lnTo>
                    <a:pt x="186" y="162"/>
                  </a:lnTo>
                  <a:lnTo>
                    <a:pt x="180" y="150"/>
                  </a:lnTo>
                  <a:lnTo>
                    <a:pt x="174" y="144"/>
                  </a:lnTo>
                  <a:lnTo>
                    <a:pt x="168" y="132"/>
                  </a:lnTo>
                  <a:lnTo>
                    <a:pt x="162" y="126"/>
                  </a:lnTo>
                  <a:lnTo>
                    <a:pt x="186" y="102"/>
                  </a:lnTo>
                  <a:lnTo>
                    <a:pt x="222" y="84"/>
                  </a:lnTo>
                  <a:lnTo>
                    <a:pt x="228" y="72"/>
                  </a:lnTo>
                  <a:lnTo>
                    <a:pt x="246" y="54"/>
                  </a:lnTo>
                  <a:lnTo>
                    <a:pt x="258" y="48"/>
                  </a:lnTo>
                  <a:lnTo>
                    <a:pt x="276" y="54"/>
                  </a:lnTo>
                  <a:lnTo>
                    <a:pt x="288" y="60"/>
                  </a:lnTo>
                  <a:lnTo>
                    <a:pt x="306" y="6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58" name="Pakistan" descr="© INSCALE GmbH, 05.05.2010&#10;http://www.presentationload.com/">
              <a:extLst>
                <a:ext uri="{FF2B5EF4-FFF2-40B4-BE49-F238E27FC236}">
                  <a16:creationId xmlns:a16="http://schemas.microsoft.com/office/drawing/2014/main" id="{1EB72BE3-E8EC-F08F-2D53-71F7FA724915}"/>
                </a:ext>
              </a:extLst>
            </p:cNvPr>
            <p:cNvSpPr>
              <a:spLocks/>
            </p:cNvSpPr>
            <p:nvPr/>
          </p:nvSpPr>
          <p:spPr bwMode="gray">
            <a:xfrm>
              <a:off x="5825977" y="2087424"/>
              <a:ext cx="398759" cy="400242"/>
            </a:xfrm>
            <a:custGeom>
              <a:avLst/>
              <a:gdLst>
                <a:gd name="T0" fmla="*/ 2147483647 w 1050"/>
                <a:gd name="T1" fmla="*/ 2147483647 h 1056"/>
                <a:gd name="T2" fmla="*/ 2147483647 w 1050"/>
                <a:gd name="T3" fmla="*/ 2147483647 h 1056"/>
                <a:gd name="T4" fmla="*/ 2147483647 w 1050"/>
                <a:gd name="T5" fmla="*/ 2147483647 h 1056"/>
                <a:gd name="T6" fmla="*/ 2147483647 w 1050"/>
                <a:gd name="T7" fmla="*/ 2147483647 h 1056"/>
                <a:gd name="T8" fmla="*/ 2147483647 w 1050"/>
                <a:gd name="T9" fmla="*/ 2147483647 h 1056"/>
                <a:gd name="T10" fmla="*/ 2147483647 w 1050"/>
                <a:gd name="T11" fmla="*/ 2147483647 h 1056"/>
                <a:gd name="T12" fmla="*/ 2147483647 w 1050"/>
                <a:gd name="T13" fmla="*/ 2147483647 h 1056"/>
                <a:gd name="T14" fmla="*/ 2147483647 w 1050"/>
                <a:gd name="T15" fmla="*/ 2147483647 h 1056"/>
                <a:gd name="T16" fmla="*/ 2147483647 w 1050"/>
                <a:gd name="T17" fmla="*/ 2147483647 h 1056"/>
                <a:gd name="T18" fmla="*/ 2147483647 w 1050"/>
                <a:gd name="T19" fmla="*/ 2147483647 h 1056"/>
                <a:gd name="T20" fmla="*/ 2147483647 w 1050"/>
                <a:gd name="T21" fmla="*/ 2147483647 h 1056"/>
                <a:gd name="T22" fmla="*/ 2147483647 w 1050"/>
                <a:gd name="T23" fmla="*/ 2147483647 h 1056"/>
                <a:gd name="T24" fmla="*/ 2147483647 w 1050"/>
                <a:gd name="T25" fmla="*/ 2147483647 h 1056"/>
                <a:gd name="T26" fmla="*/ 2147483647 w 1050"/>
                <a:gd name="T27" fmla="*/ 2147483647 h 1056"/>
                <a:gd name="T28" fmla="*/ 2147483647 w 1050"/>
                <a:gd name="T29" fmla="*/ 2147483647 h 1056"/>
                <a:gd name="T30" fmla="*/ 2147483647 w 1050"/>
                <a:gd name="T31" fmla="*/ 2147483647 h 1056"/>
                <a:gd name="T32" fmla="*/ 2147483647 w 1050"/>
                <a:gd name="T33" fmla="*/ 2147483647 h 1056"/>
                <a:gd name="T34" fmla="*/ 2147483647 w 1050"/>
                <a:gd name="T35" fmla="*/ 2147483647 h 1056"/>
                <a:gd name="T36" fmla="*/ 2147483647 w 1050"/>
                <a:gd name="T37" fmla="*/ 2147483647 h 1056"/>
                <a:gd name="T38" fmla="*/ 2147483647 w 1050"/>
                <a:gd name="T39" fmla="*/ 2147483647 h 1056"/>
                <a:gd name="T40" fmla="*/ 2147483647 w 1050"/>
                <a:gd name="T41" fmla="*/ 2147483647 h 1056"/>
                <a:gd name="T42" fmla="*/ 2147483647 w 1050"/>
                <a:gd name="T43" fmla="*/ 2147483647 h 1056"/>
                <a:gd name="T44" fmla="*/ 0 w 1050"/>
                <a:gd name="T45" fmla="*/ 2147483647 h 1056"/>
                <a:gd name="T46" fmla="*/ 2147483647 w 1050"/>
                <a:gd name="T47" fmla="*/ 2147483647 h 1056"/>
                <a:gd name="T48" fmla="*/ 2147483647 w 1050"/>
                <a:gd name="T49" fmla="*/ 2147483647 h 1056"/>
                <a:gd name="T50" fmla="*/ 2147483647 w 1050"/>
                <a:gd name="T51" fmla="*/ 2147483647 h 1056"/>
                <a:gd name="T52" fmla="*/ 2147483647 w 1050"/>
                <a:gd name="T53" fmla="*/ 2147483647 h 1056"/>
                <a:gd name="T54" fmla="*/ 2147483647 w 1050"/>
                <a:gd name="T55" fmla="*/ 2147483647 h 1056"/>
                <a:gd name="T56" fmla="*/ 2147483647 w 1050"/>
                <a:gd name="T57" fmla="*/ 2147483647 h 1056"/>
                <a:gd name="T58" fmla="*/ 2147483647 w 1050"/>
                <a:gd name="T59" fmla="*/ 2147483647 h 1056"/>
                <a:gd name="T60" fmla="*/ 2147483647 w 1050"/>
                <a:gd name="T61" fmla="*/ 2147483647 h 1056"/>
                <a:gd name="T62" fmla="*/ 2147483647 w 1050"/>
                <a:gd name="T63" fmla="*/ 2147483647 h 1056"/>
                <a:gd name="T64" fmla="*/ 2147483647 w 1050"/>
                <a:gd name="T65" fmla="*/ 2147483647 h 1056"/>
                <a:gd name="T66" fmla="*/ 2147483647 w 1050"/>
                <a:gd name="T67" fmla="*/ 2147483647 h 1056"/>
                <a:gd name="T68" fmla="*/ 2147483647 w 1050"/>
                <a:gd name="T69" fmla="*/ 2147483647 h 1056"/>
                <a:gd name="T70" fmla="*/ 2147483647 w 1050"/>
                <a:gd name="T71" fmla="*/ 2147483647 h 1056"/>
                <a:gd name="T72" fmla="*/ 2147483647 w 1050"/>
                <a:gd name="T73" fmla="*/ 2147483647 h 1056"/>
                <a:gd name="T74" fmla="*/ 2147483647 w 1050"/>
                <a:gd name="T75" fmla="*/ 2147483647 h 1056"/>
                <a:gd name="T76" fmla="*/ 2147483647 w 1050"/>
                <a:gd name="T77" fmla="*/ 2147483647 h 1056"/>
                <a:gd name="T78" fmla="*/ 2147483647 w 1050"/>
                <a:gd name="T79" fmla="*/ 2147483647 h 1056"/>
                <a:gd name="T80" fmla="*/ 2147483647 w 1050"/>
                <a:gd name="T81" fmla="*/ 2147483647 h 1056"/>
                <a:gd name="T82" fmla="*/ 2147483647 w 1050"/>
                <a:gd name="T83" fmla="*/ 2147483647 h 1056"/>
                <a:gd name="T84" fmla="*/ 2147483647 w 1050"/>
                <a:gd name="T85" fmla="*/ 2147483647 h 1056"/>
                <a:gd name="T86" fmla="*/ 2147483647 w 1050"/>
                <a:gd name="T87" fmla="*/ 2147483647 h 1056"/>
                <a:gd name="T88" fmla="*/ 2147483647 w 1050"/>
                <a:gd name="T89" fmla="*/ 2147483647 h 1056"/>
                <a:gd name="T90" fmla="*/ 2147483647 w 1050"/>
                <a:gd name="T91" fmla="*/ 2147483647 h 1056"/>
                <a:gd name="T92" fmla="*/ 2147483647 w 1050"/>
                <a:gd name="T93" fmla="*/ 2147483647 h 1056"/>
                <a:gd name="T94" fmla="*/ 2147483647 w 1050"/>
                <a:gd name="T95" fmla="*/ 2147483647 h 1056"/>
                <a:gd name="T96" fmla="*/ 2147483647 w 1050"/>
                <a:gd name="T97" fmla="*/ 2147483647 h 1056"/>
                <a:gd name="T98" fmla="*/ 2147483647 w 1050"/>
                <a:gd name="T99" fmla="*/ 2147483647 h 1056"/>
                <a:gd name="T100" fmla="*/ 2147483647 w 1050"/>
                <a:gd name="T101" fmla="*/ 2147483647 h 1056"/>
                <a:gd name="T102" fmla="*/ 2147483647 w 1050"/>
                <a:gd name="T103" fmla="*/ 2147483647 h 1056"/>
                <a:gd name="T104" fmla="*/ 2147483647 w 1050"/>
                <a:gd name="T105" fmla="*/ 2147483647 h 1056"/>
                <a:gd name="T106" fmla="*/ 2147483647 w 1050"/>
                <a:gd name="T107" fmla="*/ 2147483647 h 1056"/>
                <a:gd name="T108" fmla="*/ 2147483647 w 1050"/>
                <a:gd name="T109" fmla="*/ 2147483647 h 1056"/>
                <a:gd name="T110" fmla="*/ 2147483647 w 1050"/>
                <a:gd name="T111" fmla="*/ 2147483647 h 1056"/>
                <a:gd name="T112" fmla="*/ 2147483647 w 1050"/>
                <a:gd name="T113" fmla="*/ 2147483647 h 1056"/>
                <a:gd name="T114" fmla="*/ 2147483647 w 1050"/>
                <a:gd name="T115" fmla="*/ 2147483647 h 1056"/>
                <a:gd name="T116" fmla="*/ 2147483647 w 1050"/>
                <a:gd name="T117" fmla="*/ 2147483647 h 1056"/>
                <a:gd name="T118" fmla="*/ 2147483647 w 1050"/>
                <a:gd name="T119" fmla="*/ 2147483647 h 1056"/>
                <a:gd name="T120" fmla="*/ 2147483647 w 1050"/>
                <a:gd name="T121" fmla="*/ 2147483647 h 1056"/>
                <a:gd name="T122" fmla="*/ 2147483647 w 1050"/>
                <a:gd name="T123" fmla="*/ 2147483647 h 105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050"/>
                <a:gd name="T187" fmla="*/ 0 h 1056"/>
                <a:gd name="T188" fmla="*/ 1050 w 1050"/>
                <a:gd name="T189" fmla="*/ 1056 h 105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050" h="1056">
                  <a:moveTo>
                    <a:pt x="1008" y="120"/>
                  </a:moveTo>
                  <a:lnTo>
                    <a:pt x="996" y="120"/>
                  </a:lnTo>
                  <a:lnTo>
                    <a:pt x="984" y="114"/>
                  </a:lnTo>
                  <a:lnTo>
                    <a:pt x="978" y="102"/>
                  </a:lnTo>
                  <a:lnTo>
                    <a:pt x="972" y="96"/>
                  </a:lnTo>
                  <a:lnTo>
                    <a:pt x="972" y="90"/>
                  </a:lnTo>
                  <a:lnTo>
                    <a:pt x="960" y="96"/>
                  </a:lnTo>
                  <a:lnTo>
                    <a:pt x="924" y="84"/>
                  </a:lnTo>
                  <a:lnTo>
                    <a:pt x="924" y="60"/>
                  </a:lnTo>
                  <a:lnTo>
                    <a:pt x="912" y="36"/>
                  </a:lnTo>
                  <a:lnTo>
                    <a:pt x="900" y="24"/>
                  </a:lnTo>
                  <a:lnTo>
                    <a:pt x="888" y="18"/>
                  </a:lnTo>
                  <a:lnTo>
                    <a:pt x="876" y="18"/>
                  </a:lnTo>
                  <a:lnTo>
                    <a:pt x="870" y="6"/>
                  </a:lnTo>
                  <a:lnTo>
                    <a:pt x="822" y="6"/>
                  </a:lnTo>
                  <a:lnTo>
                    <a:pt x="810" y="0"/>
                  </a:lnTo>
                  <a:lnTo>
                    <a:pt x="804" y="6"/>
                  </a:lnTo>
                  <a:lnTo>
                    <a:pt x="792" y="6"/>
                  </a:lnTo>
                  <a:lnTo>
                    <a:pt x="786" y="12"/>
                  </a:lnTo>
                  <a:lnTo>
                    <a:pt x="774" y="12"/>
                  </a:lnTo>
                  <a:lnTo>
                    <a:pt x="762" y="6"/>
                  </a:lnTo>
                  <a:lnTo>
                    <a:pt x="738" y="6"/>
                  </a:lnTo>
                  <a:lnTo>
                    <a:pt x="732" y="12"/>
                  </a:lnTo>
                  <a:lnTo>
                    <a:pt x="690" y="12"/>
                  </a:lnTo>
                  <a:lnTo>
                    <a:pt x="684" y="18"/>
                  </a:lnTo>
                  <a:lnTo>
                    <a:pt x="678" y="18"/>
                  </a:lnTo>
                  <a:lnTo>
                    <a:pt x="654" y="30"/>
                  </a:lnTo>
                  <a:lnTo>
                    <a:pt x="648" y="36"/>
                  </a:lnTo>
                  <a:lnTo>
                    <a:pt x="624" y="48"/>
                  </a:lnTo>
                  <a:lnTo>
                    <a:pt x="618" y="54"/>
                  </a:lnTo>
                  <a:lnTo>
                    <a:pt x="612" y="66"/>
                  </a:lnTo>
                  <a:lnTo>
                    <a:pt x="606" y="72"/>
                  </a:lnTo>
                  <a:lnTo>
                    <a:pt x="606" y="78"/>
                  </a:lnTo>
                  <a:lnTo>
                    <a:pt x="636" y="108"/>
                  </a:lnTo>
                  <a:lnTo>
                    <a:pt x="636" y="138"/>
                  </a:lnTo>
                  <a:lnTo>
                    <a:pt x="642" y="144"/>
                  </a:lnTo>
                  <a:lnTo>
                    <a:pt x="648" y="156"/>
                  </a:lnTo>
                  <a:lnTo>
                    <a:pt x="648" y="162"/>
                  </a:lnTo>
                  <a:lnTo>
                    <a:pt x="624" y="186"/>
                  </a:lnTo>
                  <a:lnTo>
                    <a:pt x="618" y="198"/>
                  </a:lnTo>
                  <a:lnTo>
                    <a:pt x="618" y="210"/>
                  </a:lnTo>
                  <a:lnTo>
                    <a:pt x="624" y="216"/>
                  </a:lnTo>
                  <a:lnTo>
                    <a:pt x="624" y="246"/>
                  </a:lnTo>
                  <a:lnTo>
                    <a:pt x="606" y="246"/>
                  </a:lnTo>
                  <a:lnTo>
                    <a:pt x="600" y="252"/>
                  </a:lnTo>
                  <a:lnTo>
                    <a:pt x="594" y="252"/>
                  </a:lnTo>
                  <a:lnTo>
                    <a:pt x="576" y="246"/>
                  </a:lnTo>
                  <a:lnTo>
                    <a:pt x="570" y="240"/>
                  </a:lnTo>
                  <a:lnTo>
                    <a:pt x="552" y="240"/>
                  </a:lnTo>
                  <a:lnTo>
                    <a:pt x="552" y="252"/>
                  </a:lnTo>
                  <a:lnTo>
                    <a:pt x="564" y="264"/>
                  </a:lnTo>
                  <a:lnTo>
                    <a:pt x="576" y="270"/>
                  </a:lnTo>
                  <a:lnTo>
                    <a:pt x="576" y="276"/>
                  </a:lnTo>
                  <a:lnTo>
                    <a:pt x="582" y="282"/>
                  </a:lnTo>
                  <a:lnTo>
                    <a:pt x="582" y="288"/>
                  </a:lnTo>
                  <a:lnTo>
                    <a:pt x="594" y="294"/>
                  </a:lnTo>
                  <a:lnTo>
                    <a:pt x="600" y="294"/>
                  </a:lnTo>
                  <a:lnTo>
                    <a:pt x="570" y="312"/>
                  </a:lnTo>
                  <a:lnTo>
                    <a:pt x="552" y="312"/>
                  </a:lnTo>
                  <a:lnTo>
                    <a:pt x="546" y="318"/>
                  </a:lnTo>
                  <a:lnTo>
                    <a:pt x="546" y="354"/>
                  </a:lnTo>
                  <a:lnTo>
                    <a:pt x="540" y="354"/>
                  </a:lnTo>
                  <a:lnTo>
                    <a:pt x="534" y="360"/>
                  </a:lnTo>
                  <a:lnTo>
                    <a:pt x="534" y="378"/>
                  </a:lnTo>
                  <a:lnTo>
                    <a:pt x="540" y="390"/>
                  </a:lnTo>
                  <a:lnTo>
                    <a:pt x="540" y="402"/>
                  </a:lnTo>
                  <a:lnTo>
                    <a:pt x="546" y="408"/>
                  </a:lnTo>
                  <a:lnTo>
                    <a:pt x="546" y="414"/>
                  </a:lnTo>
                  <a:lnTo>
                    <a:pt x="540" y="420"/>
                  </a:lnTo>
                  <a:lnTo>
                    <a:pt x="534" y="432"/>
                  </a:lnTo>
                  <a:lnTo>
                    <a:pt x="522" y="438"/>
                  </a:lnTo>
                  <a:lnTo>
                    <a:pt x="510" y="438"/>
                  </a:lnTo>
                  <a:lnTo>
                    <a:pt x="504" y="432"/>
                  </a:lnTo>
                  <a:lnTo>
                    <a:pt x="504" y="420"/>
                  </a:lnTo>
                  <a:lnTo>
                    <a:pt x="474" y="420"/>
                  </a:lnTo>
                  <a:lnTo>
                    <a:pt x="462" y="426"/>
                  </a:lnTo>
                  <a:lnTo>
                    <a:pt x="456" y="432"/>
                  </a:lnTo>
                  <a:lnTo>
                    <a:pt x="444" y="438"/>
                  </a:lnTo>
                  <a:lnTo>
                    <a:pt x="438" y="438"/>
                  </a:lnTo>
                  <a:lnTo>
                    <a:pt x="432" y="444"/>
                  </a:lnTo>
                  <a:lnTo>
                    <a:pt x="432" y="450"/>
                  </a:lnTo>
                  <a:lnTo>
                    <a:pt x="438" y="450"/>
                  </a:lnTo>
                  <a:lnTo>
                    <a:pt x="444" y="456"/>
                  </a:lnTo>
                  <a:lnTo>
                    <a:pt x="444" y="462"/>
                  </a:lnTo>
                  <a:lnTo>
                    <a:pt x="438" y="468"/>
                  </a:lnTo>
                  <a:lnTo>
                    <a:pt x="396" y="468"/>
                  </a:lnTo>
                  <a:lnTo>
                    <a:pt x="396" y="456"/>
                  </a:lnTo>
                  <a:lnTo>
                    <a:pt x="378" y="456"/>
                  </a:lnTo>
                  <a:lnTo>
                    <a:pt x="372" y="468"/>
                  </a:lnTo>
                  <a:lnTo>
                    <a:pt x="360" y="474"/>
                  </a:lnTo>
                  <a:lnTo>
                    <a:pt x="354" y="486"/>
                  </a:lnTo>
                  <a:lnTo>
                    <a:pt x="354" y="504"/>
                  </a:lnTo>
                  <a:lnTo>
                    <a:pt x="360" y="516"/>
                  </a:lnTo>
                  <a:lnTo>
                    <a:pt x="360" y="534"/>
                  </a:lnTo>
                  <a:lnTo>
                    <a:pt x="366" y="540"/>
                  </a:lnTo>
                  <a:lnTo>
                    <a:pt x="366" y="570"/>
                  </a:lnTo>
                  <a:lnTo>
                    <a:pt x="360" y="576"/>
                  </a:lnTo>
                  <a:lnTo>
                    <a:pt x="354" y="576"/>
                  </a:lnTo>
                  <a:lnTo>
                    <a:pt x="306" y="600"/>
                  </a:lnTo>
                  <a:lnTo>
                    <a:pt x="276" y="600"/>
                  </a:lnTo>
                  <a:lnTo>
                    <a:pt x="258" y="606"/>
                  </a:lnTo>
                  <a:lnTo>
                    <a:pt x="234" y="606"/>
                  </a:lnTo>
                  <a:lnTo>
                    <a:pt x="228" y="612"/>
                  </a:lnTo>
                  <a:lnTo>
                    <a:pt x="204" y="612"/>
                  </a:lnTo>
                  <a:lnTo>
                    <a:pt x="204" y="606"/>
                  </a:lnTo>
                  <a:lnTo>
                    <a:pt x="150" y="606"/>
                  </a:lnTo>
                  <a:lnTo>
                    <a:pt x="144" y="612"/>
                  </a:lnTo>
                  <a:lnTo>
                    <a:pt x="138" y="612"/>
                  </a:lnTo>
                  <a:lnTo>
                    <a:pt x="120" y="618"/>
                  </a:lnTo>
                  <a:lnTo>
                    <a:pt x="102" y="618"/>
                  </a:lnTo>
                  <a:lnTo>
                    <a:pt x="78" y="606"/>
                  </a:lnTo>
                  <a:lnTo>
                    <a:pt x="60" y="600"/>
                  </a:lnTo>
                  <a:lnTo>
                    <a:pt x="42" y="588"/>
                  </a:lnTo>
                  <a:lnTo>
                    <a:pt x="30" y="582"/>
                  </a:lnTo>
                  <a:lnTo>
                    <a:pt x="0" y="582"/>
                  </a:lnTo>
                  <a:lnTo>
                    <a:pt x="24" y="606"/>
                  </a:lnTo>
                  <a:lnTo>
                    <a:pt x="30" y="618"/>
                  </a:lnTo>
                  <a:lnTo>
                    <a:pt x="36" y="624"/>
                  </a:lnTo>
                  <a:lnTo>
                    <a:pt x="48" y="642"/>
                  </a:lnTo>
                  <a:lnTo>
                    <a:pt x="60" y="654"/>
                  </a:lnTo>
                  <a:lnTo>
                    <a:pt x="66" y="672"/>
                  </a:lnTo>
                  <a:lnTo>
                    <a:pt x="78" y="690"/>
                  </a:lnTo>
                  <a:lnTo>
                    <a:pt x="84" y="696"/>
                  </a:lnTo>
                  <a:lnTo>
                    <a:pt x="102" y="696"/>
                  </a:lnTo>
                  <a:lnTo>
                    <a:pt x="114" y="690"/>
                  </a:lnTo>
                  <a:lnTo>
                    <a:pt x="126" y="708"/>
                  </a:lnTo>
                  <a:lnTo>
                    <a:pt x="150" y="708"/>
                  </a:lnTo>
                  <a:lnTo>
                    <a:pt x="144" y="738"/>
                  </a:lnTo>
                  <a:lnTo>
                    <a:pt x="150" y="738"/>
                  </a:lnTo>
                  <a:lnTo>
                    <a:pt x="150" y="762"/>
                  </a:lnTo>
                  <a:lnTo>
                    <a:pt x="156" y="774"/>
                  </a:lnTo>
                  <a:lnTo>
                    <a:pt x="156" y="786"/>
                  </a:lnTo>
                  <a:lnTo>
                    <a:pt x="174" y="786"/>
                  </a:lnTo>
                  <a:lnTo>
                    <a:pt x="180" y="792"/>
                  </a:lnTo>
                  <a:lnTo>
                    <a:pt x="186" y="804"/>
                  </a:lnTo>
                  <a:lnTo>
                    <a:pt x="192" y="822"/>
                  </a:lnTo>
                  <a:lnTo>
                    <a:pt x="192" y="834"/>
                  </a:lnTo>
                  <a:lnTo>
                    <a:pt x="186" y="840"/>
                  </a:lnTo>
                  <a:lnTo>
                    <a:pt x="180" y="840"/>
                  </a:lnTo>
                  <a:lnTo>
                    <a:pt x="180" y="834"/>
                  </a:lnTo>
                  <a:lnTo>
                    <a:pt x="150" y="834"/>
                  </a:lnTo>
                  <a:lnTo>
                    <a:pt x="138" y="840"/>
                  </a:lnTo>
                  <a:lnTo>
                    <a:pt x="132" y="846"/>
                  </a:lnTo>
                  <a:lnTo>
                    <a:pt x="132" y="852"/>
                  </a:lnTo>
                  <a:lnTo>
                    <a:pt x="126" y="852"/>
                  </a:lnTo>
                  <a:lnTo>
                    <a:pt x="126" y="858"/>
                  </a:lnTo>
                  <a:lnTo>
                    <a:pt x="120" y="864"/>
                  </a:lnTo>
                  <a:lnTo>
                    <a:pt x="108" y="864"/>
                  </a:lnTo>
                  <a:lnTo>
                    <a:pt x="102" y="882"/>
                  </a:lnTo>
                  <a:lnTo>
                    <a:pt x="96" y="888"/>
                  </a:lnTo>
                  <a:lnTo>
                    <a:pt x="96" y="894"/>
                  </a:lnTo>
                  <a:lnTo>
                    <a:pt x="84" y="906"/>
                  </a:lnTo>
                  <a:lnTo>
                    <a:pt x="84" y="936"/>
                  </a:lnTo>
                  <a:lnTo>
                    <a:pt x="90" y="948"/>
                  </a:lnTo>
                  <a:lnTo>
                    <a:pt x="90" y="954"/>
                  </a:lnTo>
                  <a:lnTo>
                    <a:pt x="96" y="948"/>
                  </a:lnTo>
                  <a:lnTo>
                    <a:pt x="108" y="948"/>
                  </a:lnTo>
                  <a:lnTo>
                    <a:pt x="114" y="942"/>
                  </a:lnTo>
                  <a:lnTo>
                    <a:pt x="120" y="942"/>
                  </a:lnTo>
                  <a:lnTo>
                    <a:pt x="126" y="948"/>
                  </a:lnTo>
                  <a:lnTo>
                    <a:pt x="138" y="948"/>
                  </a:lnTo>
                  <a:lnTo>
                    <a:pt x="150" y="954"/>
                  </a:lnTo>
                  <a:lnTo>
                    <a:pt x="174" y="954"/>
                  </a:lnTo>
                  <a:lnTo>
                    <a:pt x="210" y="936"/>
                  </a:lnTo>
                  <a:lnTo>
                    <a:pt x="216" y="930"/>
                  </a:lnTo>
                  <a:lnTo>
                    <a:pt x="222" y="930"/>
                  </a:lnTo>
                  <a:lnTo>
                    <a:pt x="234" y="936"/>
                  </a:lnTo>
                  <a:lnTo>
                    <a:pt x="276" y="936"/>
                  </a:lnTo>
                  <a:lnTo>
                    <a:pt x="288" y="930"/>
                  </a:lnTo>
                  <a:lnTo>
                    <a:pt x="300" y="930"/>
                  </a:lnTo>
                  <a:lnTo>
                    <a:pt x="306" y="924"/>
                  </a:lnTo>
                  <a:lnTo>
                    <a:pt x="312" y="924"/>
                  </a:lnTo>
                  <a:lnTo>
                    <a:pt x="348" y="930"/>
                  </a:lnTo>
                  <a:lnTo>
                    <a:pt x="354" y="924"/>
                  </a:lnTo>
                  <a:lnTo>
                    <a:pt x="366" y="918"/>
                  </a:lnTo>
                  <a:lnTo>
                    <a:pt x="372" y="912"/>
                  </a:lnTo>
                  <a:lnTo>
                    <a:pt x="384" y="912"/>
                  </a:lnTo>
                  <a:lnTo>
                    <a:pt x="396" y="918"/>
                  </a:lnTo>
                  <a:lnTo>
                    <a:pt x="408" y="930"/>
                  </a:lnTo>
                  <a:lnTo>
                    <a:pt x="432" y="978"/>
                  </a:lnTo>
                  <a:lnTo>
                    <a:pt x="444" y="984"/>
                  </a:lnTo>
                  <a:lnTo>
                    <a:pt x="450" y="990"/>
                  </a:lnTo>
                  <a:lnTo>
                    <a:pt x="468" y="996"/>
                  </a:lnTo>
                  <a:lnTo>
                    <a:pt x="486" y="996"/>
                  </a:lnTo>
                  <a:lnTo>
                    <a:pt x="522" y="1008"/>
                  </a:lnTo>
                  <a:lnTo>
                    <a:pt x="540" y="1044"/>
                  </a:lnTo>
                  <a:lnTo>
                    <a:pt x="552" y="1056"/>
                  </a:lnTo>
                  <a:lnTo>
                    <a:pt x="570" y="1056"/>
                  </a:lnTo>
                  <a:lnTo>
                    <a:pt x="588" y="1050"/>
                  </a:lnTo>
                  <a:lnTo>
                    <a:pt x="582" y="1044"/>
                  </a:lnTo>
                  <a:lnTo>
                    <a:pt x="582" y="1032"/>
                  </a:lnTo>
                  <a:lnTo>
                    <a:pt x="594" y="1020"/>
                  </a:lnTo>
                  <a:lnTo>
                    <a:pt x="606" y="1020"/>
                  </a:lnTo>
                  <a:lnTo>
                    <a:pt x="618" y="1026"/>
                  </a:lnTo>
                  <a:lnTo>
                    <a:pt x="624" y="1032"/>
                  </a:lnTo>
                  <a:lnTo>
                    <a:pt x="648" y="1020"/>
                  </a:lnTo>
                  <a:lnTo>
                    <a:pt x="648" y="1026"/>
                  </a:lnTo>
                  <a:lnTo>
                    <a:pt x="654" y="1032"/>
                  </a:lnTo>
                  <a:lnTo>
                    <a:pt x="678" y="1032"/>
                  </a:lnTo>
                  <a:lnTo>
                    <a:pt x="690" y="1020"/>
                  </a:lnTo>
                  <a:lnTo>
                    <a:pt x="702" y="1014"/>
                  </a:lnTo>
                  <a:lnTo>
                    <a:pt x="708" y="1014"/>
                  </a:lnTo>
                  <a:lnTo>
                    <a:pt x="708" y="1026"/>
                  </a:lnTo>
                  <a:lnTo>
                    <a:pt x="714" y="1032"/>
                  </a:lnTo>
                  <a:lnTo>
                    <a:pt x="732" y="1032"/>
                  </a:lnTo>
                  <a:lnTo>
                    <a:pt x="738" y="1026"/>
                  </a:lnTo>
                  <a:lnTo>
                    <a:pt x="750" y="1020"/>
                  </a:lnTo>
                  <a:lnTo>
                    <a:pt x="750" y="996"/>
                  </a:lnTo>
                  <a:lnTo>
                    <a:pt x="744" y="990"/>
                  </a:lnTo>
                  <a:lnTo>
                    <a:pt x="738" y="978"/>
                  </a:lnTo>
                  <a:lnTo>
                    <a:pt x="714" y="936"/>
                  </a:lnTo>
                  <a:lnTo>
                    <a:pt x="714" y="912"/>
                  </a:lnTo>
                  <a:lnTo>
                    <a:pt x="690" y="912"/>
                  </a:lnTo>
                  <a:lnTo>
                    <a:pt x="678" y="900"/>
                  </a:lnTo>
                  <a:lnTo>
                    <a:pt x="672" y="888"/>
                  </a:lnTo>
                  <a:lnTo>
                    <a:pt x="666" y="882"/>
                  </a:lnTo>
                  <a:lnTo>
                    <a:pt x="672" y="852"/>
                  </a:lnTo>
                  <a:lnTo>
                    <a:pt x="672" y="834"/>
                  </a:lnTo>
                  <a:lnTo>
                    <a:pt x="642" y="840"/>
                  </a:lnTo>
                  <a:lnTo>
                    <a:pt x="636" y="840"/>
                  </a:lnTo>
                  <a:lnTo>
                    <a:pt x="624" y="834"/>
                  </a:lnTo>
                  <a:lnTo>
                    <a:pt x="618" y="828"/>
                  </a:lnTo>
                  <a:lnTo>
                    <a:pt x="618" y="804"/>
                  </a:lnTo>
                  <a:lnTo>
                    <a:pt x="624" y="792"/>
                  </a:lnTo>
                  <a:lnTo>
                    <a:pt x="636" y="780"/>
                  </a:lnTo>
                  <a:lnTo>
                    <a:pt x="642" y="768"/>
                  </a:lnTo>
                  <a:lnTo>
                    <a:pt x="648" y="762"/>
                  </a:lnTo>
                  <a:lnTo>
                    <a:pt x="654" y="750"/>
                  </a:lnTo>
                  <a:lnTo>
                    <a:pt x="654" y="744"/>
                  </a:lnTo>
                  <a:lnTo>
                    <a:pt x="666" y="732"/>
                  </a:lnTo>
                  <a:lnTo>
                    <a:pt x="678" y="726"/>
                  </a:lnTo>
                  <a:lnTo>
                    <a:pt x="684" y="726"/>
                  </a:lnTo>
                  <a:lnTo>
                    <a:pt x="690" y="732"/>
                  </a:lnTo>
                  <a:lnTo>
                    <a:pt x="690" y="744"/>
                  </a:lnTo>
                  <a:lnTo>
                    <a:pt x="696" y="750"/>
                  </a:lnTo>
                  <a:lnTo>
                    <a:pt x="702" y="750"/>
                  </a:lnTo>
                  <a:lnTo>
                    <a:pt x="726" y="738"/>
                  </a:lnTo>
                  <a:lnTo>
                    <a:pt x="732" y="732"/>
                  </a:lnTo>
                  <a:lnTo>
                    <a:pt x="738" y="738"/>
                  </a:lnTo>
                  <a:lnTo>
                    <a:pt x="756" y="738"/>
                  </a:lnTo>
                  <a:lnTo>
                    <a:pt x="762" y="732"/>
                  </a:lnTo>
                  <a:lnTo>
                    <a:pt x="768" y="720"/>
                  </a:lnTo>
                  <a:lnTo>
                    <a:pt x="774" y="714"/>
                  </a:lnTo>
                  <a:lnTo>
                    <a:pt x="774" y="708"/>
                  </a:lnTo>
                  <a:lnTo>
                    <a:pt x="792" y="696"/>
                  </a:lnTo>
                  <a:lnTo>
                    <a:pt x="792" y="678"/>
                  </a:lnTo>
                  <a:lnTo>
                    <a:pt x="798" y="672"/>
                  </a:lnTo>
                  <a:lnTo>
                    <a:pt x="798" y="666"/>
                  </a:lnTo>
                  <a:lnTo>
                    <a:pt x="804" y="660"/>
                  </a:lnTo>
                  <a:lnTo>
                    <a:pt x="828" y="648"/>
                  </a:lnTo>
                  <a:lnTo>
                    <a:pt x="840" y="636"/>
                  </a:lnTo>
                  <a:lnTo>
                    <a:pt x="846" y="618"/>
                  </a:lnTo>
                  <a:lnTo>
                    <a:pt x="846" y="606"/>
                  </a:lnTo>
                  <a:lnTo>
                    <a:pt x="852" y="588"/>
                  </a:lnTo>
                  <a:lnTo>
                    <a:pt x="852" y="576"/>
                  </a:lnTo>
                  <a:lnTo>
                    <a:pt x="858" y="570"/>
                  </a:lnTo>
                  <a:lnTo>
                    <a:pt x="870" y="564"/>
                  </a:lnTo>
                  <a:lnTo>
                    <a:pt x="876" y="558"/>
                  </a:lnTo>
                  <a:lnTo>
                    <a:pt x="888" y="558"/>
                  </a:lnTo>
                  <a:lnTo>
                    <a:pt x="870" y="534"/>
                  </a:lnTo>
                  <a:lnTo>
                    <a:pt x="894" y="498"/>
                  </a:lnTo>
                  <a:lnTo>
                    <a:pt x="924" y="480"/>
                  </a:lnTo>
                  <a:lnTo>
                    <a:pt x="924" y="474"/>
                  </a:lnTo>
                  <a:lnTo>
                    <a:pt x="912" y="462"/>
                  </a:lnTo>
                  <a:lnTo>
                    <a:pt x="906" y="450"/>
                  </a:lnTo>
                  <a:lnTo>
                    <a:pt x="906" y="414"/>
                  </a:lnTo>
                  <a:lnTo>
                    <a:pt x="912" y="408"/>
                  </a:lnTo>
                  <a:lnTo>
                    <a:pt x="924" y="408"/>
                  </a:lnTo>
                  <a:lnTo>
                    <a:pt x="948" y="396"/>
                  </a:lnTo>
                  <a:lnTo>
                    <a:pt x="954" y="390"/>
                  </a:lnTo>
                  <a:lnTo>
                    <a:pt x="954" y="384"/>
                  </a:lnTo>
                  <a:lnTo>
                    <a:pt x="948" y="378"/>
                  </a:lnTo>
                  <a:lnTo>
                    <a:pt x="936" y="372"/>
                  </a:lnTo>
                  <a:lnTo>
                    <a:pt x="900" y="372"/>
                  </a:lnTo>
                  <a:lnTo>
                    <a:pt x="894" y="336"/>
                  </a:lnTo>
                  <a:lnTo>
                    <a:pt x="876" y="336"/>
                  </a:lnTo>
                  <a:lnTo>
                    <a:pt x="864" y="318"/>
                  </a:lnTo>
                  <a:lnTo>
                    <a:pt x="846" y="318"/>
                  </a:lnTo>
                  <a:lnTo>
                    <a:pt x="846" y="306"/>
                  </a:lnTo>
                  <a:lnTo>
                    <a:pt x="852" y="294"/>
                  </a:lnTo>
                  <a:lnTo>
                    <a:pt x="852" y="288"/>
                  </a:lnTo>
                  <a:lnTo>
                    <a:pt x="846" y="288"/>
                  </a:lnTo>
                  <a:lnTo>
                    <a:pt x="834" y="276"/>
                  </a:lnTo>
                  <a:lnTo>
                    <a:pt x="834" y="270"/>
                  </a:lnTo>
                  <a:lnTo>
                    <a:pt x="840" y="264"/>
                  </a:lnTo>
                  <a:lnTo>
                    <a:pt x="846" y="252"/>
                  </a:lnTo>
                  <a:lnTo>
                    <a:pt x="852" y="246"/>
                  </a:lnTo>
                  <a:lnTo>
                    <a:pt x="822" y="240"/>
                  </a:lnTo>
                  <a:lnTo>
                    <a:pt x="828" y="228"/>
                  </a:lnTo>
                  <a:lnTo>
                    <a:pt x="804" y="210"/>
                  </a:lnTo>
                  <a:lnTo>
                    <a:pt x="804" y="204"/>
                  </a:lnTo>
                  <a:lnTo>
                    <a:pt x="810" y="192"/>
                  </a:lnTo>
                  <a:lnTo>
                    <a:pt x="834" y="180"/>
                  </a:lnTo>
                  <a:lnTo>
                    <a:pt x="876" y="180"/>
                  </a:lnTo>
                  <a:lnTo>
                    <a:pt x="894" y="186"/>
                  </a:lnTo>
                  <a:lnTo>
                    <a:pt x="912" y="186"/>
                  </a:lnTo>
                  <a:lnTo>
                    <a:pt x="918" y="192"/>
                  </a:lnTo>
                  <a:lnTo>
                    <a:pt x="918" y="204"/>
                  </a:lnTo>
                  <a:lnTo>
                    <a:pt x="930" y="204"/>
                  </a:lnTo>
                  <a:lnTo>
                    <a:pt x="942" y="198"/>
                  </a:lnTo>
                  <a:lnTo>
                    <a:pt x="948" y="192"/>
                  </a:lnTo>
                  <a:lnTo>
                    <a:pt x="960" y="186"/>
                  </a:lnTo>
                  <a:lnTo>
                    <a:pt x="966" y="180"/>
                  </a:lnTo>
                  <a:lnTo>
                    <a:pt x="972" y="186"/>
                  </a:lnTo>
                  <a:lnTo>
                    <a:pt x="978" y="180"/>
                  </a:lnTo>
                  <a:lnTo>
                    <a:pt x="1002" y="180"/>
                  </a:lnTo>
                  <a:lnTo>
                    <a:pt x="1002" y="162"/>
                  </a:lnTo>
                  <a:lnTo>
                    <a:pt x="1026" y="156"/>
                  </a:lnTo>
                  <a:lnTo>
                    <a:pt x="1050" y="120"/>
                  </a:lnTo>
                  <a:lnTo>
                    <a:pt x="1008" y="12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59" name="Parcel Islands" descr="© INSCALE GmbH, 05.05.2010&#10;http://www.presentationload.com/">
              <a:extLst>
                <a:ext uri="{FF2B5EF4-FFF2-40B4-BE49-F238E27FC236}">
                  <a16:creationId xmlns:a16="http://schemas.microsoft.com/office/drawing/2014/main" id="{0E85A318-E8D0-D47D-F9E0-CB98FCCF9BC2}"/>
                </a:ext>
              </a:extLst>
            </p:cNvPr>
            <p:cNvSpPr>
              <a:spLocks noEditPoints="1"/>
            </p:cNvSpPr>
            <p:nvPr/>
          </p:nvSpPr>
          <p:spPr bwMode="gray">
            <a:xfrm>
              <a:off x="7204583" y="2690751"/>
              <a:ext cx="35577" cy="23718"/>
            </a:xfrm>
            <a:custGeom>
              <a:avLst/>
              <a:gdLst>
                <a:gd name="T0" fmla="*/ 2147483647 w 96"/>
                <a:gd name="T1" fmla="*/ 2147483647 h 66"/>
                <a:gd name="T2" fmla="*/ 2147483647 w 96"/>
                <a:gd name="T3" fmla="*/ 2147483647 h 66"/>
                <a:gd name="T4" fmla="*/ 0 w 96"/>
                <a:gd name="T5" fmla="*/ 2147483647 h 66"/>
                <a:gd name="T6" fmla="*/ 0 w 96"/>
                <a:gd name="T7" fmla="*/ 2147483647 h 66"/>
                <a:gd name="T8" fmla="*/ 2147483647 w 96"/>
                <a:gd name="T9" fmla="*/ 2147483647 h 66"/>
                <a:gd name="T10" fmla="*/ 2147483647 w 96"/>
                <a:gd name="T11" fmla="*/ 2147483647 h 66"/>
                <a:gd name="T12" fmla="*/ 2147483647 w 96"/>
                <a:gd name="T13" fmla="*/ 2147483647 h 66"/>
                <a:gd name="T14" fmla="*/ 2147483647 w 96"/>
                <a:gd name="T15" fmla="*/ 2147483647 h 66"/>
                <a:gd name="T16" fmla="*/ 2147483647 w 96"/>
                <a:gd name="T17" fmla="*/ 2147483647 h 66"/>
                <a:gd name="T18" fmla="*/ 2147483647 w 96"/>
                <a:gd name="T19" fmla="*/ 0 h 66"/>
                <a:gd name="T20" fmla="*/ 2147483647 w 96"/>
                <a:gd name="T21" fmla="*/ 2147483647 h 66"/>
                <a:gd name="T22" fmla="*/ 2147483647 w 96"/>
                <a:gd name="T23" fmla="*/ 2147483647 h 66"/>
                <a:gd name="T24" fmla="*/ 2147483647 w 96"/>
                <a:gd name="T25" fmla="*/ 2147483647 h 66"/>
                <a:gd name="T26" fmla="*/ 2147483647 w 96"/>
                <a:gd name="T27" fmla="*/ 2147483647 h 66"/>
                <a:gd name="T28" fmla="*/ 2147483647 w 96"/>
                <a:gd name="T29" fmla="*/ 0 h 66"/>
                <a:gd name="T30" fmla="*/ 2147483647 w 96"/>
                <a:gd name="T31" fmla="*/ 0 h 66"/>
                <a:gd name="T32" fmla="*/ 2147483647 w 96"/>
                <a:gd name="T33" fmla="*/ 2147483647 h 66"/>
                <a:gd name="T34" fmla="*/ 2147483647 w 96"/>
                <a:gd name="T35" fmla="*/ 2147483647 h 66"/>
                <a:gd name="T36" fmla="*/ 2147483647 w 96"/>
                <a:gd name="T37" fmla="*/ 2147483647 h 66"/>
                <a:gd name="T38" fmla="*/ 2147483647 w 96"/>
                <a:gd name="T39" fmla="*/ 2147483647 h 66"/>
                <a:gd name="T40" fmla="*/ 2147483647 w 96"/>
                <a:gd name="T41" fmla="*/ 2147483647 h 66"/>
                <a:gd name="T42" fmla="*/ 2147483647 w 96"/>
                <a:gd name="T43" fmla="*/ 2147483647 h 66"/>
                <a:gd name="T44" fmla="*/ 2147483647 w 96"/>
                <a:gd name="T45" fmla="*/ 2147483647 h 6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6"/>
                <a:gd name="T70" fmla="*/ 0 h 66"/>
                <a:gd name="T71" fmla="*/ 96 w 96"/>
                <a:gd name="T72" fmla="*/ 66 h 6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6" h="66">
                  <a:moveTo>
                    <a:pt x="12" y="42"/>
                  </a:moveTo>
                  <a:lnTo>
                    <a:pt x="6" y="42"/>
                  </a:lnTo>
                  <a:lnTo>
                    <a:pt x="0" y="48"/>
                  </a:lnTo>
                  <a:lnTo>
                    <a:pt x="0" y="60"/>
                  </a:lnTo>
                  <a:lnTo>
                    <a:pt x="6" y="66"/>
                  </a:lnTo>
                  <a:lnTo>
                    <a:pt x="12" y="66"/>
                  </a:lnTo>
                  <a:lnTo>
                    <a:pt x="24" y="54"/>
                  </a:lnTo>
                  <a:lnTo>
                    <a:pt x="24" y="42"/>
                  </a:lnTo>
                  <a:lnTo>
                    <a:pt x="12" y="42"/>
                  </a:lnTo>
                  <a:close/>
                  <a:moveTo>
                    <a:pt x="42" y="0"/>
                  </a:moveTo>
                  <a:lnTo>
                    <a:pt x="42" y="18"/>
                  </a:lnTo>
                  <a:lnTo>
                    <a:pt x="54" y="30"/>
                  </a:lnTo>
                  <a:lnTo>
                    <a:pt x="60" y="30"/>
                  </a:lnTo>
                  <a:lnTo>
                    <a:pt x="72" y="24"/>
                  </a:lnTo>
                  <a:lnTo>
                    <a:pt x="48" y="0"/>
                  </a:lnTo>
                  <a:lnTo>
                    <a:pt x="42" y="0"/>
                  </a:lnTo>
                  <a:close/>
                  <a:moveTo>
                    <a:pt x="96" y="36"/>
                  </a:moveTo>
                  <a:lnTo>
                    <a:pt x="78" y="36"/>
                  </a:lnTo>
                  <a:lnTo>
                    <a:pt x="72" y="42"/>
                  </a:lnTo>
                  <a:lnTo>
                    <a:pt x="72" y="54"/>
                  </a:lnTo>
                  <a:lnTo>
                    <a:pt x="84" y="60"/>
                  </a:lnTo>
                  <a:lnTo>
                    <a:pt x="96" y="48"/>
                  </a:lnTo>
                  <a:lnTo>
                    <a:pt x="96" y="3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60" name="Oman" descr="© INSCALE GmbH, 05.05.2010&#10;http://www.presentationload.com/">
              <a:extLst>
                <a:ext uri="{FF2B5EF4-FFF2-40B4-BE49-F238E27FC236}">
                  <a16:creationId xmlns:a16="http://schemas.microsoft.com/office/drawing/2014/main" id="{93A1EF93-28D8-95C8-9926-A512BAC7782D}"/>
                </a:ext>
              </a:extLst>
            </p:cNvPr>
            <p:cNvSpPr>
              <a:spLocks/>
            </p:cNvSpPr>
            <p:nvPr/>
          </p:nvSpPr>
          <p:spPr bwMode="gray">
            <a:xfrm>
              <a:off x="5621409" y="2453571"/>
              <a:ext cx="204568" cy="254968"/>
            </a:xfrm>
            <a:custGeom>
              <a:avLst/>
              <a:gdLst>
                <a:gd name="T0" fmla="*/ 2147483647 w 540"/>
                <a:gd name="T1" fmla="*/ 2147483647 h 672"/>
                <a:gd name="T2" fmla="*/ 2147483647 w 540"/>
                <a:gd name="T3" fmla="*/ 2147483647 h 672"/>
                <a:gd name="T4" fmla="*/ 2147483647 w 540"/>
                <a:gd name="T5" fmla="*/ 2147483647 h 672"/>
                <a:gd name="T6" fmla="*/ 2147483647 w 540"/>
                <a:gd name="T7" fmla="*/ 2147483647 h 672"/>
                <a:gd name="T8" fmla="*/ 2147483647 w 540"/>
                <a:gd name="T9" fmla="*/ 2147483647 h 672"/>
                <a:gd name="T10" fmla="*/ 2147483647 w 540"/>
                <a:gd name="T11" fmla="*/ 2147483647 h 672"/>
                <a:gd name="T12" fmla="*/ 2147483647 w 540"/>
                <a:gd name="T13" fmla="*/ 2147483647 h 672"/>
                <a:gd name="T14" fmla="*/ 2147483647 w 540"/>
                <a:gd name="T15" fmla="*/ 2147483647 h 672"/>
                <a:gd name="T16" fmla="*/ 2147483647 w 540"/>
                <a:gd name="T17" fmla="*/ 2147483647 h 672"/>
                <a:gd name="T18" fmla="*/ 2147483647 w 540"/>
                <a:gd name="T19" fmla="*/ 2147483647 h 672"/>
                <a:gd name="T20" fmla="*/ 2147483647 w 540"/>
                <a:gd name="T21" fmla="*/ 2147483647 h 672"/>
                <a:gd name="T22" fmla="*/ 2147483647 w 540"/>
                <a:gd name="T23" fmla="*/ 2147483647 h 672"/>
                <a:gd name="T24" fmla="*/ 2147483647 w 540"/>
                <a:gd name="T25" fmla="*/ 2147483647 h 672"/>
                <a:gd name="T26" fmla="*/ 2147483647 w 540"/>
                <a:gd name="T27" fmla="*/ 2147483647 h 672"/>
                <a:gd name="T28" fmla="*/ 2147483647 w 540"/>
                <a:gd name="T29" fmla="*/ 2147483647 h 672"/>
                <a:gd name="T30" fmla="*/ 2147483647 w 540"/>
                <a:gd name="T31" fmla="*/ 2147483647 h 672"/>
                <a:gd name="T32" fmla="*/ 2147483647 w 540"/>
                <a:gd name="T33" fmla="*/ 2147483647 h 672"/>
                <a:gd name="T34" fmla="*/ 2147483647 w 540"/>
                <a:gd name="T35" fmla="*/ 2147483647 h 672"/>
                <a:gd name="T36" fmla="*/ 2147483647 w 540"/>
                <a:gd name="T37" fmla="*/ 2147483647 h 672"/>
                <a:gd name="T38" fmla="*/ 2147483647 w 540"/>
                <a:gd name="T39" fmla="*/ 2147483647 h 672"/>
                <a:gd name="T40" fmla="*/ 2147483647 w 540"/>
                <a:gd name="T41" fmla="*/ 2147483647 h 672"/>
                <a:gd name="T42" fmla="*/ 2147483647 w 540"/>
                <a:gd name="T43" fmla="*/ 2147483647 h 672"/>
                <a:gd name="T44" fmla="*/ 2147483647 w 540"/>
                <a:gd name="T45" fmla="*/ 2147483647 h 672"/>
                <a:gd name="T46" fmla="*/ 2147483647 w 540"/>
                <a:gd name="T47" fmla="*/ 2147483647 h 672"/>
                <a:gd name="T48" fmla="*/ 2147483647 w 540"/>
                <a:gd name="T49" fmla="*/ 2147483647 h 672"/>
                <a:gd name="T50" fmla="*/ 2147483647 w 540"/>
                <a:gd name="T51" fmla="*/ 0 h 672"/>
                <a:gd name="T52" fmla="*/ 2147483647 w 540"/>
                <a:gd name="T53" fmla="*/ 2147483647 h 672"/>
                <a:gd name="T54" fmla="*/ 2147483647 w 540"/>
                <a:gd name="T55" fmla="*/ 2147483647 h 672"/>
                <a:gd name="T56" fmla="*/ 2147483647 w 540"/>
                <a:gd name="T57" fmla="*/ 2147483647 h 672"/>
                <a:gd name="T58" fmla="*/ 2147483647 w 540"/>
                <a:gd name="T59" fmla="*/ 2147483647 h 672"/>
                <a:gd name="T60" fmla="*/ 2147483647 w 540"/>
                <a:gd name="T61" fmla="*/ 2147483647 h 672"/>
                <a:gd name="T62" fmla="*/ 2147483647 w 540"/>
                <a:gd name="T63" fmla="*/ 2147483647 h 672"/>
                <a:gd name="T64" fmla="*/ 2147483647 w 540"/>
                <a:gd name="T65" fmla="*/ 2147483647 h 672"/>
                <a:gd name="T66" fmla="*/ 2147483647 w 540"/>
                <a:gd name="T67" fmla="*/ 2147483647 h 672"/>
                <a:gd name="T68" fmla="*/ 2147483647 w 540"/>
                <a:gd name="T69" fmla="*/ 2147483647 h 672"/>
                <a:gd name="T70" fmla="*/ 2147483647 w 540"/>
                <a:gd name="T71" fmla="*/ 2147483647 h 672"/>
                <a:gd name="T72" fmla="*/ 2147483647 w 540"/>
                <a:gd name="T73" fmla="*/ 2147483647 h 672"/>
                <a:gd name="T74" fmla="*/ 2147483647 w 540"/>
                <a:gd name="T75" fmla="*/ 2147483647 h 672"/>
                <a:gd name="T76" fmla="*/ 2147483647 w 540"/>
                <a:gd name="T77" fmla="*/ 2147483647 h 672"/>
                <a:gd name="T78" fmla="*/ 2147483647 w 540"/>
                <a:gd name="T79" fmla="*/ 2147483647 h 672"/>
                <a:gd name="T80" fmla="*/ 2147483647 w 540"/>
                <a:gd name="T81" fmla="*/ 2147483647 h 672"/>
                <a:gd name="T82" fmla="*/ 2147483647 w 540"/>
                <a:gd name="T83" fmla="*/ 2147483647 h 672"/>
                <a:gd name="T84" fmla="*/ 2147483647 w 540"/>
                <a:gd name="T85" fmla="*/ 2147483647 h 672"/>
                <a:gd name="T86" fmla="*/ 2147483647 w 540"/>
                <a:gd name="T87" fmla="*/ 2147483647 h 67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540"/>
                <a:gd name="T133" fmla="*/ 0 h 672"/>
                <a:gd name="T134" fmla="*/ 540 w 540"/>
                <a:gd name="T135" fmla="*/ 672 h 67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540" h="672">
                  <a:moveTo>
                    <a:pt x="258" y="564"/>
                  </a:moveTo>
                  <a:lnTo>
                    <a:pt x="276" y="564"/>
                  </a:lnTo>
                  <a:lnTo>
                    <a:pt x="288" y="558"/>
                  </a:lnTo>
                  <a:lnTo>
                    <a:pt x="306" y="552"/>
                  </a:lnTo>
                  <a:lnTo>
                    <a:pt x="330" y="540"/>
                  </a:lnTo>
                  <a:lnTo>
                    <a:pt x="336" y="528"/>
                  </a:lnTo>
                  <a:lnTo>
                    <a:pt x="342" y="510"/>
                  </a:lnTo>
                  <a:lnTo>
                    <a:pt x="342" y="498"/>
                  </a:lnTo>
                  <a:lnTo>
                    <a:pt x="348" y="498"/>
                  </a:lnTo>
                  <a:lnTo>
                    <a:pt x="354" y="492"/>
                  </a:lnTo>
                  <a:lnTo>
                    <a:pt x="366" y="486"/>
                  </a:lnTo>
                  <a:lnTo>
                    <a:pt x="384" y="480"/>
                  </a:lnTo>
                  <a:lnTo>
                    <a:pt x="408" y="456"/>
                  </a:lnTo>
                  <a:lnTo>
                    <a:pt x="414" y="444"/>
                  </a:lnTo>
                  <a:lnTo>
                    <a:pt x="414" y="426"/>
                  </a:lnTo>
                  <a:lnTo>
                    <a:pt x="420" y="408"/>
                  </a:lnTo>
                  <a:lnTo>
                    <a:pt x="420" y="378"/>
                  </a:lnTo>
                  <a:lnTo>
                    <a:pt x="426" y="372"/>
                  </a:lnTo>
                  <a:lnTo>
                    <a:pt x="432" y="372"/>
                  </a:lnTo>
                  <a:lnTo>
                    <a:pt x="444" y="378"/>
                  </a:lnTo>
                  <a:lnTo>
                    <a:pt x="450" y="384"/>
                  </a:lnTo>
                  <a:lnTo>
                    <a:pt x="462" y="384"/>
                  </a:lnTo>
                  <a:lnTo>
                    <a:pt x="468" y="378"/>
                  </a:lnTo>
                  <a:lnTo>
                    <a:pt x="480" y="354"/>
                  </a:lnTo>
                  <a:lnTo>
                    <a:pt x="480" y="330"/>
                  </a:lnTo>
                  <a:lnTo>
                    <a:pt x="534" y="276"/>
                  </a:lnTo>
                  <a:lnTo>
                    <a:pt x="534" y="264"/>
                  </a:lnTo>
                  <a:lnTo>
                    <a:pt x="540" y="252"/>
                  </a:lnTo>
                  <a:lnTo>
                    <a:pt x="540" y="204"/>
                  </a:lnTo>
                  <a:lnTo>
                    <a:pt x="528" y="192"/>
                  </a:lnTo>
                  <a:lnTo>
                    <a:pt x="510" y="192"/>
                  </a:lnTo>
                  <a:lnTo>
                    <a:pt x="510" y="186"/>
                  </a:lnTo>
                  <a:lnTo>
                    <a:pt x="492" y="168"/>
                  </a:lnTo>
                  <a:lnTo>
                    <a:pt x="486" y="150"/>
                  </a:lnTo>
                  <a:lnTo>
                    <a:pt x="462" y="126"/>
                  </a:lnTo>
                  <a:lnTo>
                    <a:pt x="456" y="114"/>
                  </a:lnTo>
                  <a:lnTo>
                    <a:pt x="432" y="96"/>
                  </a:lnTo>
                  <a:lnTo>
                    <a:pt x="396" y="84"/>
                  </a:lnTo>
                  <a:lnTo>
                    <a:pt x="366" y="78"/>
                  </a:lnTo>
                  <a:lnTo>
                    <a:pt x="348" y="78"/>
                  </a:lnTo>
                  <a:lnTo>
                    <a:pt x="342" y="72"/>
                  </a:lnTo>
                  <a:lnTo>
                    <a:pt x="330" y="72"/>
                  </a:lnTo>
                  <a:lnTo>
                    <a:pt x="318" y="60"/>
                  </a:lnTo>
                  <a:lnTo>
                    <a:pt x="294" y="48"/>
                  </a:lnTo>
                  <a:lnTo>
                    <a:pt x="288" y="36"/>
                  </a:lnTo>
                  <a:lnTo>
                    <a:pt x="288" y="30"/>
                  </a:lnTo>
                  <a:lnTo>
                    <a:pt x="282" y="18"/>
                  </a:lnTo>
                  <a:lnTo>
                    <a:pt x="276" y="12"/>
                  </a:lnTo>
                  <a:lnTo>
                    <a:pt x="252" y="18"/>
                  </a:lnTo>
                  <a:lnTo>
                    <a:pt x="246" y="6"/>
                  </a:lnTo>
                  <a:lnTo>
                    <a:pt x="246" y="0"/>
                  </a:lnTo>
                  <a:lnTo>
                    <a:pt x="240" y="0"/>
                  </a:lnTo>
                  <a:lnTo>
                    <a:pt x="234" y="6"/>
                  </a:lnTo>
                  <a:lnTo>
                    <a:pt x="234" y="12"/>
                  </a:lnTo>
                  <a:lnTo>
                    <a:pt x="228" y="24"/>
                  </a:lnTo>
                  <a:lnTo>
                    <a:pt x="228" y="54"/>
                  </a:lnTo>
                  <a:lnTo>
                    <a:pt x="246" y="72"/>
                  </a:lnTo>
                  <a:lnTo>
                    <a:pt x="246" y="78"/>
                  </a:lnTo>
                  <a:lnTo>
                    <a:pt x="240" y="78"/>
                  </a:lnTo>
                  <a:lnTo>
                    <a:pt x="240" y="72"/>
                  </a:lnTo>
                  <a:lnTo>
                    <a:pt x="228" y="72"/>
                  </a:lnTo>
                  <a:lnTo>
                    <a:pt x="228" y="78"/>
                  </a:lnTo>
                  <a:lnTo>
                    <a:pt x="222" y="84"/>
                  </a:lnTo>
                  <a:lnTo>
                    <a:pt x="222" y="96"/>
                  </a:lnTo>
                  <a:lnTo>
                    <a:pt x="216" y="108"/>
                  </a:lnTo>
                  <a:lnTo>
                    <a:pt x="216" y="120"/>
                  </a:lnTo>
                  <a:lnTo>
                    <a:pt x="210" y="132"/>
                  </a:lnTo>
                  <a:lnTo>
                    <a:pt x="204" y="138"/>
                  </a:lnTo>
                  <a:lnTo>
                    <a:pt x="198" y="150"/>
                  </a:lnTo>
                  <a:lnTo>
                    <a:pt x="192" y="156"/>
                  </a:lnTo>
                  <a:lnTo>
                    <a:pt x="192" y="168"/>
                  </a:lnTo>
                  <a:lnTo>
                    <a:pt x="210" y="204"/>
                  </a:lnTo>
                  <a:lnTo>
                    <a:pt x="216" y="210"/>
                  </a:lnTo>
                  <a:lnTo>
                    <a:pt x="216" y="222"/>
                  </a:lnTo>
                  <a:lnTo>
                    <a:pt x="222" y="228"/>
                  </a:lnTo>
                  <a:lnTo>
                    <a:pt x="234" y="234"/>
                  </a:lnTo>
                  <a:lnTo>
                    <a:pt x="240" y="240"/>
                  </a:lnTo>
                  <a:lnTo>
                    <a:pt x="204" y="414"/>
                  </a:lnTo>
                  <a:lnTo>
                    <a:pt x="0" y="486"/>
                  </a:lnTo>
                  <a:lnTo>
                    <a:pt x="84" y="672"/>
                  </a:lnTo>
                  <a:lnTo>
                    <a:pt x="114" y="660"/>
                  </a:lnTo>
                  <a:lnTo>
                    <a:pt x="198" y="636"/>
                  </a:lnTo>
                  <a:lnTo>
                    <a:pt x="228" y="624"/>
                  </a:lnTo>
                  <a:lnTo>
                    <a:pt x="246" y="618"/>
                  </a:lnTo>
                  <a:lnTo>
                    <a:pt x="252" y="606"/>
                  </a:lnTo>
                  <a:lnTo>
                    <a:pt x="252" y="594"/>
                  </a:lnTo>
                  <a:lnTo>
                    <a:pt x="258" y="582"/>
                  </a:lnTo>
                  <a:lnTo>
                    <a:pt x="258" y="56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61" name="Norway" descr="© INSCALE GmbH, 05.05.2010&#10;http://www.presentationload.com/">
              <a:extLst>
                <a:ext uri="{FF2B5EF4-FFF2-40B4-BE49-F238E27FC236}">
                  <a16:creationId xmlns:a16="http://schemas.microsoft.com/office/drawing/2014/main" id="{E5EB6FF5-0EA4-5CCD-C690-BF7F50B5A9D5}"/>
                </a:ext>
              </a:extLst>
            </p:cNvPr>
            <p:cNvSpPr>
              <a:spLocks noEditPoints="1"/>
            </p:cNvSpPr>
            <p:nvPr/>
          </p:nvSpPr>
          <p:spPr bwMode="gray">
            <a:xfrm>
              <a:off x="4399935" y="895592"/>
              <a:ext cx="515865" cy="567751"/>
            </a:xfrm>
            <a:custGeom>
              <a:avLst/>
              <a:gdLst>
                <a:gd name="T0" fmla="*/ 2147483647 w 1362"/>
                <a:gd name="T1" fmla="*/ 2147483647 h 1500"/>
                <a:gd name="T2" fmla="*/ 2147483647 w 1362"/>
                <a:gd name="T3" fmla="*/ 2147483647 h 1500"/>
                <a:gd name="T4" fmla="*/ 2147483647 w 1362"/>
                <a:gd name="T5" fmla="*/ 2147483647 h 1500"/>
                <a:gd name="T6" fmla="*/ 2147483647 w 1362"/>
                <a:gd name="T7" fmla="*/ 2147483647 h 1500"/>
                <a:gd name="T8" fmla="*/ 2147483647 w 1362"/>
                <a:gd name="T9" fmla="*/ 0 h 1500"/>
                <a:gd name="T10" fmla="*/ 2147483647 w 1362"/>
                <a:gd name="T11" fmla="*/ 2147483647 h 1500"/>
                <a:gd name="T12" fmla="*/ 2147483647 w 1362"/>
                <a:gd name="T13" fmla="*/ 2147483647 h 1500"/>
                <a:gd name="T14" fmla="*/ 2147483647 w 1362"/>
                <a:gd name="T15" fmla="*/ 2147483647 h 1500"/>
                <a:gd name="T16" fmla="*/ 2147483647 w 1362"/>
                <a:gd name="T17" fmla="*/ 2147483647 h 1500"/>
                <a:gd name="T18" fmla="*/ 2147483647 w 1362"/>
                <a:gd name="T19" fmla="*/ 2147483647 h 1500"/>
                <a:gd name="T20" fmla="*/ 2147483647 w 1362"/>
                <a:gd name="T21" fmla="*/ 2147483647 h 1500"/>
                <a:gd name="T22" fmla="*/ 2147483647 w 1362"/>
                <a:gd name="T23" fmla="*/ 2147483647 h 1500"/>
                <a:gd name="T24" fmla="*/ 2147483647 w 1362"/>
                <a:gd name="T25" fmla="*/ 2147483647 h 1500"/>
                <a:gd name="T26" fmla="*/ 2147483647 w 1362"/>
                <a:gd name="T27" fmla="*/ 2147483647 h 1500"/>
                <a:gd name="T28" fmla="*/ 2147483647 w 1362"/>
                <a:gd name="T29" fmla="*/ 2147483647 h 1500"/>
                <a:gd name="T30" fmla="*/ 2147483647 w 1362"/>
                <a:gd name="T31" fmla="*/ 2147483647 h 1500"/>
                <a:gd name="T32" fmla="*/ 2147483647 w 1362"/>
                <a:gd name="T33" fmla="*/ 2147483647 h 1500"/>
                <a:gd name="T34" fmla="*/ 2147483647 w 1362"/>
                <a:gd name="T35" fmla="*/ 2147483647 h 1500"/>
                <a:gd name="T36" fmla="*/ 2147483647 w 1362"/>
                <a:gd name="T37" fmla="*/ 2147483647 h 1500"/>
                <a:gd name="T38" fmla="*/ 2147483647 w 1362"/>
                <a:gd name="T39" fmla="*/ 2147483647 h 1500"/>
                <a:gd name="T40" fmla="*/ 2147483647 w 1362"/>
                <a:gd name="T41" fmla="*/ 2147483647 h 1500"/>
                <a:gd name="T42" fmla="*/ 2147483647 w 1362"/>
                <a:gd name="T43" fmla="*/ 2147483647 h 1500"/>
                <a:gd name="T44" fmla="*/ 2147483647 w 1362"/>
                <a:gd name="T45" fmla="*/ 2147483647 h 1500"/>
                <a:gd name="T46" fmla="*/ 2147483647 w 1362"/>
                <a:gd name="T47" fmla="*/ 2147483647 h 1500"/>
                <a:gd name="T48" fmla="*/ 2147483647 w 1362"/>
                <a:gd name="T49" fmla="*/ 2147483647 h 1500"/>
                <a:gd name="T50" fmla="*/ 2147483647 w 1362"/>
                <a:gd name="T51" fmla="*/ 2147483647 h 1500"/>
                <a:gd name="T52" fmla="*/ 2147483647 w 1362"/>
                <a:gd name="T53" fmla="*/ 2147483647 h 1500"/>
                <a:gd name="T54" fmla="*/ 2147483647 w 1362"/>
                <a:gd name="T55" fmla="*/ 2147483647 h 1500"/>
                <a:gd name="T56" fmla="*/ 2147483647 w 1362"/>
                <a:gd name="T57" fmla="*/ 2147483647 h 1500"/>
                <a:gd name="T58" fmla="*/ 2147483647 w 1362"/>
                <a:gd name="T59" fmla="*/ 2147483647 h 1500"/>
                <a:gd name="T60" fmla="*/ 2147483647 w 1362"/>
                <a:gd name="T61" fmla="*/ 2147483647 h 1500"/>
                <a:gd name="T62" fmla="*/ 2147483647 w 1362"/>
                <a:gd name="T63" fmla="*/ 2147483647 h 1500"/>
                <a:gd name="T64" fmla="*/ 2147483647 w 1362"/>
                <a:gd name="T65" fmla="*/ 2147483647 h 1500"/>
                <a:gd name="T66" fmla="*/ 2147483647 w 1362"/>
                <a:gd name="T67" fmla="*/ 2147483647 h 1500"/>
                <a:gd name="T68" fmla="*/ 2147483647 w 1362"/>
                <a:gd name="T69" fmla="*/ 2147483647 h 1500"/>
                <a:gd name="T70" fmla="*/ 2147483647 w 1362"/>
                <a:gd name="T71" fmla="*/ 2147483647 h 1500"/>
                <a:gd name="T72" fmla="*/ 2147483647 w 1362"/>
                <a:gd name="T73" fmla="*/ 2147483647 h 1500"/>
                <a:gd name="T74" fmla="*/ 2147483647 w 1362"/>
                <a:gd name="T75" fmla="*/ 2147483647 h 1500"/>
                <a:gd name="T76" fmla="*/ 2147483647 w 1362"/>
                <a:gd name="T77" fmla="*/ 2147483647 h 1500"/>
                <a:gd name="T78" fmla="*/ 2147483647 w 1362"/>
                <a:gd name="T79" fmla="*/ 2147483647 h 1500"/>
                <a:gd name="T80" fmla="*/ 2147483647 w 1362"/>
                <a:gd name="T81" fmla="*/ 2147483647 h 1500"/>
                <a:gd name="T82" fmla="*/ 2147483647 w 1362"/>
                <a:gd name="T83" fmla="*/ 2147483647 h 1500"/>
                <a:gd name="T84" fmla="*/ 2147483647 w 1362"/>
                <a:gd name="T85" fmla="*/ 2147483647 h 1500"/>
                <a:gd name="T86" fmla="*/ 2147483647 w 1362"/>
                <a:gd name="T87" fmla="*/ 2147483647 h 1500"/>
                <a:gd name="T88" fmla="*/ 2147483647 w 1362"/>
                <a:gd name="T89" fmla="*/ 2147483647 h 1500"/>
                <a:gd name="T90" fmla="*/ 2147483647 w 1362"/>
                <a:gd name="T91" fmla="*/ 2147483647 h 1500"/>
                <a:gd name="T92" fmla="*/ 2147483647 w 1362"/>
                <a:gd name="T93" fmla="*/ 2147483647 h 1500"/>
                <a:gd name="T94" fmla="*/ 2147483647 w 1362"/>
                <a:gd name="T95" fmla="*/ 2147483647 h 1500"/>
                <a:gd name="T96" fmla="*/ 2147483647 w 1362"/>
                <a:gd name="T97" fmla="*/ 2147483647 h 1500"/>
                <a:gd name="T98" fmla="*/ 2147483647 w 1362"/>
                <a:gd name="T99" fmla="*/ 2147483647 h 1500"/>
                <a:gd name="T100" fmla="*/ 2147483647 w 1362"/>
                <a:gd name="T101" fmla="*/ 2147483647 h 1500"/>
                <a:gd name="T102" fmla="*/ 2147483647 w 1362"/>
                <a:gd name="T103" fmla="*/ 2147483647 h 1500"/>
                <a:gd name="T104" fmla="*/ 2147483647 w 1362"/>
                <a:gd name="T105" fmla="*/ 2147483647 h 1500"/>
                <a:gd name="T106" fmla="*/ 2147483647 w 1362"/>
                <a:gd name="T107" fmla="*/ 2147483647 h 1500"/>
                <a:gd name="T108" fmla="*/ 2147483647 w 1362"/>
                <a:gd name="T109" fmla="*/ 2147483647 h 1500"/>
                <a:gd name="T110" fmla="*/ 2147483647 w 1362"/>
                <a:gd name="T111" fmla="*/ 2147483647 h 1500"/>
                <a:gd name="T112" fmla="*/ 2147483647 w 1362"/>
                <a:gd name="T113" fmla="*/ 2147483647 h 1500"/>
                <a:gd name="T114" fmla="*/ 2147483647 w 1362"/>
                <a:gd name="T115" fmla="*/ 2147483647 h 150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62"/>
                <a:gd name="T175" fmla="*/ 0 h 1500"/>
                <a:gd name="T176" fmla="*/ 1362 w 1362"/>
                <a:gd name="T177" fmla="*/ 1500 h 150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62" h="1500">
                  <a:moveTo>
                    <a:pt x="324" y="120"/>
                  </a:moveTo>
                  <a:lnTo>
                    <a:pt x="336" y="126"/>
                  </a:lnTo>
                  <a:lnTo>
                    <a:pt x="354" y="132"/>
                  </a:lnTo>
                  <a:lnTo>
                    <a:pt x="378" y="132"/>
                  </a:lnTo>
                  <a:lnTo>
                    <a:pt x="294" y="90"/>
                  </a:lnTo>
                  <a:lnTo>
                    <a:pt x="294" y="102"/>
                  </a:lnTo>
                  <a:lnTo>
                    <a:pt x="306" y="108"/>
                  </a:lnTo>
                  <a:lnTo>
                    <a:pt x="312" y="114"/>
                  </a:lnTo>
                  <a:lnTo>
                    <a:pt x="324" y="120"/>
                  </a:lnTo>
                  <a:close/>
                  <a:moveTo>
                    <a:pt x="684" y="48"/>
                  </a:moveTo>
                  <a:lnTo>
                    <a:pt x="732" y="48"/>
                  </a:lnTo>
                  <a:lnTo>
                    <a:pt x="738" y="54"/>
                  </a:lnTo>
                  <a:lnTo>
                    <a:pt x="750" y="54"/>
                  </a:lnTo>
                  <a:lnTo>
                    <a:pt x="774" y="66"/>
                  </a:lnTo>
                  <a:lnTo>
                    <a:pt x="786" y="66"/>
                  </a:lnTo>
                  <a:lnTo>
                    <a:pt x="798" y="60"/>
                  </a:lnTo>
                  <a:lnTo>
                    <a:pt x="804" y="60"/>
                  </a:lnTo>
                  <a:lnTo>
                    <a:pt x="816" y="54"/>
                  </a:lnTo>
                  <a:lnTo>
                    <a:pt x="828" y="54"/>
                  </a:lnTo>
                  <a:lnTo>
                    <a:pt x="840" y="60"/>
                  </a:lnTo>
                  <a:lnTo>
                    <a:pt x="876" y="72"/>
                  </a:lnTo>
                  <a:lnTo>
                    <a:pt x="888" y="78"/>
                  </a:lnTo>
                  <a:lnTo>
                    <a:pt x="894" y="84"/>
                  </a:lnTo>
                  <a:lnTo>
                    <a:pt x="900" y="84"/>
                  </a:lnTo>
                  <a:lnTo>
                    <a:pt x="924" y="60"/>
                  </a:lnTo>
                  <a:lnTo>
                    <a:pt x="984" y="66"/>
                  </a:lnTo>
                  <a:lnTo>
                    <a:pt x="984" y="42"/>
                  </a:lnTo>
                  <a:lnTo>
                    <a:pt x="1014" y="42"/>
                  </a:lnTo>
                  <a:lnTo>
                    <a:pt x="1026" y="36"/>
                  </a:lnTo>
                  <a:lnTo>
                    <a:pt x="1032" y="24"/>
                  </a:lnTo>
                  <a:lnTo>
                    <a:pt x="1038" y="18"/>
                  </a:lnTo>
                  <a:lnTo>
                    <a:pt x="1032" y="12"/>
                  </a:lnTo>
                  <a:lnTo>
                    <a:pt x="1002" y="12"/>
                  </a:lnTo>
                  <a:lnTo>
                    <a:pt x="990" y="18"/>
                  </a:lnTo>
                  <a:lnTo>
                    <a:pt x="984" y="18"/>
                  </a:lnTo>
                  <a:lnTo>
                    <a:pt x="972" y="6"/>
                  </a:lnTo>
                  <a:lnTo>
                    <a:pt x="960" y="0"/>
                  </a:lnTo>
                  <a:lnTo>
                    <a:pt x="918" y="0"/>
                  </a:lnTo>
                  <a:lnTo>
                    <a:pt x="900" y="6"/>
                  </a:lnTo>
                  <a:lnTo>
                    <a:pt x="882" y="18"/>
                  </a:lnTo>
                  <a:lnTo>
                    <a:pt x="870" y="18"/>
                  </a:lnTo>
                  <a:lnTo>
                    <a:pt x="864" y="12"/>
                  </a:lnTo>
                  <a:lnTo>
                    <a:pt x="864" y="6"/>
                  </a:lnTo>
                  <a:lnTo>
                    <a:pt x="858" y="6"/>
                  </a:lnTo>
                  <a:lnTo>
                    <a:pt x="852" y="0"/>
                  </a:lnTo>
                  <a:lnTo>
                    <a:pt x="822" y="0"/>
                  </a:lnTo>
                  <a:lnTo>
                    <a:pt x="804" y="18"/>
                  </a:lnTo>
                  <a:lnTo>
                    <a:pt x="738" y="0"/>
                  </a:lnTo>
                  <a:lnTo>
                    <a:pt x="726" y="0"/>
                  </a:lnTo>
                  <a:lnTo>
                    <a:pt x="708" y="6"/>
                  </a:lnTo>
                  <a:lnTo>
                    <a:pt x="690" y="6"/>
                  </a:lnTo>
                  <a:lnTo>
                    <a:pt x="672" y="12"/>
                  </a:lnTo>
                  <a:lnTo>
                    <a:pt x="660" y="12"/>
                  </a:lnTo>
                  <a:lnTo>
                    <a:pt x="660" y="6"/>
                  </a:lnTo>
                  <a:lnTo>
                    <a:pt x="666" y="0"/>
                  </a:lnTo>
                  <a:lnTo>
                    <a:pt x="630" y="12"/>
                  </a:lnTo>
                  <a:lnTo>
                    <a:pt x="648" y="36"/>
                  </a:lnTo>
                  <a:lnTo>
                    <a:pt x="684" y="48"/>
                  </a:lnTo>
                  <a:close/>
                  <a:moveTo>
                    <a:pt x="324" y="66"/>
                  </a:moveTo>
                  <a:lnTo>
                    <a:pt x="342" y="66"/>
                  </a:lnTo>
                  <a:lnTo>
                    <a:pt x="348" y="72"/>
                  </a:lnTo>
                  <a:lnTo>
                    <a:pt x="360" y="72"/>
                  </a:lnTo>
                  <a:lnTo>
                    <a:pt x="360" y="78"/>
                  </a:lnTo>
                  <a:lnTo>
                    <a:pt x="342" y="96"/>
                  </a:lnTo>
                  <a:lnTo>
                    <a:pt x="336" y="96"/>
                  </a:lnTo>
                  <a:lnTo>
                    <a:pt x="378" y="114"/>
                  </a:lnTo>
                  <a:lnTo>
                    <a:pt x="390" y="120"/>
                  </a:lnTo>
                  <a:lnTo>
                    <a:pt x="396" y="126"/>
                  </a:lnTo>
                  <a:lnTo>
                    <a:pt x="414" y="126"/>
                  </a:lnTo>
                  <a:lnTo>
                    <a:pt x="426" y="132"/>
                  </a:lnTo>
                  <a:lnTo>
                    <a:pt x="438" y="132"/>
                  </a:lnTo>
                  <a:lnTo>
                    <a:pt x="462" y="108"/>
                  </a:lnTo>
                  <a:lnTo>
                    <a:pt x="504" y="96"/>
                  </a:lnTo>
                  <a:lnTo>
                    <a:pt x="534" y="120"/>
                  </a:lnTo>
                  <a:lnTo>
                    <a:pt x="528" y="120"/>
                  </a:lnTo>
                  <a:lnTo>
                    <a:pt x="516" y="126"/>
                  </a:lnTo>
                  <a:lnTo>
                    <a:pt x="504" y="126"/>
                  </a:lnTo>
                  <a:lnTo>
                    <a:pt x="480" y="132"/>
                  </a:lnTo>
                  <a:lnTo>
                    <a:pt x="468" y="138"/>
                  </a:lnTo>
                  <a:lnTo>
                    <a:pt x="456" y="150"/>
                  </a:lnTo>
                  <a:lnTo>
                    <a:pt x="486" y="150"/>
                  </a:lnTo>
                  <a:lnTo>
                    <a:pt x="498" y="156"/>
                  </a:lnTo>
                  <a:lnTo>
                    <a:pt x="522" y="156"/>
                  </a:lnTo>
                  <a:lnTo>
                    <a:pt x="516" y="162"/>
                  </a:lnTo>
                  <a:lnTo>
                    <a:pt x="504" y="162"/>
                  </a:lnTo>
                  <a:lnTo>
                    <a:pt x="486" y="168"/>
                  </a:lnTo>
                  <a:lnTo>
                    <a:pt x="474" y="174"/>
                  </a:lnTo>
                  <a:lnTo>
                    <a:pt x="468" y="180"/>
                  </a:lnTo>
                  <a:lnTo>
                    <a:pt x="462" y="180"/>
                  </a:lnTo>
                  <a:lnTo>
                    <a:pt x="516" y="198"/>
                  </a:lnTo>
                  <a:lnTo>
                    <a:pt x="522" y="198"/>
                  </a:lnTo>
                  <a:lnTo>
                    <a:pt x="528" y="204"/>
                  </a:lnTo>
                  <a:lnTo>
                    <a:pt x="540" y="210"/>
                  </a:lnTo>
                  <a:lnTo>
                    <a:pt x="558" y="210"/>
                  </a:lnTo>
                  <a:lnTo>
                    <a:pt x="576" y="216"/>
                  </a:lnTo>
                  <a:lnTo>
                    <a:pt x="594" y="210"/>
                  </a:lnTo>
                  <a:lnTo>
                    <a:pt x="606" y="204"/>
                  </a:lnTo>
                  <a:lnTo>
                    <a:pt x="612" y="204"/>
                  </a:lnTo>
                  <a:lnTo>
                    <a:pt x="618" y="198"/>
                  </a:lnTo>
                  <a:lnTo>
                    <a:pt x="612" y="192"/>
                  </a:lnTo>
                  <a:lnTo>
                    <a:pt x="612" y="186"/>
                  </a:lnTo>
                  <a:lnTo>
                    <a:pt x="606" y="180"/>
                  </a:lnTo>
                  <a:lnTo>
                    <a:pt x="606" y="174"/>
                  </a:lnTo>
                  <a:lnTo>
                    <a:pt x="612" y="168"/>
                  </a:lnTo>
                  <a:lnTo>
                    <a:pt x="618" y="168"/>
                  </a:lnTo>
                  <a:lnTo>
                    <a:pt x="630" y="162"/>
                  </a:lnTo>
                  <a:lnTo>
                    <a:pt x="648" y="162"/>
                  </a:lnTo>
                  <a:lnTo>
                    <a:pt x="648" y="144"/>
                  </a:lnTo>
                  <a:lnTo>
                    <a:pt x="678" y="132"/>
                  </a:lnTo>
                  <a:lnTo>
                    <a:pt x="690" y="102"/>
                  </a:lnTo>
                  <a:lnTo>
                    <a:pt x="714" y="114"/>
                  </a:lnTo>
                  <a:lnTo>
                    <a:pt x="738" y="102"/>
                  </a:lnTo>
                  <a:lnTo>
                    <a:pt x="750" y="114"/>
                  </a:lnTo>
                  <a:lnTo>
                    <a:pt x="762" y="120"/>
                  </a:lnTo>
                  <a:lnTo>
                    <a:pt x="780" y="126"/>
                  </a:lnTo>
                  <a:lnTo>
                    <a:pt x="792" y="138"/>
                  </a:lnTo>
                  <a:lnTo>
                    <a:pt x="792" y="144"/>
                  </a:lnTo>
                  <a:lnTo>
                    <a:pt x="786" y="150"/>
                  </a:lnTo>
                  <a:lnTo>
                    <a:pt x="786" y="162"/>
                  </a:lnTo>
                  <a:lnTo>
                    <a:pt x="774" y="174"/>
                  </a:lnTo>
                  <a:lnTo>
                    <a:pt x="828" y="174"/>
                  </a:lnTo>
                  <a:lnTo>
                    <a:pt x="834" y="180"/>
                  </a:lnTo>
                  <a:lnTo>
                    <a:pt x="846" y="186"/>
                  </a:lnTo>
                  <a:lnTo>
                    <a:pt x="852" y="192"/>
                  </a:lnTo>
                  <a:lnTo>
                    <a:pt x="858" y="192"/>
                  </a:lnTo>
                  <a:lnTo>
                    <a:pt x="864" y="186"/>
                  </a:lnTo>
                  <a:lnTo>
                    <a:pt x="876" y="186"/>
                  </a:lnTo>
                  <a:lnTo>
                    <a:pt x="894" y="174"/>
                  </a:lnTo>
                  <a:lnTo>
                    <a:pt x="906" y="168"/>
                  </a:lnTo>
                  <a:lnTo>
                    <a:pt x="924" y="162"/>
                  </a:lnTo>
                  <a:lnTo>
                    <a:pt x="936" y="156"/>
                  </a:lnTo>
                  <a:lnTo>
                    <a:pt x="942" y="150"/>
                  </a:lnTo>
                  <a:lnTo>
                    <a:pt x="942" y="144"/>
                  </a:lnTo>
                  <a:lnTo>
                    <a:pt x="936" y="144"/>
                  </a:lnTo>
                  <a:lnTo>
                    <a:pt x="924" y="138"/>
                  </a:lnTo>
                  <a:lnTo>
                    <a:pt x="888" y="138"/>
                  </a:lnTo>
                  <a:lnTo>
                    <a:pt x="882" y="120"/>
                  </a:lnTo>
                  <a:lnTo>
                    <a:pt x="828" y="114"/>
                  </a:lnTo>
                  <a:lnTo>
                    <a:pt x="828" y="96"/>
                  </a:lnTo>
                  <a:lnTo>
                    <a:pt x="798" y="102"/>
                  </a:lnTo>
                  <a:lnTo>
                    <a:pt x="798" y="84"/>
                  </a:lnTo>
                  <a:lnTo>
                    <a:pt x="726" y="84"/>
                  </a:lnTo>
                  <a:lnTo>
                    <a:pt x="720" y="72"/>
                  </a:lnTo>
                  <a:lnTo>
                    <a:pt x="684" y="72"/>
                  </a:lnTo>
                  <a:lnTo>
                    <a:pt x="678" y="60"/>
                  </a:lnTo>
                  <a:lnTo>
                    <a:pt x="654" y="48"/>
                  </a:lnTo>
                  <a:lnTo>
                    <a:pt x="624" y="48"/>
                  </a:lnTo>
                  <a:lnTo>
                    <a:pt x="624" y="30"/>
                  </a:lnTo>
                  <a:lnTo>
                    <a:pt x="618" y="30"/>
                  </a:lnTo>
                  <a:lnTo>
                    <a:pt x="612" y="24"/>
                  </a:lnTo>
                  <a:lnTo>
                    <a:pt x="540" y="24"/>
                  </a:lnTo>
                  <a:lnTo>
                    <a:pt x="534" y="30"/>
                  </a:lnTo>
                  <a:lnTo>
                    <a:pt x="534" y="36"/>
                  </a:lnTo>
                  <a:lnTo>
                    <a:pt x="540" y="42"/>
                  </a:lnTo>
                  <a:lnTo>
                    <a:pt x="546" y="54"/>
                  </a:lnTo>
                  <a:lnTo>
                    <a:pt x="564" y="72"/>
                  </a:lnTo>
                  <a:lnTo>
                    <a:pt x="552" y="66"/>
                  </a:lnTo>
                  <a:lnTo>
                    <a:pt x="546" y="60"/>
                  </a:lnTo>
                  <a:lnTo>
                    <a:pt x="528" y="48"/>
                  </a:lnTo>
                  <a:lnTo>
                    <a:pt x="492" y="30"/>
                  </a:lnTo>
                  <a:lnTo>
                    <a:pt x="480" y="30"/>
                  </a:lnTo>
                  <a:lnTo>
                    <a:pt x="474" y="36"/>
                  </a:lnTo>
                  <a:lnTo>
                    <a:pt x="468" y="48"/>
                  </a:lnTo>
                  <a:lnTo>
                    <a:pt x="462" y="54"/>
                  </a:lnTo>
                  <a:lnTo>
                    <a:pt x="450" y="54"/>
                  </a:lnTo>
                  <a:lnTo>
                    <a:pt x="438" y="48"/>
                  </a:lnTo>
                  <a:lnTo>
                    <a:pt x="420" y="48"/>
                  </a:lnTo>
                  <a:lnTo>
                    <a:pt x="420" y="42"/>
                  </a:lnTo>
                  <a:lnTo>
                    <a:pt x="426" y="42"/>
                  </a:lnTo>
                  <a:lnTo>
                    <a:pt x="438" y="30"/>
                  </a:lnTo>
                  <a:lnTo>
                    <a:pt x="384" y="30"/>
                  </a:lnTo>
                  <a:lnTo>
                    <a:pt x="372" y="42"/>
                  </a:lnTo>
                  <a:lnTo>
                    <a:pt x="366" y="30"/>
                  </a:lnTo>
                  <a:lnTo>
                    <a:pt x="354" y="30"/>
                  </a:lnTo>
                  <a:lnTo>
                    <a:pt x="318" y="48"/>
                  </a:lnTo>
                  <a:lnTo>
                    <a:pt x="318" y="60"/>
                  </a:lnTo>
                  <a:lnTo>
                    <a:pt x="324" y="66"/>
                  </a:lnTo>
                  <a:close/>
                  <a:moveTo>
                    <a:pt x="642" y="708"/>
                  </a:moveTo>
                  <a:lnTo>
                    <a:pt x="666" y="696"/>
                  </a:lnTo>
                  <a:lnTo>
                    <a:pt x="666" y="690"/>
                  </a:lnTo>
                  <a:lnTo>
                    <a:pt x="678" y="690"/>
                  </a:lnTo>
                  <a:lnTo>
                    <a:pt x="678" y="678"/>
                  </a:lnTo>
                  <a:lnTo>
                    <a:pt x="672" y="672"/>
                  </a:lnTo>
                  <a:lnTo>
                    <a:pt x="630" y="690"/>
                  </a:lnTo>
                  <a:lnTo>
                    <a:pt x="642" y="708"/>
                  </a:lnTo>
                  <a:close/>
                  <a:moveTo>
                    <a:pt x="774" y="648"/>
                  </a:moveTo>
                  <a:lnTo>
                    <a:pt x="780" y="642"/>
                  </a:lnTo>
                  <a:lnTo>
                    <a:pt x="786" y="642"/>
                  </a:lnTo>
                  <a:lnTo>
                    <a:pt x="792" y="636"/>
                  </a:lnTo>
                  <a:lnTo>
                    <a:pt x="792" y="630"/>
                  </a:lnTo>
                  <a:lnTo>
                    <a:pt x="786" y="624"/>
                  </a:lnTo>
                  <a:lnTo>
                    <a:pt x="774" y="624"/>
                  </a:lnTo>
                  <a:lnTo>
                    <a:pt x="768" y="630"/>
                  </a:lnTo>
                  <a:lnTo>
                    <a:pt x="768" y="642"/>
                  </a:lnTo>
                  <a:lnTo>
                    <a:pt x="774" y="648"/>
                  </a:lnTo>
                  <a:close/>
                  <a:moveTo>
                    <a:pt x="594" y="696"/>
                  </a:moveTo>
                  <a:lnTo>
                    <a:pt x="576" y="696"/>
                  </a:lnTo>
                  <a:lnTo>
                    <a:pt x="552" y="708"/>
                  </a:lnTo>
                  <a:lnTo>
                    <a:pt x="546" y="714"/>
                  </a:lnTo>
                  <a:lnTo>
                    <a:pt x="570" y="720"/>
                  </a:lnTo>
                  <a:lnTo>
                    <a:pt x="576" y="714"/>
                  </a:lnTo>
                  <a:lnTo>
                    <a:pt x="588" y="714"/>
                  </a:lnTo>
                  <a:lnTo>
                    <a:pt x="600" y="702"/>
                  </a:lnTo>
                  <a:lnTo>
                    <a:pt x="594" y="696"/>
                  </a:lnTo>
                  <a:close/>
                  <a:moveTo>
                    <a:pt x="918" y="612"/>
                  </a:moveTo>
                  <a:lnTo>
                    <a:pt x="936" y="618"/>
                  </a:lnTo>
                  <a:lnTo>
                    <a:pt x="942" y="606"/>
                  </a:lnTo>
                  <a:lnTo>
                    <a:pt x="948" y="600"/>
                  </a:lnTo>
                  <a:lnTo>
                    <a:pt x="948" y="594"/>
                  </a:lnTo>
                  <a:lnTo>
                    <a:pt x="918" y="594"/>
                  </a:lnTo>
                  <a:lnTo>
                    <a:pt x="918" y="612"/>
                  </a:lnTo>
                  <a:close/>
                  <a:moveTo>
                    <a:pt x="486" y="756"/>
                  </a:moveTo>
                  <a:lnTo>
                    <a:pt x="474" y="756"/>
                  </a:lnTo>
                  <a:lnTo>
                    <a:pt x="438" y="774"/>
                  </a:lnTo>
                  <a:lnTo>
                    <a:pt x="432" y="780"/>
                  </a:lnTo>
                  <a:lnTo>
                    <a:pt x="432" y="786"/>
                  </a:lnTo>
                  <a:lnTo>
                    <a:pt x="444" y="786"/>
                  </a:lnTo>
                  <a:lnTo>
                    <a:pt x="456" y="780"/>
                  </a:lnTo>
                  <a:lnTo>
                    <a:pt x="462" y="774"/>
                  </a:lnTo>
                  <a:lnTo>
                    <a:pt x="474" y="768"/>
                  </a:lnTo>
                  <a:lnTo>
                    <a:pt x="510" y="768"/>
                  </a:lnTo>
                  <a:lnTo>
                    <a:pt x="510" y="762"/>
                  </a:lnTo>
                  <a:lnTo>
                    <a:pt x="504" y="762"/>
                  </a:lnTo>
                  <a:lnTo>
                    <a:pt x="504" y="756"/>
                  </a:lnTo>
                  <a:lnTo>
                    <a:pt x="486" y="756"/>
                  </a:lnTo>
                  <a:close/>
                  <a:moveTo>
                    <a:pt x="1356" y="660"/>
                  </a:moveTo>
                  <a:lnTo>
                    <a:pt x="1326" y="666"/>
                  </a:lnTo>
                  <a:lnTo>
                    <a:pt x="1290" y="654"/>
                  </a:lnTo>
                  <a:lnTo>
                    <a:pt x="1260" y="642"/>
                  </a:lnTo>
                  <a:lnTo>
                    <a:pt x="1302" y="642"/>
                  </a:lnTo>
                  <a:lnTo>
                    <a:pt x="1326" y="630"/>
                  </a:lnTo>
                  <a:lnTo>
                    <a:pt x="1344" y="630"/>
                  </a:lnTo>
                  <a:lnTo>
                    <a:pt x="1350" y="624"/>
                  </a:lnTo>
                  <a:lnTo>
                    <a:pt x="1356" y="624"/>
                  </a:lnTo>
                  <a:lnTo>
                    <a:pt x="1344" y="618"/>
                  </a:lnTo>
                  <a:lnTo>
                    <a:pt x="1338" y="612"/>
                  </a:lnTo>
                  <a:lnTo>
                    <a:pt x="1320" y="606"/>
                  </a:lnTo>
                  <a:lnTo>
                    <a:pt x="1308" y="600"/>
                  </a:lnTo>
                  <a:lnTo>
                    <a:pt x="1284" y="600"/>
                  </a:lnTo>
                  <a:lnTo>
                    <a:pt x="1260" y="588"/>
                  </a:lnTo>
                  <a:lnTo>
                    <a:pt x="1254" y="588"/>
                  </a:lnTo>
                  <a:lnTo>
                    <a:pt x="1242" y="582"/>
                  </a:lnTo>
                  <a:lnTo>
                    <a:pt x="1242" y="588"/>
                  </a:lnTo>
                  <a:lnTo>
                    <a:pt x="1236" y="594"/>
                  </a:lnTo>
                  <a:lnTo>
                    <a:pt x="1236" y="600"/>
                  </a:lnTo>
                  <a:lnTo>
                    <a:pt x="1218" y="618"/>
                  </a:lnTo>
                  <a:lnTo>
                    <a:pt x="1206" y="618"/>
                  </a:lnTo>
                  <a:lnTo>
                    <a:pt x="1200" y="612"/>
                  </a:lnTo>
                  <a:lnTo>
                    <a:pt x="1224" y="588"/>
                  </a:lnTo>
                  <a:lnTo>
                    <a:pt x="1158" y="564"/>
                  </a:lnTo>
                  <a:lnTo>
                    <a:pt x="1158" y="576"/>
                  </a:lnTo>
                  <a:lnTo>
                    <a:pt x="1152" y="594"/>
                  </a:lnTo>
                  <a:lnTo>
                    <a:pt x="1134" y="630"/>
                  </a:lnTo>
                  <a:lnTo>
                    <a:pt x="1128" y="630"/>
                  </a:lnTo>
                  <a:lnTo>
                    <a:pt x="1122" y="624"/>
                  </a:lnTo>
                  <a:lnTo>
                    <a:pt x="1116" y="612"/>
                  </a:lnTo>
                  <a:lnTo>
                    <a:pt x="1116" y="594"/>
                  </a:lnTo>
                  <a:lnTo>
                    <a:pt x="1122" y="582"/>
                  </a:lnTo>
                  <a:lnTo>
                    <a:pt x="1116" y="594"/>
                  </a:lnTo>
                  <a:lnTo>
                    <a:pt x="1104" y="600"/>
                  </a:lnTo>
                  <a:lnTo>
                    <a:pt x="1080" y="624"/>
                  </a:lnTo>
                  <a:lnTo>
                    <a:pt x="1056" y="636"/>
                  </a:lnTo>
                  <a:lnTo>
                    <a:pt x="1050" y="636"/>
                  </a:lnTo>
                  <a:lnTo>
                    <a:pt x="1050" y="630"/>
                  </a:lnTo>
                  <a:lnTo>
                    <a:pt x="1056" y="618"/>
                  </a:lnTo>
                  <a:lnTo>
                    <a:pt x="1086" y="588"/>
                  </a:lnTo>
                  <a:lnTo>
                    <a:pt x="1092" y="576"/>
                  </a:lnTo>
                  <a:lnTo>
                    <a:pt x="1104" y="570"/>
                  </a:lnTo>
                  <a:lnTo>
                    <a:pt x="1068" y="570"/>
                  </a:lnTo>
                  <a:lnTo>
                    <a:pt x="1050" y="582"/>
                  </a:lnTo>
                  <a:lnTo>
                    <a:pt x="1026" y="582"/>
                  </a:lnTo>
                  <a:lnTo>
                    <a:pt x="984" y="606"/>
                  </a:lnTo>
                  <a:lnTo>
                    <a:pt x="960" y="606"/>
                  </a:lnTo>
                  <a:lnTo>
                    <a:pt x="954" y="636"/>
                  </a:lnTo>
                  <a:lnTo>
                    <a:pt x="918" y="624"/>
                  </a:lnTo>
                  <a:lnTo>
                    <a:pt x="882" y="630"/>
                  </a:lnTo>
                  <a:lnTo>
                    <a:pt x="894" y="660"/>
                  </a:lnTo>
                  <a:lnTo>
                    <a:pt x="846" y="648"/>
                  </a:lnTo>
                  <a:lnTo>
                    <a:pt x="828" y="654"/>
                  </a:lnTo>
                  <a:lnTo>
                    <a:pt x="834" y="678"/>
                  </a:lnTo>
                  <a:lnTo>
                    <a:pt x="792" y="690"/>
                  </a:lnTo>
                  <a:lnTo>
                    <a:pt x="792" y="654"/>
                  </a:lnTo>
                  <a:lnTo>
                    <a:pt x="762" y="654"/>
                  </a:lnTo>
                  <a:lnTo>
                    <a:pt x="774" y="678"/>
                  </a:lnTo>
                  <a:lnTo>
                    <a:pt x="750" y="660"/>
                  </a:lnTo>
                  <a:lnTo>
                    <a:pt x="750" y="690"/>
                  </a:lnTo>
                  <a:lnTo>
                    <a:pt x="726" y="690"/>
                  </a:lnTo>
                  <a:lnTo>
                    <a:pt x="726" y="660"/>
                  </a:lnTo>
                  <a:lnTo>
                    <a:pt x="738" y="654"/>
                  </a:lnTo>
                  <a:lnTo>
                    <a:pt x="744" y="648"/>
                  </a:lnTo>
                  <a:lnTo>
                    <a:pt x="708" y="642"/>
                  </a:lnTo>
                  <a:lnTo>
                    <a:pt x="708" y="684"/>
                  </a:lnTo>
                  <a:lnTo>
                    <a:pt x="678" y="696"/>
                  </a:lnTo>
                  <a:lnTo>
                    <a:pt x="696" y="708"/>
                  </a:lnTo>
                  <a:lnTo>
                    <a:pt x="660" y="714"/>
                  </a:lnTo>
                  <a:lnTo>
                    <a:pt x="672" y="726"/>
                  </a:lnTo>
                  <a:lnTo>
                    <a:pt x="630" y="726"/>
                  </a:lnTo>
                  <a:lnTo>
                    <a:pt x="630" y="738"/>
                  </a:lnTo>
                  <a:lnTo>
                    <a:pt x="660" y="750"/>
                  </a:lnTo>
                  <a:lnTo>
                    <a:pt x="654" y="762"/>
                  </a:lnTo>
                  <a:lnTo>
                    <a:pt x="618" y="744"/>
                  </a:lnTo>
                  <a:lnTo>
                    <a:pt x="600" y="750"/>
                  </a:lnTo>
                  <a:lnTo>
                    <a:pt x="624" y="762"/>
                  </a:lnTo>
                  <a:lnTo>
                    <a:pt x="606" y="780"/>
                  </a:lnTo>
                  <a:lnTo>
                    <a:pt x="594" y="762"/>
                  </a:lnTo>
                  <a:lnTo>
                    <a:pt x="576" y="768"/>
                  </a:lnTo>
                  <a:lnTo>
                    <a:pt x="576" y="780"/>
                  </a:lnTo>
                  <a:lnTo>
                    <a:pt x="546" y="780"/>
                  </a:lnTo>
                  <a:lnTo>
                    <a:pt x="540" y="792"/>
                  </a:lnTo>
                  <a:lnTo>
                    <a:pt x="564" y="804"/>
                  </a:lnTo>
                  <a:lnTo>
                    <a:pt x="564" y="822"/>
                  </a:lnTo>
                  <a:lnTo>
                    <a:pt x="528" y="810"/>
                  </a:lnTo>
                  <a:lnTo>
                    <a:pt x="522" y="822"/>
                  </a:lnTo>
                  <a:lnTo>
                    <a:pt x="552" y="834"/>
                  </a:lnTo>
                  <a:lnTo>
                    <a:pt x="504" y="834"/>
                  </a:lnTo>
                  <a:lnTo>
                    <a:pt x="504" y="852"/>
                  </a:lnTo>
                  <a:lnTo>
                    <a:pt x="492" y="846"/>
                  </a:lnTo>
                  <a:lnTo>
                    <a:pt x="486" y="846"/>
                  </a:lnTo>
                  <a:lnTo>
                    <a:pt x="474" y="852"/>
                  </a:lnTo>
                  <a:lnTo>
                    <a:pt x="468" y="858"/>
                  </a:lnTo>
                  <a:lnTo>
                    <a:pt x="456" y="858"/>
                  </a:lnTo>
                  <a:lnTo>
                    <a:pt x="456" y="870"/>
                  </a:lnTo>
                  <a:lnTo>
                    <a:pt x="462" y="876"/>
                  </a:lnTo>
                  <a:lnTo>
                    <a:pt x="456" y="876"/>
                  </a:lnTo>
                  <a:lnTo>
                    <a:pt x="450" y="882"/>
                  </a:lnTo>
                  <a:lnTo>
                    <a:pt x="444" y="882"/>
                  </a:lnTo>
                  <a:lnTo>
                    <a:pt x="444" y="900"/>
                  </a:lnTo>
                  <a:lnTo>
                    <a:pt x="480" y="900"/>
                  </a:lnTo>
                  <a:lnTo>
                    <a:pt x="468" y="912"/>
                  </a:lnTo>
                  <a:lnTo>
                    <a:pt x="432" y="906"/>
                  </a:lnTo>
                  <a:lnTo>
                    <a:pt x="420" y="912"/>
                  </a:lnTo>
                  <a:lnTo>
                    <a:pt x="414" y="918"/>
                  </a:lnTo>
                  <a:lnTo>
                    <a:pt x="414" y="930"/>
                  </a:lnTo>
                  <a:lnTo>
                    <a:pt x="420" y="936"/>
                  </a:lnTo>
                  <a:lnTo>
                    <a:pt x="420" y="948"/>
                  </a:lnTo>
                  <a:lnTo>
                    <a:pt x="408" y="954"/>
                  </a:lnTo>
                  <a:lnTo>
                    <a:pt x="390" y="954"/>
                  </a:lnTo>
                  <a:lnTo>
                    <a:pt x="390" y="972"/>
                  </a:lnTo>
                  <a:lnTo>
                    <a:pt x="408" y="990"/>
                  </a:lnTo>
                  <a:lnTo>
                    <a:pt x="408" y="996"/>
                  </a:lnTo>
                  <a:lnTo>
                    <a:pt x="402" y="1002"/>
                  </a:lnTo>
                  <a:lnTo>
                    <a:pt x="366" y="1002"/>
                  </a:lnTo>
                  <a:lnTo>
                    <a:pt x="360" y="1008"/>
                  </a:lnTo>
                  <a:lnTo>
                    <a:pt x="360" y="1026"/>
                  </a:lnTo>
                  <a:lnTo>
                    <a:pt x="354" y="1032"/>
                  </a:lnTo>
                  <a:lnTo>
                    <a:pt x="342" y="1032"/>
                  </a:lnTo>
                  <a:lnTo>
                    <a:pt x="336" y="1026"/>
                  </a:lnTo>
                  <a:lnTo>
                    <a:pt x="318" y="1026"/>
                  </a:lnTo>
                  <a:lnTo>
                    <a:pt x="294" y="1050"/>
                  </a:lnTo>
                  <a:lnTo>
                    <a:pt x="282" y="1050"/>
                  </a:lnTo>
                  <a:lnTo>
                    <a:pt x="270" y="1062"/>
                  </a:lnTo>
                  <a:lnTo>
                    <a:pt x="270" y="1068"/>
                  </a:lnTo>
                  <a:lnTo>
                    <a:pt x="276" y="1074"/>
                  </a:lnTo>
                  <a:lnTo>
                    <a:pt x="276" y="1080"/>
                  </a:lnTo>
                  <a:lnTo>
                    <a:pt x="264" y="1092"/>
                  </a:lnTo>
                  <a:lnTo>
                    <a:pt x="252" y="1092"/>
                  </a:lnTo>
                  <a:lnTo>
                    <a:pt x="246" y="1086"/>
                  </a:lnTo>
                  <a:lnTo>
                    <a:pt x="234" y="1080"/>
                  </a:lnTo>
                  <a:lnTo>
                    <a:pt x="234" y="1074"/>
                  </a:lnTo>
                  <a:lnTo>
                    <a:pt x="228" y="1074"/>
                  </a:lnTo>
                  <a:lnTo>
                    <a:pt x="204" y="1086"/>
                  </a:lnTo>
                  <a:lnTo>
                    <a:pt x="198" y="1092"/>
                  </a:lnTo>
                  <a:lnTo>
                    <a:pt x="180" y="1092"/>
                  </a:lnTo>
                  <a:lnTo>
                    <a:pt x="180" y="1110"/>
                  </a:lnTo>
                  <a:lnTo>
                    <a:pt x="186" y="1116"/>
                  </a:lnTo>
                  <a:lnTo>
                    <a:pt x="192" y="1116"/>
                  </a:lnTo>
                  <a:lnTo>
                    <a:pt x="192" y="1128"/>
                  </a:lnTo>
                  <a:lnTo>
                    <a:pt x="186" y="1128"/>
                  </a:lnTo>
                  <a:lnTo>
                    <a:pt x="174" y="1116"/>
                  </a:lnTo>
                  <a:lnTo>
                    <a:pt x="162" y="1116"/>
                  </a:lnTo>
                  <a:lnTo>
                    <a:pt x="156" y="1122"/>
                  </a:lnTo>
                  <a:lnTo>
                    <a:pt x="156" y="1134"/>
                  </a:lnTo>
                  <a:lnTo>
                    <a:pt x="168" y="1134"/>
                  </a:lnTo>
                  <a:lnTo>
                    <a:pt x="174" y="1140"/>
                  </a:lnTo>
                  <a:lnTo>
                    <a:pt x="180" y="1140"/>
                  </a:lnTo>
                  <a:lnTo>
                    <a:pt x="180" y="1152"/>
                  </a:lnTo>
                  <a:lnTo>
                    <a:pt x="138" y="1152"/>
                  </a:lnTo>
                  <a:lnTo>
                    <a:pt x="138" y="1146"/>
                  </a:lnTo>
                  <a:lnTo>
                    <a:pt x="132" y="1146"/>
                  </a:lnTo>
                  <a:lnTo>
                    <a:pt x="126" y="1158"/>
                  </a:lnTo>
                  <a:lnTo>
                    <a:pt x="126" y="1170"/>
                  </a:lnTo>
                  <a:lnTo>
                    <a:pt x="120" y="1164"/>
                  </a:lnTo>
                  <a:lnTo>
                    <a:pt x="102" y="1164"/>
                  </a:lnTo>
                  <a:lnTo>
                    <a:pt x="96" y="1158"/>
                  </a:lnTo>
                  <a:lnTo>
                    <a:pt x="90" y="1158"/>
                  </a:lnTo>
                  <a:lnTo>
                    <a:pt x="90" y="1164"/>
                  </a:lnTo>
                  <a:lnTo>
                    <a:pt x="96" y="1170"/>
                  </a:lnTo>
                  <a:lnTo>
                    <a:pt x="120" y="1182"/>
                  </a:lnTo>
                  <a:lnTo>
                    <a:pt x="132" y="1182"/>
                  </a:lnTo>
                  <a:lnTo>
                    <a:pt x="108" y="1200"/>
                  </a:lnTo>
                  <a:lnTo>
                    <a:pt x="108" y="1188"/>
                  </a:lnTo>
                  <a:lnTo>
                    <a:pt x="90" y="1188"/>
                  </a:lnTo>
                  <a:lnTo>
                    <a:pt x="84" y="1194"/>
                  </a:lnTo>
                  <a:lnTo>
                    <a:pt x="60" y="1182"/>
                  </a:lnTo>
                  <a:lnTo>
                    <a:pt x="54" y="1194"/>
                  </a:lnTo>
                  <a:lnTo>
                    <a:pt x="66" y="1200"/>
                  </a:lnTo>
                  <a:lnTo>
                    <a:pt x="30" y="1194"/>
                  </a:lnTo>
                  <a:lnTo>
                    <a:pt x="30" y="1212"/>
                  </a:lnTo>
                  <a:lnTo>
                    <a:pt x="78" y="1212"/>
                  </a:lnTo>
                  <a:lnTo>
                    <a:pt x="54" y="1218"/>
                  </a:lnTo>
                  <a:lnTo>
                    <a:pt x="18" y="1212"/>
                  </a:lnTo>
                  <a:lnTo>
                    <a:pt x="6" y="1224"/>
                  </a:lnTo>
                  <a:lnTo>
                    <a:pt x="6" y="1230"/>
                  </a:lnTo>
                  <a:lnTo>
                    <a:pt x="18" y="1242"/>
                  </a:lnTo>
                  <a:lnTo>
                    <a:pt x="36" y="1242"/>
                  </a:lnTo>
                  <a:lnTo>
                    <a:pt x="18" y="1248"/>
                  </a:lnTo>
                  <a:lnTo>
                    <a:pt x="12" y="1254"/>
                  </a:lnTo>
                  <a:lnTo>
                    <a:pt x="12" y="1260"/>
                  </a:lnTo>
                  <a:lnTo>
                    <a:pt x="66" y="1260"/>
                  </a:lnTo>
                  <a:lnTo>
                    <a:pt x="78" y="1272"/>
                  </a:lnTo>
                  <a:lnTo>
                    <a:pt x="96" y="1260"/>
                  </a:lnTo>
                  <a:lnTo>
                    <a:pt x="108" y="1272"/>
                  </a:lnTo>
                  <a:lnTo>
                    <a:pt x="138" y="1260"/>
                  </a:lnTo>
                  <a:lnTo>
                    <a:pt x="132" y="1266"/>
                  </a:lnTo>
                  <a:lnTo>
                    <a:pt x="126" y="1278"/>
                  </a:lnTo>
                  <a:lnTo>
                    <a:pt x="60" y="1278"/>
                  </a:lnTo>
                  <a:lnTo>
                    <a:pt x="54" y="1272"/>
                  </a:lnTo>
                  <a:lnTo>
                    <a:pt x="24" y="1272"/>
                  </a:lnTo>
                  <a:lnTo>
                    <a:pt x="12" y="1278"/>
                  </a:lnTo>
                  <a:lnTo>
                    <a:pt x="0" y="1278"/>
                  </a:lnTo>
                  <a:lnTo>
                    <a:pt x="6" y="1284"/>
                  </a:lnTo>
                  <a:lnTo>
                    <a:pt x="6" y="1296"/>
                  </a:lnTo>
                  <a:lnTo>
                    <a:pt x="12" y="1296"/>
                  </a:lnTo>
                  <a:lnTo>
                    <a:pt x="18" y="1302"/>
                  </a:lnTo>
                  <a:lnTo>
                    <a:pt x="30" y="1302"/>
                  </a:lnTo>
                  <a:lnTo>
                    <a:pt x="24" y="1308"/>
                  </a:lnTo>
                  <a:lnTo>
                    <a:pt x="18" y="1320"/>
                  </a:lnTo>
                  <a:lnTo>
                    <a:pt x="36" y="1338"/>
                  </a:lnTo>
                  <a:lnTo>
                    <a:pt x="48" y="1338"/>
                  </a:lnTo>
                  <a:lnTo>
                    <a:pt x="72" y="1320"/>
                  </a:lnTo>
                  <a:lnTo>
                    <a:pt x="102" y="1314"/>
                  </a:lnTo>
                  <a:lnTo>
                    <a:pt x="90" y="1338"/>
                  </a:lnTo>
                  <a:lnTo>
                    <a:pt x="78" y="1332"/>
                  </a:lnTo>
                  <a:lnTo>
                    <a:pt x="66" y="1350"/>
                  </a:lnTo>
                  <a:lnTo>
                    <a:pt x="30" y="1350"/>
                  </a:lnTo>
                  <a:lnTo>
                    <a:pt x="48" y="1368"/>
                  </a:lnTo>
                  <a:lnTo>
                    <a:pt x="24" y="1380"/>
                  </a:lnTo>
                  <a:lnTo>
                    <a:pt x="6" y="1380"/>
                  </a:lnTo>
                  <a:lnTo>
                    <a:pt x="6" y="1398"/>
                  </a:lnTo>
                  <a:lnTo>
                    <a:pt x="66" y="1398"/>
                  </a:lnTo>
                  <a:lnTo>
                    <a:pt x="54" y="1422"/>
                  </a:lnTo>
                  <a:lnTo>
                    <a:pt x="66" y="1422"/>
                  </a:lnTo>
                  <a:lnTo>
                    <a:pt x="54" y="1440"/>
                  </a:lnTo>
                  <a:lnTo>
                    <a:pt x="42" y="1434"/>
                  </a:lnTo>
                  <a:lnTo>
                    <a:pt x="36" y="1434"/>
                  </a:lnTo>
                  <a:lnTo>
                    <a:pt x="30" y="1428"/>
                  </a:lnTo>
                  <a:lnTo>
                    <a:pt x="18" y="1428"/>
                  </a:lnTo>
                  <a:lnTo>
                    <a:pt x="18" y="1440"/>
                  </a:lnTo>
                  <a:lnTo>
                    <a:pt x="24" y="1452"/>
                  </a:lnTo>
                  <a:lnTo>
                    <a:pt x="36" y="1464"/>
                  </a:lnTo>
                  <a:lnTo>
                    <a:pt x="84" y="1482"/>
                  </a:lnTo>
                  <a:lnTo>
                    <a:pt x="78" y="1488"/>
                  </a:lnTo>
                  <a:lnTo>
                    <a:pt x="84" y="1494"/>
                  </a:lnTo>
                  <a:lnTo>
                    <a:pt x="126" y="1494"/>
                  </a:lnTo>
                  <a:lnTo>
                    <a:pt x="132" y="1500"/>
                  </a:lnTo>
                  <a:lnTo>
                    <a:pt x="144" y="1500"/>
                  </a:lnTo>
                  <a:lnTo>
                    <a:pt x="192" y="1476"/>
                  </a:lnTo>
                  <a:lnTo>
                    <a:pt x="204" y="1464"/>
                  </a:lnTo>
                  <a:lnTo>
                    <a:pt x="216" y="1458"/>
                  </a:lnTo>
                  <a:lnTo>
                    <a:pt x="222" y="1452"/>
                  </a:lnTo>
                  <a:lnTo>
                    <a:pt x="258" y="1422"/>
                  </a:lnTo>
                  <a:lnTo>
                    <a:pt x="282" y="1422"/>
                  </a:lnTo>
                  <a:lnTo>
                    <a:pt x="294" y="1416"/>
                  </a:lnTo>
                  <a:lnTo>
                    <a:pt x="300" y="1410"/>
                  </a:lnTo>
                  <a:lnTo>
                    <a:pt x="300" y="1386"/>
                  </a:lnTo>
                  <a:lnTo>
                    <a:pt x="294" y="1380"/>
                  </a:lnTo>
                  <a:lnTo>
                    <a:pt x="294" y="1374"/>
                  </a:lnTo>
                  <a:lnTo>
                    <a:pt x="312" y="1368"/>
                  </a:lnTo>
                  <a:lnTo>
                    <a:pt x="306" y="1374"/>
                  </a:lnTo>
                  <a:lnTo>
                    <a:pt x="306" y="1380"/>
                  </a:lnTo>
                  <a:lnTo>
                    <a:pt x="300" y="1386"/>
                  </a:lnTo>
                  <a:lnTo>
                    <a:pt x="300" y="1392"/>
                  </a:lnTo>
                  <a:lnTo>
                    <a:pt x="312" y="1404"/>
                  </a:lnTo>
                  <a:lnTo>
                    <a:pt x="330" y="1410"/>
                  </a:lnTo>
                  <a:lnTo>
                    <a:pt x="342" y="1410"/>
                  </a:lnTo>
                  <a:lnTo>
                    <a:pt x="348" y="1416"/>
                  </a:lnTo>
                  <a:lnTo>
                    <a:pt x="354" y="1416"/>
                  </a:lnTo>
                  <a:lnTo>
                    <a:pt x="372" y="1434"/>
                  </a:lnTo>
                  <a:lnTo>
                    <a:pt x="378" y="1422"/>
                  </a:lnTo>
                  <a:lnTo>
                    <a:pt x="384" y="1416"/>
                  </a:lnTo>
                  <a:lnTo>
                    <a:pt x="384" y="1398"/>
                  </a:lnTo>
                  <a:lnTo>
                    <a:pt x="372" y="1386"/>
                  </a:lnTo>
                  <a:lnTo>
                    <a:pt x="372" y="1380"/>
                  </a:lnTo>
                  <a:lnTo>
                    <a:pt x="378" y="1374"/>
                  </a:lnTo>
                  <a:lnTo>
                    <a:pt x="384" y="1374"/>
                  </a:lnTo>
                  <a:lnTo>
                    <a:pt x="384" y="1368"/>
                  </a:lnTo>
                  <a:lnTo>
                    <a:pt x="378" y="1356"/>
                  </a:lnTo>
                  <a:lnTo>
                    <a:pt x="414" y="1356"/>
                  </a:lnTo>
                  <a:lnTo>
                    <a:pt x="420" y="1350"/>
                  </a:lnTo>
                  <a:lnTo>
                    <a:pt x="420" y="1326"/>
                  </a:lnTo>
                  <a:lnTo>
                    <a:pt x="426" y="1326"/>
                  </a:lnTo>
                  <a:lnTo>
                    <a:pt x="420" y="1314"/>
                  </a:lnTo>
                  <a:lnTo>
                    <a:pt x="420" y="1308"/>
                  </a:lnTo>
                  <a:lnTo>
                    <a:pt x="414" y="1302"/>
                  </a:lnTo>
                  <a:lnTo>
                    <a:pt x="414" y="1296"/>
                  </a:lnTo>
                  <a:lnTo>
                    <a:pt x="408" y="1284"/>
                  </a:lnTo>
                  <a:lnTo>
                    <a:pt x="402" y="1278"/>
                  </a:lnTo>
                  <a:lnTo>
                    <a:pt x="426" y="1272"/>
                  </a:lnTo>
                  <a:lnTo>
                    <a:pt x="438" y="1260"/>
                  </a:lnTo>
                  <a:lnTo>
                    <a:pt x="438" y="1248"/>
                  </a:lnTo>
                  <a:lnTo>
                    <a:pt x="420" y="1230"/>
                  </a:lnTo>
                  <a:lnTo>
                    <a:pt x="414" y="1230"/>
                  </a:lnTo>
                  <a:lnTo>
                    <a:pt x="402" y="1218"/>
                  </a:lnTo>
                  <a:lnTo>
                    <a:pt x="402" y="1200"/>
                  </a:lnTo>
                  <a:lnTo>
                    <a:pt x="408" y="1188"/>
                  </a:lnTo>
                  <a:lnTo>
                    <a:pt x="408" y="1176"/>
                  </a:lnTo>
                  <a:lnTo>
                    <a:pt x="384" y="1152"/>
                  </a:lnTo>
                  <a:lnTo>
                    <a:pt x="384" y="1140"/>
                  </a:lnTo>
                  <a:lnTo>
                    <a:pt x="390" y="1134"/>
                  </a:lnTo>
                  <a:lnTo>
                    <a:pt x="396" y="1134"/>
                  </a:lnTo>
                  <a:lnTo>
                    <a:pt x="402" y="1128"/>
                  </a:lnTo>
                  <a:lnTo>
                    <a:pt x="402" y="1122"/>
                  </a:lnTo>
                  <a:lnTo>
                    <a:pt x="396" y="1116"/>
                  </a:lnTo>
                  <a:lnTo>
                    <a:pt x="390" y="1116"/>
                  </a:lnTo>
                  <a:lnTo>
                    <a:pt x="384" y="1110"/>
                  </a:lnTo>
                  <a:lnTo>
                    <a:pt x="426" y="1068"/>
                  </a:lnTo>
                  <a:lnTo>
                    <a:pt x="438" y="1062"/>
                  </a:lnTo>
                  <a:lnTo>
                    <a:pt x="444" y="1056"/>
                  </a:lnTo>
                  <a:lnTo>
                    <a:pt x="456" y="1050"/>
                  </a:lnTo>
                  <a:lnTo>
                    <a:pt x="498" y="1050"/>
                  </a:lnTo>
                  <a:lnTo>
                    <a:pt x="504" y="1044"/>
                  </a:lnTo>
                  <a:lnTo>
                    <a:pt x="504" y="1038"/>
                  </a:lnTo>
                  <a:lnTo>
                    <a:pt x="486" y="1020"/>
                  </a:lnTo>
                  <a:lnTo>
                    <a:pt x="474" y="1014"/>
                  </a:lnTo>
                  <a:lnTo>
                    <a:pt x="486" y="1008"/>
                  </a:lnTo>
                  <a:lnTo>
                    <a:pt x="492" y="1008"/>
                  </a:lnTo>
                  <a:lnTo>
                    <a:pt x="522" y="978"/>
                  </a:lnTo>
                  <a:lnTo>
                    <a:pt x="528" y="936"/>
                  </a:lnTo>
                  <a:lnTo>
                    <a:pt x="528" y="900"/>
                  </a:lnTo>
                  <a:lnTo>
                    <a:pt x="546" y="912"/>
                  </a:lnTo>
                  <a:lnTo>
                    <a:pt x="558" y="906"/>
                  </a:lnTo>
                  <a:lnTo>
                    <a:pt x="564" y="906"/>
                  </a:lnTo>
                  <a:lnTo>
                    <a:pt x="570" y="900"/>
                  </a:lnTo>
                  <a:lnTo>
                    <a:pt x="576" y="900"/>
                  </a:lnTo>
                  <a:lnTo>
                    <a:pt x="576" y="894"/>
                  </a:lnTo>
                  <a:lnTo>
                    <a:pt x="570" y="888"/>
                  </a:lnTo>
                  <a:lnTo>
                    <a:pt x="570" y="882"/>
                  </a:lnTo>
                  <a:lnTo>
                    <a:pt x="564" y="876"/>
                  </a:lnTo>
                  <a:lnTo>
                    <a:pt x="582" y="876"/>
                  </a:lnTo>
                  <a:lnTo>
                    <a:pt x="588" y="870"/>
                  </a:lnTo>
                  <a:lnTo>
                    <a:pt x="588" y="864"/>
                  </a:lnTo>
                  <a:lnTo>
                    <a:pt x="594" y="858"/>
                  </a:lnTo>
                  <a:lnTo>
                    <a:pt x="606" y="852"/>
                  </a:lnTo>
                  <a:lnTo>
                    <a:pt x="612" y="852"/>
                  </a:lnTo>
                  <a:lnTo>
                    <a:pt x="618" y="834"/>
                  </a:lnTo>
                  <a:lnTo>
                    <a:pt x="612" y="828"/>
                  </a:lnTo>
                  <a:lnTo>
                    <a:pt x="600" y="822"/>
                  </a:lnTo>
                  <a:lnTo>
                    <a:pt x="600" y="810"/>
                  </a:lnTo>
                  <a:lnTo>
                    <a:pt x="606" y="810"/>
                  </a:lnTo>
                  <a:lnTo>
                    <a:pt x="618" y="804"/>
                  </a:lnTo>
                  <a:lnTo>
                    <a:pt x="636" y="786"/>
                  </a:lnTo>
                  <a:lnTo>
                    <a:pt x="678" y="780"/>
                  </a:lnTo>
                  <a:lnTo>
                    <a:pt x="696" y="780"/>
                  </a:lnTo>
                  <a:lnTo>
                    <a:pt x="702" y="774"/>
                  </a:lnTo>
                  <a:lnTo>
                    <a:pt x="702" y="744"/>
                  </a:lnTo>
                  <a:lnTo>
                    <a:pt x="714" y="732"/>
                  </a:lnTo>
                  <a:lnTo>
                    <a:pt x="720" y="738"/>
                  </a:lnTo>
                  <a:lnTo>
                    <a:pt x="720" y="750"/>
                  </a:lnTo>
                  <a:lnTo>
                    <a:pt x="744" y="744"/>
                  </a:lnTo>
                  <a:lnTo>
                    <a:pt x="768" y="750"/>
                  </a:lnTo>
                  <a:lnTo>
                    <a:pt x="792" y="750"/>
                  </a:lnTo>
                  <a:lnTo>
                    <a:pt x="798" y="756"/>
                  </a:lnTo>
                  <a:lnTo>
                    <a:pt x="810" y="756"/>
                  </a:lnTo>
                  <a:lnTo>
                    <a:pt x="816" y="750"/>
                  </a:lnTo>
                  <a:lnTo>
                    <a:pt x="810" y="750"/>
                  </a:lnTo>
                  <a:lnTo>
                    <a:pt x="798" y="738"/>
                  </a:lnTo>
                  <a:lnTo>
                    <a:pt x="798" y="732"/>
                  </a:lnTo>
                  <a:lnTo>
                    <a:pt x="810" y="732"/>
                  </a:lnTo>
                  <a:lnTo>
                    <a:pt x="810" y="708"/>
                  </a:lnTo>
                  <a:lnTo>
                    <a:pt x="840" y="714"/>
                  </a:lnTo>
                  <a:lnTo>
                    <a:pt x="834" y="708"/>
                  </a:lnTo>
                  <a:lnTo>
                    <a:pt x="840" y="702"/>
                  </a:lnTo>
                  <a:lnTo>
                    <a:pt x="858" y="708"/>
                  </a:lnTo>
                  <a:lnTo>
                    <a:pt x="858" y="696"/>
                  </a:lnTo>
                  <a:lnTo>
                    <a:pt x="864" y="690"/>
                  </a:lnTo>
                  <a:lnTo>
                    <a:pt x="882" y="690"/>
                  </a:lnTo>
                  <a:lnTo>
                    <a:pt x="888" y="696"/>
                  </a:lnTo>
                  <a:lnTo>
                    <a:pt x="894" y="708"/>
                  </a:lnTo>
                  <a:lnTo>
                    <a:pt x="906" y="714"/>
                  </a:lnTo>
                  <a:lnTo>
                    <a:pt x="918" y="726"/>
                  </a:lnTo>
                  <a:lnTo>
                    <a:pt x="930" y="726"/>
                  </a:lnTo>
                  <a:lnTo>
                    <a:pt x="942" y="732"/>
                  </a:lnTo>
                  <a:lnTo>
                    <a:pt x="960" y="732"/>
                  </a:lnTo>
                  <a:lnTo>
                    <a:pt x="966" y="738"/>
                  </a:lnTo>
                  <a:lnTo>
                    <a:pt x="978" y="738"/>
                  </a:lnTo>
                  <a:lnTo>
                    <a:pt x="990" y="732"/>
                  </a:lnTo>
                  <a:lnTo>
                    <a:pt x="996" y="726"/>
                  </a:lnTo>
                  <a:lnTo>
                    <a:pt x="1026" y="726"/>
                  </a:lnTo>
                  <a:lnTo>
                    <a:pt x="1038" y="732"/>
                  </a:lnTo>
                  <a:lnTo>
                    <a:pt x="1044" y="738"/>
                  </a:lnTo>
                  <a:lnTo>
                    <a:pt x="1062" y="738"/>
                  </a:lnTo>
                  <a:lnTo>
                    <a:pt x="1062" y="726"/>
                  </a:lnTo>
                  <a:lnTo>
                    <a:pt x="1068" y="720"/>
                  </a:lnTo>
                  <a:lnTo>
                    <a:pt x="1068" y="714"/>
                  </a:lnTo>
                  <a:lnTo>
                    <a:pt x="1092" y="714"/>
                  </a:lnTo>
                  <a:lnTo>
                    <a:pt x="1092" y="678"/>
                  </a:lnTo>
                  <a:lnTo>
                    <a:pt x="1098" y="672"/>
                  </a:lnTo>
                  <a:lnTo>
                    <a:pt x="1098" y="660"/>
                  </a:lnTo>
                  <a:lnTo>
                    <a:pt x="1110" y="654"/>
                  </a:lnTo>
                  <a:lnTo>
                    <a:pt x="1116" y="654"/>
                  </a:lnTo>
                  <a:lnTo>
                    <a:pt x="1128" y="648"/>
                  </a:lnTo>
                  <a:lnTo>
                    <a:pt x="1158" y="648"/>
                  </a:lnTo>
                  <a:lnTo>
                    <a:pt x="1170" y="642"/>
                  </a:lnTo>
                  <a:lnTo>
                    <a:pt x="1206" y="642"/>
                  </a:lnTo>
                  <a:lnTo>
                    <a:pt x="1206" y="654"/>
                  </a:lnTo>
                  <a:lnTo>
                    <a:pt x="1242" y="660"/>
                  </a:lnTo>
                  <a:lnTo>
                    <a:pt x="1248" y="660"/>
                  </a:lnTo>
                  <a:lnTo>
                    <a:pt x="1260" y="672"/>
                  </a:lnTo>
                  <a:lnTo>
                    <a:pt x="1266" y="684"/>
                  </a:lnTo>
                  <a:lnTo>
                    <a:pt x="1266" y="702"/>
                  </a:lnTo>
                  <a:lnTo>
                    <a:pt x="1260" y="702"/>
                  </a:lnTo>
                  <a:lnTo>
                    <a:pt x="1260" y="696"/>
                  </a:lnTo>
                  <a:lnTo>
                    <a:pt x="1254" y="696"/>
                  </a:lnTo>
                  <a:lnTo>
                    <a:pt x="1254" y="708"/>
                  </a:lnTo>
                  <a:lnTo>
                    <a:pt x="1278" y="708"/>
                  </a:lnTo>
                  <a:lnTo>
                    <a:pt x="1284" y="696"/>
                  </a:lnTo>
                  <a:lnTo>
                    <a:pt x="1284" y="690"/>
                  </a:lnTo>
                  <a:lnTo>
                    <a:pt x="1308" y="684"/>
                  </a:lnTo>
                  <a:lnTo>
                    <a:pt x="1314" y="672"/>
                  </a:lnTo>
                  <a:lnTo>
                    <a:pt x="1350" y="672"/>
                  </a:lnTo>
                  <a:lnTo>
                    <a:pt x="1362" y="660"/>
                  </a:lnTo>
                  <a:lnTo>
                    <a:pt x="1356" y="660"/>
                  </a:lnTo>
                  <a:close/>
                  <a:moveTo>
                    <a:pt x="564" y="726"/>
                  </a:moveTo>
                  <a:lnTo>
                    <a:pt x="540" y="738"/>
                  </a:lnTo>
                  <a:lnTo>
                    <a:pt x="546" y="756"/>
                  </a:lnTo>
                  <a:lnTo>
                    <a:pt x="576" y="756"/>
                  </a:lnTo>
                  <a:lnTo>
                    <a:pt x="570" y="738"/>
                  </a:lnTo>
                  <a:lnTo>
                    <a:pt x="564" y="726"/>
                  </a:lnTo>
                  <a:close/>
                  <a:moveTo>
                    <a:pt x="522" y="714"/>
                  </a:moveTo>
                  <a:lnTo>
                    <a:pt x="516" y="720"/>
                  </a:lnTo>
                  <a:lnTo>
                    <a:pt x="510" y="732"/>
                  </a:lnTo>
                  <a:lnTo>
                    <a:pt x="510" y="750"/>
                  </a:lnTo>
                  <a:lnTo>
                    <a:pt x="528" y="768"/>
                  </a:lnTo>
                  <a:lnTo>
                    <a:pt x="528" y="756"/>
                  </a:lnTo>
                  <a:lnTo>
                    <a:pt x="534" y="744"/>
                  </a:lnTo>
                  <a:lnTo>
                    <a:pt x="534" y="720"/>
                  </a:lnTo>
                  <a:lnTo>
                    <a:pt x="528" y="714"/>
                  </a:lnTo>
                  <a:lnTo>
                    <a:pt x="522" y="714"/>
                  </a:lnTo>
                  <a:close/>
                  <a:moveTo>
                    <a:pt x="606" y="738"/>
                  </a:moveTo>
                  <a:lnTo>
                    <a:pt x="618" y="732"/>
                  </a:lnTo>
                  <a:lnTo>
                    <a:pt x="624" y="732"/>
                  </a:lnTo>
                  <a:lnTo>
                    <a:pt x="630" y="726"/>
                  </a:lnTo>
                  <a:lnTo>
                    <a:pt x="618" y="720"/>
                  </a:lnTo>
                  <a:lnTo>
                    <a:pt x="588" y="720"/>
                  </a:lnTo>
                  <a:lnTo>
                    <a:pt x="576" y="732"/>
                  </a:lnTo>
                  <a:lnTo>
                    <a:pt x="582" y="744"/>
                  </a:lnTo>
                  <a:lnTo>
                    <a:pt x="606" y="73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62" name="Nigeria" descr="© INSCALE GmbH, 05.05.2010&#10;http://www.presentationload.com/">
              <a:extLst>
                <a:ext uri="{FF2B5EF4-FFF2-40B4-BE49-F238E27FC236}">
                  <a16:creationId xmlns:a16="http://schemas.microsoft.com/office/drawing/2014/main" id="{C975091D-227D-B4EE-300A-56C9449C457E}"/>
                </a:ext>
              </a:extLst>
            </p:cNvPr>
            <p:cNvSpPr>
              <a:spLocks/>
            </p:cNvSpPr>
            <p:nvPr/>
          </p:nvSpPr>
          <p:spPr bwMode="gray">
            <a:xfrm>
              <a:off x="4309510" y="2794518"/>
              <a:ext cx="317228" cy="292029"/>
            </a:xfrm>
            <a:custGeom>
              <a:avLst/>
              <a:gdLst>
                <a:gd name="T0" fmla="*/ 2147483647 w 840"/>
                <a:gd name="T1" fmla="*/ 2147483647 h 768"/>
                <a:gd name="T2" fmla="*/ 2147483647 w 840"/>
                <a:gd name="T3" fmla="*/ 2147483647 h 768"/>
                <a:gd name="T4" fmla="*/ 2147483647 w 840"/>
                <a:gd name="T5" fmla="*/ 2147483647 h 768"/>
                <a:gd name="T6" fmla="*/ 2147483647 w 840"/>
                <a:gd name="T7" fmla="*/ 2147483647 h 768"/>
                <a:gd name="T8" fmla="*/ 2147483647 w 840"/>
                <a:gd name="T9" fmla="*/ 2147483647 h 768"/>
                <a:gd name="T10" fmla="*/ 2147483647 w 840"/>
                <a:gd name="T11" fmla="*/ 2147483647 h 768"/>
                <a:gd name="T12" fmla="*/ 2147483647 w 840"/>
                <a:gd name="T13" fmla="*/ 2147483647 h 768"/>
                <a:gd name="T14" fmla="*/ 2147483647 w 840"/>
                <a:gd name="T15" fmla="*/ 2147483647 h 768"/>
                <a:gd name="T16" fmla="*/ 2147483647 w 840"/>
                <a:gd name="T17" fmla="*/ 2147483647 h 768"/>
                <a:gd name="T18" fmla="*/ 2147483647 w 840"/>
                <a:gd name="T19" fmla="*/ 2147483647 h 768"/>
                <a:gd name="T20" fmla="*/ 2147483647 w 840"/>
                <a:gd name="T21" fmla="*/ 2147483647 h 768"/>
                <a:gd name="T22" fmla="*/ 2147483647 w 840"/>
                <a:gd name="T23" fmla="*/ 2147483647 h 768"/>
                <a:gd name="T24" fmla="*/ 2147483647 w 840"/>
                <a:gd name="T25" fmla="*/ 2147483647 h 768"/>
                <a:gd name="T26" fmla="*/ 2147483647 w 840"/>
                <a:gd name="T27" fmla="*/ 2147483647 h 768"/>
                <a:gd name="T28" fmla="*/ 2147483647 w 840"/>
                <a:gd name="T29" fmla="*/ 2147483647 h 768"/>
                <a:gd name="T30" fmla="*/ 2147483647 w 840"/>
                <a:gd name="T31" fmla="*/ 2147483647 h 768"/>
                <a:gd name="T32" fmla="*/ 2147483647 w 840"/>
                <a:gd name="T33" fmla="*/ 2147483647 h 768"/>
                <a:gd name="T34" fmla="*/ 2147483647 w 840"/>
                <a:gd name="T35" fmla="*/ 2147483647 h 768"/>
                <a:gd name="T36" fmla="*/ 2147483647 w 840"/>
                <a:gd name="T37" fmla="*/ 2147483647 h 768"/>
                <a:gd name="T38" fmla="*/ 2147483647 w 840"/>
                <a:gd name="T39" fmla="*/ 2147483647 h 768"/>
                <a:gd name="T40" fmla="*/ 2147483647 w 840"/>
                <a:gd name="T41" fmla="*/ 2147483647 h 768"/>
                <a:gd name="T42" fmla="*/ 2147483647 w 840"/>
                <a:gd name="T43" fmla="*/ 2147483647 h 768"/>
                <a:gd name="T44" fmla="*/ 2147483647 w 840"/>
                <a:gd name="T45" fmla="*/ 2147483647 h 768"/>
                <a:gd name="T46" fmla="*/ 2147483647 w 840"/>
                <a:gd name="T47" fmla="*/ 2147483647 h 768"/>
                <a:gd name="T48" fmla="*/ 2147483647 w 840"/>
                <a:gd name="T49" fmla="*/ 2147483647 h 768"/>
                <a:gd name="T50" fmla="*/ 2147483647 w 840"/>
                <a:gd name="T51" fmla="*/ 2147483647 h 768"/>
                <a:gd name="T52" fmla="*/ 2147483647 w 840"/>
                <a:gd name="T53" fmla="*/ 2147483647 h 768"/>
                <a:gd name="T54" fmla="*/ 2147483647 w 840"/>
                <a:gd name="T55" fmla="*/ 2147483647 h 768"/>
                <a:gd name="T56" fmla="*/ 2147483647 w 840"/>
                <a:gd name="T57" fmla="*/ 2147483647 h 768"/>
                <a:gd name="T58" fmla="*/ 2147483647 w 840"/>
                <a:gd name="T59" fmla="*/ 2147483647 h 768"/>
                <a:gd name="T60" fmla="*/ 2147483647 w 840"/>
                <a:gd name="T61" fmla="*/ 2147483647 h 768"/>
                <a:gd name="T62" fmla="*/ 2147483647 w 840"/>
                <a:gd name="T63" fmla="*/ 2147483647 h 768"/>
                <a:gd name="T64" fmla="*/ 2147483647 w 840"/>
                <a:gd name="T65" fmla="*/ 2147483647 h 768"/>
                <a:gd name="T66" fmla="*/ 2147483647 w 840"/>
                <a:gd name="T67" fmla="*/ 2147483647 h 768"/>
                <a:gd name="T68" fmla="*/ 2147483647 w 840"/>
                <a:gd name="T69" fmla="*/ 2147483647 h 768"/>
                <a:gd name="T70" fmla="*/ 2147483647 w 840"/>
                <a:gd name="T71" fmla="*/ 2147483647 h 768"/>
                <a:gd name="T72" fmla="*/ 2147483647 w 840"/>
                <a:gd name="T73" fmla="*/ 2147483647 h 768"/>
                <a:gd name="T74" fmla="*/ 2147483647 w 840"/>
                <a:gd name="T75" fmla="*/ 2147483647 h 768"/>
                <a:gd name="T76" fmla="*/ 2147483647 w 840"/>
                <a:gd name="T77" fmla="*/ 2147483647 h 768"/>
                <a:gd name="T78" fmla="*/ 2147483647 w 840"/>
                <a:gd name="T79" fmla="*/ 2147483647 h 768"/>
                <a:gd name="T80" fmla="*/ 2147483647 w 840"/>
                <a:gd name="T81" fmla="*/ 2147483647 h 768"/>
                <a:gd name="T82" fmla="*/ 2147483647 w 840"/>
                <a:gd name="T83" fmla="*/ 2147483647 h 768"/>
                <a:gd name="T84" fmla="*/ 2147483647 w 840"/>
                <a:gd name="T85" fmla="*/ 2147483647 h 768"/>
                <a:gd name="T86" fmla="*/ 2147483647 w 840"/>
                <a:gd name="T87" fmla="*/ 2147483647 h 768"/>
                <a:gd name="T88" fmla="*/ 2147483647 w 840"/>
                <a:gd name="T89" fmla="*/ 2147483647 h 768"/>
                <a:gd name="T90" fmla="*/ 2147483647 w 840"/>
                <a:gd name="T91" fmla="*/ 2147483647 h 768"/>
                <a:gd name="T92" fmla="*/ 2147483647 w 840"/>
                <a:gd name="T93" fmla="*/ 2147483647 h 768"/>
                <a:gd name="T94" fmla="*/ 2147483647 w 840"/>
                <a:gd name="T95" fmla="*/ 2147483647 h 768"/>
                <a:gd name="T96" fmla="*/ 2147483647 w 840"/>
                <a:gd name="T97" fmla="*/ 2147483647 h 768"/>
                <a:gd name="T98" fmla="*/ 2147483647 w 840"/>
                <a:gd name="T99" fmla="*/ 2147483647 h 768"/>
                <a:gd name="T100" fmla="*/ 2147483647 w 840"/>
                <a:gd name="T101" fmla="*/ 2147483647 h 768"/>
                <a:gd name="T102" fmla="*/ 2147483647 w 840"/>
                <a:gd name="T103" fmla="*/ 2147483647 h 768"/>
                <a:gd name="T104" fmla="*/ 2147483647 w 840"/>
                <a:gd name="T105" fmla="*/ 2147483647 h 768"/>
                <a:gd name="T106" fmla="*/ 2147483647 w 840"/>
                <a:gd name="T107" fmla="*/ 2147483647 h 768"/>
                <a:gd name="T108" fmla="*/ 2147483647 w 840"/>
                <a:gd name="T109" fmla="*/ 2147483647 h 768"/>
                <a:gd name="T110" fmla="*/ 2147483647 w 840"/>
                <a:gd name="T111" fmla="*/ 2147483647 h 768"/>
                <a:gd name="T112" fmla="*/ 2147483647 w 840"/>
                <a:gd name="T113" fmla="*/ 2147483647 h 768"/>
                <a:gd name="T114" fmla="*/ 2147483647 w 840"/>
                <a:gd name="T115" fmla="*/ 2147483647 h 768"/>
                <a:gd name="T116" fmla="*/ 2147483647 w 840"/>
                <a:gd name="T117" fmla="*/ 2147483647 h 768"/>
                <a:gd name="T118" fmla="*/ 2147483647 w 840"/>
                <a:gd name="T119" fmla="*/ 2147483647 h 76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840"/>
                <a:gd name="T181" fmla="*/ 0 h 768"/>
                <a:gd name="T182" fmla="*/ 840 w 840"/>
                <a:gd name="T183" fmla="*/ 768 h 76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840" h="768">
                  <a:moveTo>
                    <a:pt x="420" y="738"/>
                  </a:moveTo>
                  <a:lnTo>
                    <a:pt x="420" y="732"/>
                  </a:lnTo>
                  <a:lnTo>
                    <a:pt x="426" y="726"/>
                  </a:lnTo>
                  <a:lnTo>
                    <a:pt x="426" y="714"/>
                  </a:lnTo>
                  <a:lnTo>
                    <a:pt x="432" y="702"/>
                  </a:lnTo>
                  <a:lnTo>
                    <a:pt x="432" y="648"/>
                  </a:lnTo>
                  <a:lnTo>
                    <a:pt x="498" y="594"/>
                  </a:lnTo>
                  <a:lnTo>
                    <a:pt x="498" y="588"/>
                  </a:lnTo>
                  <a:lnTo>
                    <a:pt x="504" y="582"/>
                  </a:lnTo>
                  <a:lnTo>
                    <a:pt x="516" y="558"/>
                  </a:lnTo>
                  <a:lnTo>
                    <a:pt x="522" y="552"/>
                  </a:lnTo>
                  <a:lnTo>
                    <a:pt x="528" y="552"/>
                  </a:lnTo>
                  <a:lnTo>
                    <a:pt x="534" y="558"/>
                  </a:lnTo>
                  <a:lnTo>
                    <a:pt x="546" y="564"/>
                  </a:lnTo>
                  <a:lnTo>
                    <a:pt x="552" y="564"/>
                  </a:lnTo>
                  <a:lnTo>
                    <a:pt x="558" y="558"/>
                  </a:lnTo>
                  <a:lnTo>
                    <a:pt x="558" y="546"/>
                  </a:lnTo>
                  <a:lnTo>
                    <a:pt x="552" y="540"/>
                  </a:lnTo>
                  <a:lnTo>
                    <a:pt x="564" y="540"/>
                  </a:lnTo>
                  <a:lnTo>
                    <a:pt x="570" y="552"/>
                  </a:lnTo>
                  <a:lnTo>
                    <a:pt x="582" y="564"/>
                  </a:lnTo>
                  <a:lnTo>
                    <a:pt x="588" y="576"/>
                  </a:lnTo>
                  <a:lnTo>
                    <a:pt x="588" y="582"/>
                  </a:lnTo>
                  <a:lnTo>
                    <a:pt x="594" y="594"/>
                  </a:lnTo>
                  <a:lnTo>
                    <a:pt x="600" y="600"/>
                  </a:lnTo>
                  <a:lnTo>
                    <a:pt x="606" y="600"/>
                  </a:lnTo>
                  <a:lnTo>
                    <a:pt x="624" y="582"/>
                  </a:lnTo>
                  <a:lnTo>
                    <a:pt x="624" y="570"/>
                  </a:lnTo>
                  <a:lnTo>
                    <a:pt x="630" y="558"/>
                  </a:lnTo>
                  <a:lnTo>
                    <a:pt x="642" y="552"/>
                  </a:lnTo>
                  <a:lnTo>
                    <a:pt x="648" y="546"/>
                  </a:lnTo>
                  <a:lnTo>
                    <a:pt x="648" y="516"/>
                  </a:lnTo>
                  <a:lnTo>
                    <a:pt x="672" y="486"/>
                  </a:lnTo>
                  <a:lnTo>
                    <a:pt x="684" y="438"/>
                  </a:lnTo>
                  <a:lnTo>
                    <a:pt x="696" y="432"/>
                  </a:lnTo>
                  <a:lnTo>
                    <a:pt x="702" y="426"/>
                  </a:lnTo>
                  <a:lnTo>
                    <a:pt x="714" y="420"/>
                  </a:lnTo>
                  <a:lnTo>
                    <a:pt x="720" y="414"/>
                  </a:lnTo>
                  <a:lnTo>
                    <a:pt x="720" y="402"/>
                  </a:lnTo>
                  <a:lnTo>
                    <a:pt x="726" y="384"/>
                  </a:lnTo>
                  <a:lnTo>
                    <a:pt x="726" y="354"/>
                  </a:lnTo>
                  <a:lnTo>
                    <a:pt x="744" y="354"/>
                  </a:lnTo>
                  <a:lnTo>
                    <a:pt x="750" y="348"/>
                  </a:lnTo>
                  <a:lnTo>
                    <a:pt x="756" y="330"/>
                  </a:lnTo>
                  <a:lnTo>
                    <a:pt x="756" y="300"/>
                  </a:lnTo>
                  <a:lnTo>
                    <a:pt x="762" y="294"/>
                  </a:lnTo>
                  <a:lnTo>
                    <a:pt x="768" y="264"/>
                  </a:lnTo>
                  <a:lnTo>
                    <a:pt x="774" y="252"/>
                  </a:lnTo>
                  <a:lnTo>
                    <a:pt x="786" y="240"/>
                  </a:lnTo>
                  <a:lnTo>
                    <a:pt x="786" y="234"/>
                  </a:lnTo>
                  <a:lnTo>
                    <a:pt x="792" y="228"/>
                  </a:lnTo>
                  <a:lnTo>
                    <a:pt x="792" y="222"/>
                  </a:lnTo>
                  <a:lnTo>
                    <a:pt x="798" y="216"/>
                  </a:lnTo>
                  <a:lnTo>
                    <a:pt x="798" y="210"/>
                  </a:lnTo>
                  <a:lnTo>
                    <a:pt x="810" y="210"/>
                  </a:lnTo>
                  <a:lnTo>
                    <a:pt x="822" y="204"/>
                  </a:lnTo>
                  <a:lnTo>
                    <a:pt x="840" y="186"/>
                  </a:lnTo>
                  <a:lnTo>
                    <a:pt x="840" y="174"/>
                  </a:lnTo>
                  <a:lnTo>
                    <a:pt x="834" y="168"/>
                  </a:lnTo>
                  <a:lnTo>
                    <a:pt x="834" y="162"/>
                  </a:lnTo>
                  <a:lnTo>
                    <a:pt x="840" y="156"/>
                  </a:lnTo>
                  <a:lnTo>
                    <a:pt x="840" y="126"/>
                  </a:lnTo>
                  <a:lnTo>
                    <a:pt x="810" y="126"/>
                  </a:lnTo>
                  <a:lnTo>
                    <a:pt x="810" y="120"/>
                  </a:lnTo>
                  <a:lnTo>
                    <a:pt x="804" y="108"/>
                  </a:lnTo>
                  <a:lnTo>
                    <a:pt x="804" y="60"/>
                  </a:lnTo>
                  <a:lnTo>
                    <a:pt x="774" y="12"/>
                  </a:lnTo>
                  <a:lnTo>
                    <a:pt x="756" y="12"/>
                  </a:lnTo>
                  <a:lnTo>
                    <a:pt x="750" y="18"/>
                  </a:lnTo>
                  <a:lnTo>
                    <a:pt x="750" y="24"/>
                  </a:lnTo>
                  <a:lnTo>
                    <a:pt x="744" y="30"/>
                  </a:lnTo>
                  <a:lnTo>
                    <a:pt x="744" y="36"/>
                  </a:lnTo>
                  <a:lnTo>
                    <a:pt x="720" y="36"/>
                  </a:lnTo>
                  <a:lnTo>
                    <a:pt x="714" y="42"/>
                  </a:lnTo>
                  <a:lnTo>
                    <a:pt x="702" y="48"/>
                  </a:lnTo>
                  <a:lnTo>
                    <a:pt x="696" y="54"/>
                  </a:lnTo>
                  <a:lnTo>
                    <a:pt x="684" y="60"/>
                  </a:lnTo>
                  <a:lnTo>
                    <a:pt x="654" y="60"/>
                  </a:lnTo>
                  <a:lnTo>
                    <a:pt x="648" y="54"/>
                  </a:lnTo>
                  <a:lnTo>
                    <a:pt x="636" y="48"/>
                  </a:lnTo>
                  <a:lnTo>
                    <a:pt x="600" y="36"/>
                  </a:lnTo>
                  <a:lnTo>
                    <a:pt x="546" y="36"/>
                  </a:lnTo>
                  <a:lnTo>
                    <a:pt x="528" y="42"/>
                  </a:lnTo>
                  <a:lnTo>
                    <a:pt x="516" y="54"/>
                  </a:lnTo>
                  <a:lnTo>
                    <a:pt x="504" y="60"/>
                  </a:lnTo>
                  <a:lnTo>
                    <a:pt x="492" y="84"/>
                  </a:lnTo>
                  <a:lnTo>
                    <a:pt x="486" y="90"/>
                  </a:lnTo>
                  <a:lnTo>
                    <a:pt x="480" y="90"/>
                  </a:lnTo>
                  <a:lnTo>
                    <a:pt x="468" y="84"/>
                  </a:lnTo>
                  <a:lnTo>
                    <a:pt x="438" y="84"/>
                  </a:lnTo>
                  <a:lnTo>
                    <a:pt x="414" y="72"/>
                  </a:lnTo>
                  <a:lnTo>
                    <a:pt x="402" y="60"/>
                  </a:lnTo>
                  <a:lnTo>
                    <a:pt x="390" y="54"/>
                  </a:lnTo>
                  <a:lnTo>
                    <a:pt x="384" y="48"/>
                  </a:lnTo>
                  <a:lnTo>
                    <a:pt x="372" y="42"/>
                  </a:lnTo>
                  <a:lnTo>
                    <a:pt x="360" y="42"/>
                  </a:lnTo>
                  <a:lnTo>
                    <a:pt x="336" y="54"/>
                  </a:lnTo>
                  <a:lnTo>
                    <a:pt x="324" y="66"/>
                  </a:lnTo>
                  <a:lnTo>
                    <a:pt x="312" y="72"/>
                  </a:lnTo>
                  <a:lnTo>
                    <a:pt x="306" y="72"/>
                  </a:lnTo>
                  <a:lnTo>
                    <a:pt x="294" y="66"/>
                  </a:lnTo>
                  <a:lnTo>
                    <a:pt x="288" y="60"/>
                  </a:lnTo>
                  <a:lnTo>
                    <a:pt x="288" y="54"/>
                  </a:lnTo>
                  <a:lnTo>
                    <a:pt x="282" y="48"/>
                  </a:lnTo>
                  <a:lnTo>
                    <a:pt x="282" y="42"/>
                  </a:lnTo>
                  <a:lnTo>
                    <a:pt x="258" y="18"/>
                  </a:lnTo>
                  <a:lnTo>
                    <a:pt x="222" y="18"/>
                  </a:lnTo>
                  <a:lnTo>
                    <a:pt x="222" y="12"/>
                  </a:lnTo>
                  <a:lnTo>
                    <a:pt x="210" y="0"/>
                  </a:lnTo>
                  <a:lnTo>
                    <a:pt x="198" y="0"/>
                  </a:lnTo>
                  <a:lnTo>
                    <a:pt x="186" y="6"/>
                  </a:lnTo>
                  <a:lnTo>
                    <a:pt x="180" y="6"/>
                  </a:lnTo>
                  <a:lnTo>
                    <a:pt x="180" y="12"/>
                  </a:lnTo>
                  <a:lnTo>
                    <a:pt x="126" y="12"/>
                  </a:lnTo>
                  <a:lnTo>
                    <a:pt x="102" y="36"/>
                  </a:lnTo>
                  <a:lnTo>
                    <a:pt x="102" y="60"/>
                  </a:lnTo>
                  <a:lnTo>
                    <a:pt x="96" y="78"/>
                  </a:lnTo>
                  <a:lnTo>
                    <a:pt x="90" y="90"/>
                  </a:lnTo>
                  <a:lnTo>
                    <a:pt x="84" y="96"/>
                  </a:lnTo>
                  <a:lnTo>
                    <a:pt x="78" y="108"/>
                  </a:lnTo>
                  <a:lnTo>
                    <a:pt x="72" y="114"/>
                  </a:lnTo>
                  <a:lnTo>
                    <a:pt x="66" y="114"/>
                  </a:lnTo>
                  <a:lnTo>
                    <a:pt x="66" y="168"/>
                  </a:lnTo>
                  <a:lnTo>
                    <a:pt x="60" y="180"/>
                  </a:lnTo>
                  <a:lnTo>
                    <a:pt x="60" y="186"/>
                  </a:lnTo>
                  <a:lnTo>
                    <a:pt x="54" y="192"/>
                  </a:lnTo>
                  <a:lnTo>
                    <a:pt x="66" y="216"/>
                  </a:lnTo>
                  <a:lnTo>
                    <a:pt x="72" y="222"/>
                  </a:lnTo>
                  <a:lnTo>
                    <a:pt x="78" y="234"/>
                  </a:lnTo>
                  <a:lnTo>
                    <a:pt x="78" y="246"/>
                  </a:lnTo>
                  <a:lnTo>
                    <a:pt x="84" y="252"/>
                  </a:lnTo>
                  <a:lnTo>
                    <a:pt x="84" y="264"/>
                  </a:lnTo>
                  <a:lnTo>
                    <a:pt x="78" y="270"/>
                  </a:lnTo>
                  <a:lnTo>
                    <a:pt x="72" y="270"/>
                  </a:lnTo>
                  <a:lnTo>
                    <a:pt x="60" y="276"/>
                  </a:lnTo>
                  <a:lnTo>
                    <a:pt x="60" y="318"/>
                  </a:lnTo>
                  <a:lnTo>
                    <a:pt x="48" y="324"/>
                  </a:lnTo>
                  <a:lnTo>
                    <a:pt x="42" y="336"/>
                  </a:lnTo>
                  <a:lnTo>
                    <a:pt x="36" y="342"/>
                  </a:lnTo>
                  <a:lnTo>
                    <a:pt x="36" y="372"/>
                  </a:lnTo>
                  <a:lnTo>
                    <a:pt x="24" y="396"/>
                  </a:lnTo>
                  <a:lnTo>
                    <a:pt x="6" y="396"/>
                  </a:lnTo>
                  <a:lnTo>
                    <a:pt x="0" y="426"/>
                  </a:lnTo>
                  <a:lnTo>
                    <a:pt x="6" y="462"/>
                  </a:lnTo>
                  <a:lnTo>
                    <a:pt x="0" y="492"/>
                  </a:lnTo>
                  <a:lnTo>
                    <a:pt x="0" y="606"/>
                  </a:lnTo>
                  <a:lnTo>
                    <a:pt x="6" y="612"/>
                  </a:lnTo>
                  <a:lnTo>
                    <a:pt x="30" y="612"/>
                  </a:lnTo>
                  <a:lnTo>
                    <a:pt x="54" y="600"/>
                  </a:lnTo>
                  <a:lnTo>
                    <a:pt x="60" y="594"/>
                  </a:lnTo>
                  <a:lnTo>
                    <a:pt x="66" y="600"/>
                  </a:lnTo>
                  <a:lnTo>
                    <a:pt x="108" y="600"/>
                  </a:lnTo>
                  <a:lnTo>
                    <a:pt x="126" y="606"/>
                  </a:lnTo>
                  <a:lnTo>
                    <a:pt x="138" y="618"/>
                  </a:lnTo>
                  <a:lnTo>
                    <a:pt x="150" y="636"/>
                  </a:lnTo>
                  <a:lnTo>
                    <a:pt x="156" y="648"/>
                  </a:lnTo>
                  <a:lnTo>
                    <a:pt x="168" y="660"/>
                  </a:lnTo>
                  <a:lnTo>
                    <a:pt x="186" y="660"/>
                  </a:lnTo>
                  <a:lnTo>
                    <a:pt x="180" y="666"/>
                  </a:lnTo>
                  <a:lnTo>
                    <a:pt x="180" y="678"/>
                  </a:lnTo>
                  <a:lnTo>
                    <a:pt x="174" y="684"/>
                  </a:lnTo>
                  <a:lnTo>
                    <a:pt x="186" y="684"/>
                  </a:lnTo>
                  <a:lnTo>
                    <a:pt x="198" y="678"/>
                  </a:lnTo>
                  <a:lnTo>
                    <a:pt x="198" y="684"/>
                  </a:lnTo>
                  <a:lnTo>
                    <a:pt x="192" y="690"/>
                  </a:lnTo>
                  <a:lnTo>
                    <a:pt x="186" y="702"/>
                  </a:lnTo>
                  <a:lnTo>
                    <a:pt x="186" y="714"/>
                  </a:lnTo>
                  <a:lnTo>
                    <a:pt x="204" y="750"/>
                  </a:lnTo>
                  <a:lnTo>
                    <a:pt x="216" y="762"/>
                  </a:lnTo>
                  <a:lnTo>
                    <a:pt x="234" y="768"/>
                  </a:lnTo>
                  <a:lnTo>
                    <a:pt x="270" y="768"/>
                  </a:lnTo>
                  <a:lnTo>
                    <a:pt x="276" y="762"/>
                  </a:lnTo>
                  <a:lnTo>
                    <a:pt x="282" y="762"/>
                  </a:lnTo>
                  <a:lnTo>
                    <a:pt x="288" y="738"/>
                  </a:lnTo>
                  <a:lnTo>
                    <a:pt x="312" y="750"/>
                  </a:lnTo>
                  <a:lnTo>
                    <a:pt x="336" y="744"/>
                  </a:lnTo>
                  <a:lnTo>
                    <a:pt x="354" y="756"/>
                  </a:lnTo>
                  <a:lnTo>
                    <a:pt x="396" y="756"/>
                  </a:lnTo>
                  <a:lnTo>
                    <a:pt x="396" y="732"/>
                  </a:lnTo>
                  <a:lnTo>
                    <a:pt x="420" y="732"/>
                  </a:lnTo>
                  <a:lnTo>
                    <a:pt x="420" y="73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63" name="Niger" descr="© INSCALE GmbH, 05.05.2010&#10;http://www.presentationload.com/">
              <a:extLst>
                <a:ext uri="{FF2B5EF4-FFF2-40B4-BE49-F238E27FC236}">
                  <a16:creationId xmlns:a16="http://schemas.microsoft.com/office/drawing/2014/main" id="{AA2E1902-CBDB-F8C4-65C3-29542B5AFB03}"/>
                </a:ext>
              </a:extLst>
            </p:cNvPr>
            <p:cNvSpPr>
              <a:spLocks/>
            </p:cNvSpPr>
            <p:nvPr/>
          </p:nvSpPr>
          <p:spPr bwMode="gray">
            <a:xfrm>
              <a:off x="4242803" y="2501007"/>
              <a:ext cx="420993" cy="357254"/>
            </a:xfrm>
            <a:custGeom>
              <a:avLst/>
              <a:gdLst>
                <a:gd name="T0" fmla="*/ 2147483647 w 1110"/>
                <a:gd name="T1" fmla="*/ 2147483647 h 942"/>
                <a:gd name="T2" fmla="*/ 2147483647 w 1110"/>
                <a:gd name="T3" fmla="*/ 2147483647 h 942"/>
                <a:gd name="T4" fmla="*/ 2147483647 w 1110"/>
                <a:gd name="T5" fmla="*/ 2147483647 h 942"/>
                <a:gd name="T6" fmla="*/ 2147483647 w 1110"/>
                <a:gd name="T7" fmla="*/ 2147483647 h 942"/>
                <a:gd name="T8" fmla="*/ 2147483647 w 1110"/>
                <a:gd name="T9" fmla="*/ 2147483647 h 942"/>
                <a:gd name="T10" fmla="*/ 2147483647 w 1110"/>
                <a:gd name="T11" fmla="*/ 2147483647 h 942"/>
                <a:gd name="T12" fmla="*/ 2147483647 w 1110"/>
                <a:gd name="T13" fmla="*/ 2147483647 h 942"/>
                <a:gd name="T14" fmla="*/ 2147483647 w 1110"/>
                <a:gd name="T15" fmla="*/ 2147483647 h 942"/>
                <a:gd name="T16" fmla="*/ 2147483647 w 1110"/>
                <a:gd name="T17" fmla="*/ 2147483647 h 942"/>
                <a:gd name="T18" fmla="*/ 2147483647 w 1110"/>
                <a:gd name="T19" fmla="*/ 2147483647 h 942"/>
                <a:gd name="T20" fmla="*/ 2147483647 w 1110"/>
                <a:gd name="T21" fmla="*/ 2147483647 h 942"/>
                <a:gd name="T22" fmla="*/ 2147483647 w 1110"/>
                <a:gd name="T23" fmla="*/ 2147483647 h 942"/>
                <a:gd name="T24" fmla="*/ 2147483647 w 1110"/>
                <a:gd name="T25" fmla="*/ 2147483647 h 942"/>
                <a:gd name="T26" fmla="*/ 2147483647 w 1110"/>
                <a:gd name="T27" fmla="*/ 2147483647 h 942"/>
                <a:gd name="T28" fmla="*/ 2147483647 w 1110"/>
                <a:gd name="T29" fmla="*/ 2147483647 h 942"/>
                <a:gd name="T30" fmla="*/ 2147483647 w 1110"/>
                <a:gd name="T31" fmla="*/ 2147483647 h 942"/>
                <a:gd name="T32" fmla="*/ 2147483647 w 1110"/>
                <a:gd name="T33" fmla="*/ 2147483647 h 942"/>
                <a:gd name="T34" fmla="*/ 2147483647 w 1110"/>
                <a:gd name="T35" fmla="*/ 2147483647 h 942"/>
                <a:gd name="T36" fmla="*/ 2147483647 w 1110"/>
                <a:gd name="T37" fmla="*/ 2147483647 h 942"/>
                <a:gd name="T38" fmla="*/ 2147483647 w 1110"/>
                <a:gd name="T39" fmla="*/ 2147483647 h 942"/>
                <a:gd name="T40" fmla="*/ 2147483647 w 1110"/>
                <a:gd name="T41" fmla="*/ 2147483647 h 942"/>
                <a:gd name="T42" fmla="*/ 2147483647 w 1110"/>
                <a:gd name="T43" fmla="*/ 2147483647 h 942"/>
                <a:gd name="T44" fmla="*/ 2147483647 w 1110"/>
                <a:gd name="T45" fmla="*/ 2147483647 h 942"/>
                <a:gd name="T46" fmla="*/ 2147483647 w 1110"/>
                <a:gd name="T47" fmla="*/ 2147483647 h 942"/>
                <a:gd name="T48" fmla="*/ 2147483647 w 1110"/>
                <a:gd name="T49" fmla="*/ 2147483647 h 942"/>
                <a:gd name="T50" fmla="*/ 2147483647 w 1110"/>
                <a:gd name="T51" fmla="*/ 2147483647 h 942"/>
                <a:gd name="T52" fmla="*/ 2147483647 w 1110"/>
                <a:gd name="T53" fmla="*/ 2147483647 h 942"/>
                <a:gd name="T54" fmla="*/ 2147483647 w 1110"/>
                <a:gd name="T55" fmla="*/ 2147483647 h 942"/>
                <a:gd name="T56" fmla="*/ 2147483647 w 1110"/>
                <a:gd name="T57" fmla="*/ 2147483647 h 942"/>
                <a:gd name="T58" fmla="*/ 2147483647 w 1110"/>
                <a:gd name="T59" fmla="*/ 2147483647 h 942"/>
                <a:gd name="T60" fmla="*/ 2147483647 w 1110"/>
                <a:gd name="T61" fmla="*/ 2147483647 h 942"/>
                <a:gd name="T62" fmla="*/ 2147483647 w 1110"/>
                <a:gd name="T63" fmla="*/ 2147483647 h 942"/>
                <a:gd name="T64" fmla="*/ 2147483647 w 1110"/>
                <a:gd name="T65" fmla="*/ 2147483647 h 942"/>
                <a:gd name="T66" fmla="*/ 2147483647 w 1110"/>
                <a:gd name="T67" fmla="*/ 2147483647 h 942"/>
                <a:gd name="T68" fmla="*/ 2147483647 w 1110"/>
                <a:gd name="T69" fmla="*/ 2147483647 h 942"/>
                <a:gd name="T70" fmla="*/ 2147483647 w 1110"/>
                <a:gd name="T71" fmla="*/ 2147483647 h 942"/>
                <a:gd name="T72" fmla="*/ 2147483647 w 1110"/>
                <a:gd name="T73" fmla="*/ 2147483647 h 942"/>
                <a:gd name="T74" fmla="*/ 2147483647 w 1110"/>
                <a:gd name="T75" fmla="*/ 2147483647 h 942"/>
                <a:gd name="T76" fmla="*/ 2147483647 w 1110"/>
                <a:gd name="T77" fmla="*/ 2147483647 h 942"/>
                <a:gd name="T78" fmla="*/ 2147483647 w 1110"/>
                <a:gd name="T79" fmla="*/ 2147483647 h 942"/>
                <a:gd name="T80" fmla="*/ 2147483647 w 1110"/>
                <a:gd name="T81" fmla="*/ 2147483647 h 942"/>
                <a:gd name="T82" fmla="*/ 2147483647 w 1110"/>
                <a:gd name="T83" fmla="*/ 2147483647 h 942"/>
                <a:gd name="T84" fmla="*/ 2147483647 w 1110"/>
                <a:gd name="T85" fmla="*/ 2147483647 h 942"/>
                <a:gd name="T86" fmla="*/ 2147483647 w 1110"/>
                <a:gd name="T87" fmla="*/ 2147483647 h 942"/>
                <a:gd name="T88" fmla="*/ 2147483647 w 1110"/>
                <a:gd name="T89" fmla="*/ 2147483647 h 942"/>
                <a:gd name="T90" fmla="*/ 2147483647 w 1110"/>
                <a:gd name="T91" fmla="*/ 2147483647 h 942"/>
                <a:gd name="T92" fmla="*/ 2147483647 w 1110"/>
                <a:gd name="T93" fmla="*/ 2147483647 h 942"/>
                <a:gd name="T94" fmla="*/ 2147483647 w 1110"/>
                <a:gd name="T95" fmla="*/ 2147483647 h 942"/>
                <a:gd name="T96" fmla="*/ 2147483647 w 1110"/>
                <a:gd name="T97" fmla="*/ 2147483647 h 942"/>
                <a:gd name="T98" fmla="*/ 0 w 1110"/>
                <a:gd name="T99" fmla="*/ 2147483647 h 942"/>
                <a:gd name="T100" fmla="*/ 2147483647 w 1110"/>
                <a:gd name="T101" fmla="*/ 2147483647 h 94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110"/>
                <a:gd name="T154" fmla="*/ 0 h 942"/>
                <a:gd name="T155" fmla="*/ 1110 w 1110"/>
                <a:gd name="T156" fmla="*/ 942 h 94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110" h="942">
                  <a:moveTo>
                    <a:pt x="54" y="792"/>
                  </a:moveTo>
                  <a:lnTo>
                    <a:pt x="54" y="810"/>
                  </a:lnTo>
                  <a:lnTo>
                    <a:pt x="66" y="810"/>
                  </a:lnTo>
                  <a:lnTo>
                    <a:pt x="48" y="828"/>
                  </a:lnTo>
                  <a:lnTo>
                    <a:pt x="48" y="834"/>
                  </a:lnTo>
                  <a:lnTo>
                    <a:pt x="72" y="858"/>
                  </a:lnTo>
                  <a:lnTo>
                    <a:pt x="84" y="864"/>
                  </a:lnTo>
                  <a:lnTo>
                    <a:pt x="90" y="876"/>
                  </a:lnTo>
                  <a:lnTo>
                    <a:pt x="108" y="876"/>
                  </a:lnTo>
                  <a:lnTo>
                    <a:pt x="120" y="864"/>
                  </a:lnTo>
                  <a:lnTo>
                    <a:pt x="132" y="864"/>
                  </a:lnTo>
                  <a:lnTo>
                    <a:pt x="144" y="876"/>
                  </a:lnTo>
                  <a:lnTo>
                    <a:pt x="150" y="888"/>
                  </a:lnTo>
                  <a:lnTo>
                    <a:pt x="126" y="894"/>
                  </a:lnTo>
                  <a:lnTo>
                    <a:pt x="150" y="930"/>
                  </a:lnTo>
                  <a:lnTo>
                    <a:pt x="150" y="906"/>
                  </a:lnTo>
                  <a:lnTo>
                    <a:pt x="180" y="894"/>
                  </a:lnTo>
                  <a:lnTo>
                    <a:pt x="192" y="906"/>
                  </a:lnTo>
                  <a:lnTo>
                    <a:pt x="198" y="918"/>
                  </a:lnTo>
                  <a:lnTo>
                    <a:pt x="204" y="924"/>
                  </a:lnTo>
                  <a:lnTo>
                    <a:pt x="210" y="924"/>
                  </a:lnTo>
                  <a:lnTo>
                    <a:pt x="216" y="930"/>
                  </a:lnTo>
                  <a:lnTo>
                    <a:pt x="222" y="930"/>
                  </a:lnTo>
                  <a:lnTo>
                    <a:pt x="234" y="936"/>
                  </a:lnTo>
                  <a:lnTo>
                    <a:pt x="240" y="942"/>
                  </a:lnTo>
                  <a:lnTo>
                    <a:pt x="240" y="888"/>
                  </a:lnTo>
                  <a:lnTo>
                    <a:pt x="246" y="888"/>
                  </a:lnTo>
                  <a:lnTo>
                    <a:pt x="252" y="882"/>
                  </a:lnTo>
                  <a:lnTo>
                    <a:pt x="258" y="870"/>
                  </a:lnTo>
                  <a:lnTo>
                    <a:pt x="264" y="864"/>
                  </a:lnTo>
                  <a:lnTo>
                    <a:pt x="270" y="852"/>
                  </a:lnTo>
                  <a:lnTo>
                    <a:pt x="276" y="834"/>
                  </a:lnTo>
                  <a:lnTo>
                    <a:pt x="276" y="810"/>
                  </a:lnTo>
                  <a:lnTo>
                    <a:pt x="300" y="786"/>
                  </a:lnTo>
                  <a:lnTo>
                    <a:pt x="354" y="786"/>
                  </a:lnTo>
                  <a:lnTo>
                    <a:pt x="354" y="780"/>
                  </a:lnTo>
                  <a:lnTo>
                    <a:pt x="360" y="780"/>
                  </a:lnTo>
                  <a:lnTo>
                    <a:pt x="372" y="774"/>
                  </a:lnTo>
                  <a:lnTo>
                    <a:pt x="384" y="774"/>
                  </a:lnTo>
                  <a:lnTo>
                    <a:pt x="396" y="786"/>
                  </a:lnTo>
                  <a:lnTo>
                    <a:pt x="396" y="792"/>
                  </a:lnTo>
                  <a:lnTo>
                    <a:pt x="432" y="792"/>
                  </a:lnTo>
                  <a:lnTo>
                    <a:pt x="456" y="816"/>
                  </a:lnTo>
                  <a:lnTo>
                    <a:pt x="456" y="822"/>
                  </a:lnTo>
                  <a:lnTo>
                    <a:pt x="462" y="828"/>
                  </a:lnTo>
                  <a:lnTo>
                    <a:pt x="462" y="834"/>
                  </a:lnTo>
                  <a:lnTo>
                    <a:pt x="468" y="840"/>
                  </a:lnTo>
                  <a:lnTo>
                    <a:pt x="480" y="846"/>
                  </a:lnTo>
                  <a:lnTo>
                    <a:pt x="486" y="846"/>
                  </a:lnTo>
                  <a:lnTo>
                    <a:pt x="498" y="840"/>
                  </a:lnTo>
                  <a:lnTo>
                    <a:pt x="510" y="828"/>
                  </a:lnTo>
                  <a:lnTo>
                    <a:pt x="534" y="816"/>
                  </a:lnTo>
                  <a:lnTo>
                    <a:pt x="546" y="816"/>
                  </a:lnTo>
                  <a:lnTo>
                    <a:pt x="558" y="822"/>
                  </a:lnTo>
                  <a:lnTo>
                    <a:pt x="564" y="828"/>
                  </a:lnTo>
                  <a:lnTo>
                    <a:pt x="576" y="834"/>
                  </a:lnTo>
                  <a:lnTo>
                    <a:pt x="588" y="846"/>
                  </a:lnTo>
                  <a:lnTo>
                    <a:pt x="612" y="858"/>
                  </a:lnTo>
                  <a:lnTo>
                    <a:pt x="642" y="858"/>
                  </a:lnTo>
                  <a:lnTo>
                    <a:pt x="654" y="864"/>
                  </a:lnTo>
                  <a:lnTo>
                    <a:pt x="660" y="864"/>
                  </a:lnTo>
                  <a:lnTo>
                    <a:pt x="666" y="858"/>
                  </a:lnTo>
                  <a:lnTo>
                    <a:pt x="678" y="834"/>
                  </a:lnTo>
                  <a:lnTo>
                    <a:pt x="690" y="828"/>
                  </a:lnTo>
                  <a:lnTo>
                    <a:pt x="702" y="816"/>
                  </a:lnTo>
                  <a:lnTo>
                    <a:pt x="720" y="810"/>
                  </a:lnTo>
                  <a:lnTo>
                    <a:pt x="774" y="810"/>
                  </a:lnTo>
                  <a:lnTo>
                    <a:pt x="810" y="822"/>
                  </a:lnTo>
                  <a:lnTo>
                    <a:pt x="822" y="828"/>
                  </a:lnTo>
                  <a:lnTo>
                    <a:pt x="828" y="834"/>
                  </a:lnTo>
                  <a:lnTo>
                    <a:pt x="858" y="834"/>
                  </a:lnTo>
                  <a:lnTo>
                    <a:pt x="870" y="828"/>
                  </a:lnTo>
                  <a:lnTo>
                    <a:pt x="876" y="822"/>
                  </a:lnTo>
                  <a:lnTo>
                    <a:pt x="888" y="816"/>
                  </a:lnTo>
                  <a:lnTo>
                    <a:pt x="894" y="810"/>
                  </a:lnTo>
                  <a:lnTo>
                    <a:pt x="918" y="810"/>
                  </a:lnTo>
                  <a:lnTo>
                    <a:pt x="918" y="804"/>
                  </a:lnTo>
                  <a:lnTo>
                    <a:pt x="924" y="798"/>
                  </a:lnTo>
                  <a:lnTo>
                    <a:pt x="924" y="792"/>
                  </a:lnTo>
                  <a:lnTo>
                    <a:pt x="930" y="786"/>
                  </a:lnTo>
                  <a:lnTo>
                    <a:pt x="936" y="786"/>
                  </a:lnTo>
                  <a:lnTo>
                    <a:pt x="930" y="726"/>
                  </a:lnTo>
                  <a:lnTo>
                    <a:pt x="948" y="720"/>
                  </a:lnTo>
                  <a:lnTo>
                    <a:pt x="948" y="714"/>
                  </a:lnTo>
                  <a:lnTo>
                    <a:pt x="954" y="708"/>
                  </a:lnTo>
                  <a:lnTo>
                    <a:pt x="954" y="696"/>
                  </a:lnTo>
                  <a:lnTo>
                    <a:pt x="960" y="678"/>
                  </a:lnTo>
                  <a:lnTo>
                    <a:pt x="966" y="666"/>
                  </a:lnTo>
                  <a:lnTo>
                    <a:pt x="978" y="648"/>
                  </a:lnTo>
                  <a:lnTo>
                    <a:pt x="984" y="636"/>
                  </a:lnTo>
                  <a:lnTo>
                    <a:pt x="1002" y="618"/>
                  </a:lnTo>
                  <a:lnTo>
                    <a:pt x="1026" y="588"/>
                  </a:lnTo>
                  <a:lnTo>
                    <a:pt x="1050" y="564"/>
                  </a:lnTo>
                  <a:lnTo>
                    <a:pt x="1068" y="540"/>
                  </a:lnTo>
                  <a:lnTo>
                    <a:pt x="1074" y="534"/>
                  </a:lnTo>
                  <a:lnTo>
                    <a:pt x="1092" y="288"/>
                  </a:lnTo>
                  <a:lnTo>
                    <a:pt x="1110" y="252"/>
                  </a:lnTo>
                  <a:lnTo>
                    <a:pt x="1080" y="216"/>
                  </a:lnTo>
                  <a:lnTo>
                    <a:pt x="1074" y="192"/>
                  </a:lnTo>
                  <a:lnTo>
                    <a:pt x="1044" y="156"/>
                  </a:lnTo>
                  <a:lnTo>
                    <a:pt x="1056" y="108"/>
                  </a:lnTo>
                  <a:lnTo>
                    <a:pt x="1038" y="42"/>
                  </a:lnTo>
                  <a:lnTo>
                    <a:pt x="1020" y="48"/>
                  </a:lnTo>
                  <a:lnTo>
                    <a:pt x="1002" y="60"/>
                  </a:lnTo>
                  <a:lnTo>
                    <a:pt x="990" y="66"/>
                  </a:lnTo>
                  <a:lnTo>
                    <a:pt x="984" y="66"/>
                  </a:lnTo>
                  <a:lnTo>
                    <a:pt x="978" y="60"/>
                  </a:lnTo>
                  <a:lnTo>
                    <a:pt x="966" y="54"/>
                  </a:lnTo>
                  <a:lnTo>
                    <a:pt x="960" y="42"/>
                  </a:lnTo>
                  <a:lnTo>
                    <a:pt x="954" y="36"/>
                  </a:lnTo>
                  <a:lnTo>
                    <a:pt x="942" y="30"/>
                  </a:lnTo>
                  <a:lnTo>
                    <a:pt x="936" y="24"/>
                  </a:lnTo>
                  <a:lnTo>
                    <a:pt x="930" y="24"/>
                  </a:lnTo>
                  <a:lnTo>
                    <a:pt x="918" y="18"/>
                  </a:lnTo>
                  <a:lnTo>
                    <a:pt x="900" y="12"/>
                  </a:lnTo>
                  <a:lnTo>
                    <a:pt x="888" y="12"/>
                  </a:lnTo>
                  <a:lnTo>
                    <a:pt x="876" y="6"/>
                  </a:lnTo>
                  <a:lnTo>
                    <a:pt x="864" y="6"/>
                  </a:lnTo>
                  <a:lnTo>
                    <a:pt x="828" y="0"/>
                  </a:lnTo>
                  <a:lnTo>
                    <a:pt x="816" y="6"/>
                  </a:lnTo>
                  <a:lnTo>
                    <a:pt x="786" y="30"/>
                  </a:lnTo>
                  <a:lnTo>
                    <a:pt x="738" y="66"/>
                  </a:lnTo>
                  <a:lnTo>
                    <a:pt x="684" y="102"/>
                  </a:lnTo>
                  <a:lnTo>
                    <a:pt x="624" y="144"/>
                  </a:lnTo>
                  <a:lnTo>
                    <a:pt x="576" y="180"/>
                  </a:lnTo>
                  <a:lnTo>
                    <a:pt x="534" y="210"/>
                  </a:lnTo>
                  <a:lnTo>
                    <a:pt x="510" y="222"/>
                  </a:lnTo>
                  <a:lnTo>
                    <a:pt x="480" y="246"/>
                  </a:lnTo>
                  <a:lnTo>
                    <a:pt x="450" y="282"/>
                  </a:lnTo>
                  <a:lnTo>
                    <a:pt x="414" y="312"/>
                  </a:lnTo>
                  <a:lnTo>
                    <a:pt x="390" y="330"/>
                  </a:lnTo>
                  <a:lnTo>
                    <a:pt x="366" y="336"/>
                  </a:lnTo>
                  <a:lnTo>
                    <a:pt x="324" y="342"/>
                  </a:lnTo>
                  <a:lnTo>
                    <a:pt x="282" y="354"/>
                  </a:lnTo>
                  <a:lnTo>
                    <a:pt x="282" y="558"/>
                  </a:lnTo>
                  <a:lnTo>
                    <a:pt x="264" y="582"/>
                  </a:lnTo>
                  <a:lnTo>
                    <a:pt x="264" y="594"/>
                  </a:lnTo>
                  <a:lnTo>
                    <a:pt x="258" y="606"/>
                  </a:lnTo>
                  <a:lnTo>
                    <a:pt x="258" y="624"/>
                  </a:lnTo>
                  <a:lnTo>
                    <a:pt x="252" y="636"/>
                  </a:lnTo>
                  <a:lnTo>
                    <a:pt x="240" y="642"/>
                  </a:lnTo>
                  <a:lnTo>
                    <a:pt x="222" y="648"/>
                  </a:lnTo>
                  <a:lnTo>
                    <a:pt x="198" y="648"/>
                  </a:lnTo>
                  <a:lnTo>
                    <a:pt x="186" y="654"/>
                  </a:lnTo>
                  <a:lnTo>
                    <a:pt x="138" y="648"/>
                  </a:lnTo>
                  <a:lnTo>
                    <a:pt x="138" y="666"/>
                  </a:lnTo>
                  <a:lnTo>
                    <a:pt x="72" y="660"/>
                  </a:lnTo>
                  <a:lnTo>
                    <a:pt x="48" y="678"/>
                  </a:lnTo>
                  <a:lnTo>
                    <a:pt x="0" y="690"/>
                  </a:lnTo>
                  <a:lnTo>
                    <a:pt x="0" y="726"/>
                  </a:lnTo>
                  <a:lnTo>
                    <a:pt x="6" y="738"/>
                  </a:lnTo>
                  <a:lnTo>
                    <a:pt x="6" y="762"/>
                  </a:lnTo>
                  <a:lnTo>
                    <a:pt x="18" y="786"/>
                  </a:lnTo>
                  <a:lnTo>
                    <a:pt x="30" y="792"/>
                  </a:lnTo>
                  <a:lnTo>
                    <a:pt x="54" y="79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64" name="Nicaragua" descr="© INSCALE GmbH, 05.05.2010&#10;http://www.presentationload.com/">
              <a:extLst>
                <a:ext uri="{FF2B5EF4-FFF2-40B4-BE49-F238E27FC236}">
                  <a16:creationId xmlns:a16="http://schemas.microsoft.com/office/drawing/2014/main" id="{F5EC8FFC-6460-A4D4-F832-9CA2977800B5}"/>
                </a:ext>
              </a:extLst>
            </p:cNvPr>
            <p:cNvSpPr>
              <a:spLocks/>
            </p:cNvSpPr>
            <p:nvPr/>
          </p:nvSpPr>
          <p:spPr bwMode="gray">
            <a:xfrm>
              <a:off x="1888796" y="2764871"/>
              <a:ext cx="123038" cy="126003"/>
            </a:xfrm>
            <a:custGeom>
              <a:avLst/>
              <a:gdLst>
                <a:gd name="T0" fmla="*/ 2147483647 w 324"/>
                <a:gd name="T1" fmla="*/ 2147483647 h 330"/>
                <a:gd name="T2" fmla="*/ 2147483647 w 324"/>
                <a:gd name="T3" fmla="*/ 0 h 330"/>
                <a:gd name="T4" fmla="*/ 2147483647 w 324"/>
                <a:gd name="T5" fmla="*/ 2147483647 h 330"/>
                <a:gd name="T6" fmla="*/ 2147483647 w 324"/>
                <a:gd name="T7" fmla="*/ 2147483647 h 330"/>
                <a:gd name="T8" fmla="*/ 2147483647 w 324"/>
                <a:gd name="T9" fmla="*/ 0 h 330"/>
                <a:gd name="T10" fmla="*/ 2147483647 w 324"/>
                <a:gd name="T11" fmla="*/ 2147483647 h 330"/>
                <a:gd name="T12" fmla="*/ 2147483647 w 324"/>
                <a:gd name="T13" fmla="*/ 2147483647 h 330"/>
                <a:gd name="T14" fmla="*/ 2147483647 w 324"/>
                <a:gd name="T15" fmla="*/ 2147483647 h 330"/>
                <a:gd name="T16" fmla="*/ 2147483647 w 324"/>
                <a:gd name="T17" fmla="*/ 2147483647 h 330"/>
                <a:gd name="T18" fmla="*/ 2147483647 w 324"/>
                <a:gd name="T19" fmla="*/ 2147483647 h 330"/>
                <a:gd name="T20" fmla="*/ 2147483647 w 324"/>
                <a:gd name="T21" fmla="*/ 2147483647 h 330"/>
                <a:gd name="T22" fmla="*/ 2147483647 w 324"/>
                <a:gd name="T23" fmla="*/ 2147483647 h 330"/>
                <a:gd name="T24" fmla="*/ 2147483647 w 324"/>
                <a:gd name="T25" fmla="*/ 2147483647 h 330"/>
                <a:gd name="T26" fmla="*/ 2147483647 w 324"/>
                <a:gd name="T27" fmla="*/ 2147483647 h 330"/>
                <a:gd name="T28" fmla="*/ 2147483647 w 324"/>
                <a:gd name="T29" fmla="*/ 2147483647 h 330"/>
                <a:gd name="T30" fmla="*/ 2147483647 w 324"/>
                <a:gd name="T31" fmla="*/ 2147483647 h 330"/>
                <a:gd name="T32" fmla="*/ 2147483647 w 324"/>
                <a:gd name="T33" fmla="*/ 2147483647 h 330"/>
                <a:gd name="T34" fmla="*/ 2147483647 w 324"/>
                <a:gd name="T35" fmla="*/ 2147483647 h 330"/>
                <a:gd name="T36" fmla="*/ 2147483647 w 324"/>
                <a:gd name="T37" fmla="*/ 2147483647 h 330"/>
                <a:gd name="T38" fmla="*/ 2147483647 w 324"/>
                <a:gd name="T39" fmla="*/ 2147483647 h 330"/>
                <a:gd name="T40" fmla="*/ 2147483647 w 324"/>
                <a:gd name="T41" fmla="*/ 2147483647 h 330"/>
                <a:gd name="T42" fmla="*/ 2147483647 w 324"/>
                <a:gd name="T43" fmla="*/ 2147483647 h 330"/>
                <a:gd name="T44" fmla="*/ 2147483647 w 324"/>
                <a:gd name="T45" fmla="*/ 2147483647 h 330"/>
                <a:gd name="T46" fmla="*/ 2147483647 w 324"/>
                <a:gd name="T47" fmla="*/ 2147483647 h 330"/>
                <a:gd name="T48" fmla="*/ 2147483647 w 324"/>
                <a:gd name="T49" fmla="*/ 2147483647 h 330"/>
                <a:gd name="T50" fmla="*/ 2147483647 w 324"/>
                <a:gd name="T51" fmla="*/ 2147483647 h 330"/>
                <a:gd name="T52" fmla="*/ 2147483647 w 324"/>
                <a:gd name="T53" fmla="*/ 2147483647 h 330"/>
                <a:gd name="T54" fmla="*/ 2147483647 w 324"/>
                <a:gd name="T55" fmla="*/ 2147483647 h 330"/>
                <a:gd name="T56" fmla="*/ 2147483647 w 324"/>
                <a:gd name="T57" fmla="*/ 2147483647 h 330"/>
                <a:gd name="T58" fmla="*/ 2147483647 w 324"/>
                <a:gd name="T59" fmla="*/ 2147483647 h 330"/>
                <a:gd name="T60" fmla="*/ 2147483647 w 324"/>
                <a:gd name="T61" fmla="*/ 2147483647 h 330"/>
                <a:gd name="T62" fmla="*/ 2147483647 w 324"/>
                <a:gd name="T63" fmla="*/ 2147483647 h 330"/>
                <a:gd name="T64" fmla="*/ 2147483647 w 324"/>
                <a:gd name="T65" fmla="*/ 2147483647 h 330"/>
                <a:gd name="T66" fmla="*/ 2147483647 w 324"/>
                <a:gd name="T67" fmla="*/ 2147483647 h 330"/>
                <a:gd name="T68" fmla="*/ 2147483647 w 324"/>
                <a:gd name="T69" fmla="*/ 2147483647 h 330"/>
                <a:gd name="T70" fmla="*/ 2147483647 w 324"/>
                <a:gd name="T71" fmla="*/ 2147483647 h 330"/>
                <a:gd name="T72" fmla="*/ 2147483647 w 324"/>
                <a:gd name="T73" fmla="*/ 2147483647 h 330"/>
                <a:gd name="T74" fmla="*/ 2147483647 w 324"/>
                <a:gd name="T75" fmla="*/ 2147483647 h 330"/>
                <a:gd name="T76" fmla="*/ 2147483647 w 324"/>
                <a:gd name="T77" fmla="*/ 2147483647 h 330"/>
                <a:gd name="T78" fmla="*/ 2147483647 w 324"/>
                <a:gd name="T79" fmla="*/ 2147483647 h 330"/>
                <a:gd name="T80" fmla="*/ 2147483647 w 324"/>
                <a:gd name="T81" fmla="*/ 2147483647 h 33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324"/>
                <a:gd name="T124" fmla="*/ 0 h 330"/>
                <a:gd name="T125" fmla="*/ 324 w 324"/>
                <a:gd name="T126" fmla="*/ 330 h 33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324" h="330">
                  <a:moveTo>
                    <a:pt x="324" y="18"/>
                  </a:moveTo>
                  <a:lnTo>
                    <a:pt x="318" y="12"/>
                  </a:lnTo>
                  <a:lnTo>
                    <a:pt x="318" y="6"/>
                  </a:lnTo>
                  <a:lnTo>
                    <a:pt x="312" y="0"/>
                  </a:lnTo>
                  <a:lnTo>
                    <a:pt x="264" y="0"/>
                  </a:lnTo>
                  <a:lnTo>
                    <a:pt x="264" y="6"/>
                  </a:lnTo>
                  <a:lnTo>
                    <a:pt x="252" y="18"/>
                  </a:lnTo>
                  <a:lnTo>
                    <a:pt x="240" y="18"/>
                  </a:lnTo>
                  <a:lnTo>
                    <a:pt x="222" y="0"/>
                  </a:lnTo>
                  <a:lnTo>
                    <a:pt x="210" y="0"/>
                  </a:lnTo>
                  <a:lnTo>
                    <a:pt x="198" y="12"/>
                  </a:lnTo>
                  <a:lnTo>
                    <a:pt x="198" y="30"/>
                  </a:lnTo>
                  <a:lnTo>
                    <a:pt x="180" y="30"/>
                  </a:lnTo>
                  <a:lnTo>
                    <a:pt x="168" y="54"/>
                  </a:lnTo>
                  <a:lnTo>
                    <a:pt x="144" y="78"/>
                  </a:lnTo>
                  <a:lnTo>
                    <a:pt x="126" y="78"/>
                  </a:lnTo>
                  <a:lnTo>
                    <a:pt x="120" y="72"/>
                  </a:lnTo>
                  <a:lnTo>
                    <a:pt x="120" y="66"/>
                  </a:lnTo>
                  <a:lnTo>
                    <a:pt x="108" y="66"/>
                  </a:lnTo>
                  <a:lnTo>
                    <a:pt x="102" y="72"/>
                  </a:lnTo>
                  <a:lnTo>
                    <a:pt x="96" y="84"/>
                  </a:lnTo>
                  <a:lnTo>
                    <a:pt x="60" y="84"/>
                  </a:lnTo>
                  <a:lnTo>
                    <a:pt x="54" y="90"/>
                  </a:lnTo>
                  <a:lnTo>
                    <a:pt x="54" y="102"/>
                  </a:lnTo>
                  <a:lnTo>
                    <a:pt x="60" y="108"/>
                  </a:lnTo>
                  <a:lnTo>
                    <a:pt x="60" y="120"/>
                  </a:lnTo>
                  <a:lnTo>
                    <a:pt x="66" y="126"/>
                  </a:lnTo>
                  <a:lnTo>
                    <a:pt x="48" y="126"/>
                  </a:lnTo>
                  <a:lnTo>
                    <a:pt x="48" y="144"/>
                  </a:lnTo>
                  <a:lnTo>
                    <a:pt x="36" y="150"/>
                  </a:lnTo>
                  <a:lnTo>
                    <a:pt x="0" y="150"/>
                  </a:lnTo>
                  <a:lnTo>
                    <a:pt x="48" y="204"/>
                  </a:lnTo>
                  <a:lnTo>
                    <a:pt x="48" y="210"/>
                  </a:lnTo>
                  <a:lnTo>
                    <a:pt x="54" y="216"/>
                  </a:lnTo>
                  <a:lnTo>
                    <a:pt x="54" y="228"/>
                  </a:lnTo>
                  <a:lnTo>
                    <a:pt x="66" y="252"/>
                  </a:lnTo>
                  <a:lnTo>
                    <a:pt x="72" y="258"/>
                  </a:lnTo>
                  <a:lnTo>
                    <a:pt x="96" y="270"/>
                  </a:lnTo>
                  <a:lnTo>
                    <a:pt x="108" y="282"/>
                  </a:lnTo>
                  <a:lnTo>
                    <a:pt x="114" y="294"/>
                  </a:lnTo>
                  <a:lnTo>
                    <a:pt x="138" y="294"/>
                  </a:lnTo>
                  <a:lnTo>
                    <a:pt x="132" y="294"/>
                  </a:lnTo>
                  <a:lnTo>
                    <a:pt x="120" y="282"/>
                  </a:lnTo>
                  <a:lnTo>
                    <a:pt x="120" y="276"/>
                  </a:lnTo>
                  <a:lnTo>
                    <a:pt x="126" y="270"/>
                  </a:lnTo>
                  <a:lnTo>
                    <a:pt x="138" y="270"/>
                  </a:lnTo>
                  <a:lnTo>
                    <a:pt x="138" y="264"/>
                  </a:lnTo>
                  <a:lnTo>
                    <a:pt x="132" y="258"/>
                  </a:lnTo>
                  <a:lnTo>
                    <a:pt x="126" y="258"/>
                  </a:lnTo>
                  <a:lnTo>
                    <a:pt x="120" y="264"/>
                  </a:lnTo>
                  <a:lnTo>
                    <a:pt x="114" y="264"/>
                  </a:lnTo>
                  <a:lnTo>
                    <a:pt x="114" y="222"/>
                  </a:lnTo>
                  <a:lnTo>
                    <a:pt x="120" y="222"/>
                  </a:lnTo>
                  <a:lnTo>
                    <a:pt x="132" y="228"/>
                  </a:lnTo>
                  <a:lnTo>
                    <a:pt x="144" y="240"/>
                  </a:lnTo>
                  <a:lnTo>
                    <a:pt x="156" y="246"/>
                  </a:lnTo>
                  <a:lnTo>
                    <a:pt x="180" y="270"/>
                  </a:lnTo>
                  <a:lnTo>
                    <a:pt x="192" y="306"/>
                  </a:lnTo>
                  <a:lnTo>
                    <a:pt x="210" y="306"/>
                  </a:lnTo>
                  <a:lnTo>
                    <a:pt x="216" y="312"/>
                  </a:lnTo>
                  <a:lnTo>
                    <a:pt x="222" y="312"/>
                  </a:lnTo>
                  <a:lnTo>
                    <a:pt x="222" y="318"/>
                  </a:lnTo>
                  <a:lnTo>
                    <a:pt x="234" y="330"/>
                  </a:lnTo>
                  <a:lnTo>
                    <a:pt x="270" y="330"/>
                  </a:lnTo>
                  <a:lnTo>
                    <a:pt x="270" y="324"/>
                  </a:lnTo>
                  <a:lnTo>
                    <a:pt x="258" y="312"/>
                  </a:lnTo>
                  <a:lnTo>
                    <a:pt x="252" y="300"/>
                  </a:lnTo>
                  <a:lnTo>
                    <a:pt x="252" y="276"/>
                  </a:lnTo>
                  <a:lnTo>
                    <a:pt x="264" y="264"/>
                  </a:lnTo>
                  <a:lnTo>
                    <a:pt x="270" y="264"/>
                  </a:lnTo>
                  <a:lnTo>
                    <a:pt x="270" y="246"/>
                  </a:lnTo>
                  <a:lnTo>
                    <a:pt x="264" y="234"/>
                  </a:lnTo>
                  <a:lnTo>
                    <a:pt x="264" y="222"/>
                  </a:lnTo>
                  <a:lnTo>
                    <a:pt x="270" y="174"/>
                  </a:lnTo>
                  <a:lnTo>
                    <a:pt x="282" y="192"/>
                  </a:lnTo>
                  <a:lnTo>
                    <a:pt x="288" y="108"/>
                  </a:lnTo>
                  <a:lnTo>
                    <a:pt x="288" y="102"/>
                  </a:lnTo>
                  <a:lnTo>
                    <a:pt x="294" y="96"/>
                  </a:lnTo>
                  <a:lnTo>
                    <a:pt x="306" y="72"/>
                  </a:lnTo>
                  <a:lnTo>
                    <a:pt x="312" y="66"/>
                  </a:lnTo>
                  <a:lnTo>
                    <a:pt x="324" y="42"/>
                  </a:lnTo>
                  <a:lnTo>
                    <a:pt x="324" y="1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65" name="New Zealand" descr="© INSCALE GmbH, 05.05.2010&#10;http://www.presentationload.com/">
              <a:extLst>
                <a:ext uri="{FF2B5EF4-FFF2-40B4-BE49-F238E27FC236}">
                  <a16:creationId xmlns:a16="http://schemas.microsoft.com/office/drawing/2014/main" id="{19B8B4FD-DE34-B226-0BAC-B89B95B8B4AA}"/>
                </a:ext>
              </a:extLst>
            </p:cNvPr>
            <p:cNvSpPr>
              <a:spLocks noEditPoints="1"/>
            </p:cNvSpPr>
            <p:nvPr/>
          </p:nvSpPr>
          <p:spPr bwMode="gray">
            <a:xfrm>
              <a:off x="8260033" y="4266520"/>
              <a:ext cx="481772" cy="372078"/>
            </a:xfrm>
            <a:custGeom>
              <a:avLst/>
              <a:gdLst>
                <a:gd name="T0" fmla="*/ 2147483647 w 1272"/>
                <a:gd name="T1" fmla="*/ 2147483647 h 984"/>
                <a:gd name="T2" fmla="*/ 2147483647 w 1272"/>
                <a:gd name="T3" fmla="*/ 2147483647 h 984"/>
                <a:gd name="T4" fmla="*/ 2147483647 w 1272"/>
                <a:gd name="T5" fmla="*/ 2147483647 h 984"/>
                <a:gd name="T6" fmla="*/ 2147483647 w 1272"/>
                <a:gd name="T7" fmla="*/ 2147483647 h 984"/>
                <a:gd name="T8" fmla="*/ 2147483647 w 1272"/>
                <a:gd name="T9" fmla="*/ 2147483647 h 984"/>
                <a:gd name="T10" fmla="*/ 2147483647 w 1272"/>
                <a:gd name="T11" fmla="*/ 2147483647 h 984"/>
                <a:gd name="T12" fmla="*/ 2147483647 w 1272"/>
                <a:gd name="T13" fmla="*/ 2147483647 h 984"/>
                <a:gd name="T14" fmla="*/ 2147483647 w 1272"/>
                <a:gd name="T15" fmla="*/ 2147483647 h 984"/>
                <a:gd name="T16" fmla="*/ 2147483647 w 1272"/>
                <a:gd name="T17" fmla="*/ 2147483647 h 984"/>
                <a:gd name="T18" fmla="*/ 2147483647 w 1272"/>
                <a:gd name="T19" fmla="*/ 2147483647 h 984"/>
                <a:gd name="T20" fmla="*/ 2147483647 w 1272"/>
                <a:gd name="T21" fmla="*/ 2147483647 h 984"/>
                <a:gd name="T22" fmla="*/ 2147483647 w 1272"/>
                <a:gd name="T23" fmla="*/ 2147483647 h 984"/>
                <a:gd name="T24" fmla="*/ 2147483647 w 1272"/>
                <a:gd name="T25" fmla="*/ 2147483647 h 984"/>
                <a:gd name="T26" fmla="*/ 2147483647 w 1272"/>
                <a:gd name="T27" fmla="*/ 2147483647 h 984"/>
                <a:gd name="T28" fmla="*/ 2147483647 w 1272"/>
                <a:gd name="T29" fmla="*/ 2147483647 h 984"/>
                <a:gd name="T30" fmla="*/ 2147483647 w 1272"/>
                <a:gd name="T31" fmla="*/ 2147483647 h 984"/>
                <a:gd name="T32" fmla="*/ 2147483647 w 1272"/>
                <a:gd name="T33" fmla="*/ 2147483647 h 984"/>
                <a:gd name="T34" fmla="*/ 2147483647 w 1272"/>
                <a:gd name="T35" fmla="*/ 2147483647 h 984"/>
                <a:gd name="T36" fmla="*/ 2147483647 w 1272"/>
                <a:gd name="T37" fmla="*/ 2147483647 h 984"/>
                <a:gd name="T38" fmla="*/ 2147483647 w 1272"/>
                <a:gd name="T39" fmla="*/ 2147483647 h 984"/>
                <a:gd name="T40" fmla="*/ 2147483647 w 1272"/>
                <a:gd name="T41" fmla="*/ 2147483647 h 984"/>
                <a:gd name="T42" fmla="*/ 2147483647 w 1272"/>
                <a:gd name="T43" fmla="*/ 2147483647 h 984"/>
                <a:gd name="T44" fmla="*/ 2147483647 w 1272"/>
                <a:gd name="T45" fmla="*/ 2147483647 h 984"/>
                <a:gd name="T46" fmla="*/ 2147483647 w 1272"/>
                <a:gd name="T47" fmla="*/ 2147483647 h 984"/>
                <a:gd name="T48" fmla="*/ 2147483647 w 1272"/>
                <a:gd name="T49" fmla="*/ 2147483647 h 984"/>
                <a:gd name="T50" fmla="*/ 2147483647 w 1272"/>
                <a:gd name="T51" fmla="*/ 2147483647 h 984"/>
                <a:gd name="T52" fmla="*/ 2147483647 w 1272"/>
                <a:gd name="T53" fmla="*/ 2147483647 h 984"/>
                <a:gd name="T54" fmla="*/ 2147483647 w 1272"/>
                <a:gd name="T55" fmla="*/ 2147483647 h 984"/>
                <a:gd name="T56" fmla="*/ 2147483647 w 1272"/>
                <a:gd name="T57" fmla="*/ 2147483647 h 984"/>
                <a:gd name="T58" fmla="*/ 2147483647 w 1272"/>
                <a:gd name="T59" fmla="*/ 2147483647 h 984"/>
                <a:gd name="T60" fmla="*/ 2147483647 w 1272"/>
                <a:gd name="T61" fmla="*/ 2147483647 h 984"/>
                <a:gd name="T62" fmla="*/ 2147483647 w 1272"/>
                <a:gd name="T63" fmla="*/ 2147483647 h 984"/>
                <a:gd name="T64" fmla="*/ 2147483647 w 1272"/>
                <a:gd name="T65" fmla="*/ 2147483647 h 984"/>
                <a:gd name="T66" fmla="*/ 2147483647 w 1272"/>
                <a:gd name="T67" fmla="*/ 2147483647 h 984"/>
                <a:gd name="T68" fmla="*/ 2147483647 w 1272"/>
                <a:gd name="T69" fmla="*/ 2147483647 h 984"/>
                <a:gd name="T70" fmla="*/ 2147483647 w 1272"/>
                <a:gd name="T71" fmla="*/ 2147483647 h 984"/>
                <a:gd name="T72" fmla="*/ 2147483647 w 1272"/>
                <a:gd name="T73" fmla="*/ 2147483647 h 984"/>
                <a:gd name="T74" fmla="*/ 2147483647 w 1272"/>
                <a:gd name="T75" fmla="*/ 2147483647 h 984"/>
                <a:gd name="T76" fmla="*/ 2147483647 w 1272"/>
                <a:gd name="T77" fmla="*/ 2147483647 h 984"/>
                <a:gd name="T78" fmla="*/ 2147483647 w 1272"/>
                <a:gd name="T79" fmla="*/ 2147483647 h 984"/>
                <a:gd name="T80" fmla="*/ 2147483647 w 1272"/>
                <a:gd name="T81" fmla="*/ 2147483647 h 984"/>
                <a:gd name="T82" fmla="*/ 2147483647 w 1272"/>
                <a:gd name="T83" fmla="*/ 2147483647 h 984"/>
                <a:gd name="T84" fmla="*/ 2147483647 w 1272"/>
                <a:gd name="T85" fmla="*/ 2147483647 h 984"/>
                <a:gd name="T86" fmla="*/ 2147483647 w 1272"/>
                <a:gd name="T87" fmla="*/ 2147483647 h 984"/>
                <a:gd name="T88" fmla="*/ 2147483647 w 1272"/>
                <a:gd name="T89" fmla="*/ 2147483647 h 984"/>
                <a:gd name="T90" fmla="*/ 2147483647 w 1272"/>
                <a:gd name="T91" fmla="*/ 2147483647 h 984"/>
                <a:gd name="T92" fmla="*/ 2147483647 w 1272"/>
                <a:gd name="T93" fmla="*/ 2147483647 h 984"/>
                <a:gd name="T94" fmla="*/ 2147483647 w 1272"/>
                <a:gd name="T95" fmla="*/ 2147483647 h 984"/>
                <a:gd name="T96" fmla="*/ 2147483647 w 1272"/>
                <a:gd name="T97" fmla="*/ 2147483647 h 984"/>
                <a:gd name="T98" fmla="*/ 2147483647 w 1272"/>
                <a:gd name="T99" fmla="*/ 2147483647 h 984"/>
                <a:gd name="T100" fmla="*/ 2147483647 w 1272"/>
                <a:gd name="T101" fmla="*/ 2147483647 h 984"/>
                <a:gd name="T102" fmla="*/ 2147483647 w 1272"/>
                <a:gd name="T103" fmla="*/ 2147483647 h 984"/>
                <a:gd name="T104" fmla="*/ 2147483647 w 1272"/>
                <a:gd name="T105" fmla="*/ 2147483647 h 984"/>
                <a:gd name="T106" fmla="*/ 2147483647 w 1272"/>
                <a:gd name="T107" fmla="*/ 2147483647 h 984"/>
                <a:gd name="T108" fmla="*/ 2147483647 w 1272"/>
                <a:gd name="T109" fmla="*/ 2147483647 h 984"/>
                <a:gd name="T110" fmla="*/ 2147483647 w 1272"/>
                <a:gd name="T111" fmla="*/ 2147483647 h 984"/>
                <a:gd name="T112" fmla="*/ 2147483647 w 1272"/>
                <a:gd name="T113" fmla="*/ 2147483647 h 984"/>
                <a:gd name="T114" fmla="*/ 2147483647 w 1272"/>
                <a:gd name="T115" fmla="*/ 2147483647 h 984"/>
                <a:gd name="T116" fmla="*/ 2147483647 w 1272"/>
                <a:gd name="T117" fmla="*/ 2147483647 h 984"/>
                <a:gd name="T118" fmla="*/ 2147483647 w 1272"/>
                <a:gd name="T119" fmla="*/ 2147483647 h 984"/>
                <a:gd name="T120" fmla="*/ 2147483647 w 1272"/>
                <a:gd name="T121" fmla="*/ 2147483647 h 98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272"/>
                <a:gd name="T184" fmla="*/ 0 h 984"/>
                <a:gd name="T185" fmla="*/ 1272 w 1272"/>
                <a:gd name="T186" fmla="*/ 984 h 984"/>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272" h="984">
                  <a:moveTo>
                    <a:pt x="750" y="564"/>
                  </a:moveTo>
                  <a:lnTo>
                    <a:pt x="738" y="564"/>
                  </a:lnTo>
                  <a:lnTo>
                    <a:pt x="744" y="528"/>
                  </a:lnTo>
                  <a:lnTo>
                    <a:pt x="720" y="546"/>
                  </a:lnTo>
                  <a:lnTo>
                    <a:pt x="726" y="540"/>
                  </a:lnTo>
                  <a:lnTo>
                    <a:pt x="726" y="504"/>
                  </a:lnTo>
                  <a:lnTo>
                    <a:pt x="708" y="504"/>
                  </a:lnTo>
                  <a:lnTo>
                    <a:pt x="702" y="510"/>
                  </a:lnTo>
                  <a:lnTo>
                    <a:pt x="696" y="522"/>
                  </a:lnTo>
                  <a:lnTo>
                    <a:pt x="690" y="528"/>
                  </a:lnTo>
                  <a:lnTo>
                    <a:pt x="672" y="540"/>
                  </a:lnTo>
                  <a:lnTo>
                    <a:pt x="660" y="546"/>
                  </a:lnTo>
                  <a:lnTo>
                    <a:pt x="654" y="558"/>
                  </a:lnTo>
                  <a:lnTo>
                    <a:pt x="642" y="570"/>
                  </a:lnTo>
                  <a:lnTo>
                    <a:pt x="630" y="576"/>
                  </a:lnTo>
                  <a:lnTo>
                    <a:pt x="618" y="588"/>
                  </a:lnTo>
                  <a:lnTo>
                    <a:pt x="606" y="588"/>
                  </a:lnTo>
                  <a:lnTo>
                    <a:pt x="588" y="600"/>
                  </a:lnTo>
                  <a:lnTo>
                    <a:pt x="576" y="606"/>
                  </a:lnTo>
                  <a:lnTo>
                    <a:pt x="546" y="636"/>
                  </a:lnTo>
                  <a:lnTo>
                    <a:pt x="540" y="648"/>
                  </a:lnTo>
                  <a:lnTo>
                    <a:pt x="534" y="648"/>
                  </a:lnTo>
                  <a:lnTo>
                    <a:pt x="528" y="654"/>
                  </a:lnTo>
                  <a:lnTo>
                    <a:pt x="510" y="660"/>
                  </a:lnTo>
                  <a:lnTo>
                    <a:pt x="498" y="666"/>
                  </a:lnTo>
                  <a:lnTo>
                    <a:pt x="462" y="678"/>
                  </a:lnTo>
                  <a:lnTo>
                    <a:pt x="438" y="690"/>
                  </a:lnTo>
                  <a:lnTo>
                    <a:pt x="426" y="702"/>
                  </a:lnTo>
                  <a:lnTo>
                    <a:pt x="414" y="708"/>
                  </a:lnTo>
                  <a:lnTo>
                    <a:pt x="408" y="720"/>
                  </a:lnTo>
                  <a:lnTo>
                    <a:pt x="396" y="726"/>
                  </a:lnTo>
                  <a:lnTo>
                    <a:pt x="378" y="726"/>
                  </a:lnTo>
                  <a:lnTo>
                    <a:pt x="366" y="732"/>
                  </a:lnTo>
                  <a:lnTo>
                    <a:pt x="312" y="750"/>
                  </a:lnTo>
                  <a:lnTo>
                    <a:pt x="288" y="762"/>
                  </a:lnTo>
                  <a:lnTo>
                    <a:pt x="270" y="774"/>
                  </a:lnTo>
                  <a:lnTo>
                    <a:pt x="246" y="786"/>
                  </a:lnTo>
                  <a:lnTo>
                    <a:pt x="222" y="792"/>
                  </a:lnTo>
                  <a:lnTo>
                    <a:pt x="198" y="804"/>
                  </a:lnTo>
                  <a:lnTo>
                    <a:pt x="180" y="810"/>
                  </a:lnTo>
                  <a:lnTo>
                    <a:pt x="174" y="816"/>
                  </a:lnTo>
                  <a:lnTo>
                    <a:pt x="168" y="828"/>
                  </a:lnTo>
                  <a:lnTo>
                    <a:pt x="168" y="846"/>
                  </a:lnTo>
                  <a:lnTo>
                    <a:pt x="156" y="834"/>
                  </a:lnTo>
                  <a:lnTo>
                    <a:pt x="150" y="834"/>
                  </a:lnTo>
                  <a:lnTo>
                    <a:pt x="144" y="840"/>
                  </a:lnTo>
                  <a:lnTo>
                    <a:pt x="120" y="852"/>
                  </a:lnTo>
                  <a:lnTo>
                    <a:pt x="108" y="864"/>
                  </a:lnTo>
                  <a:lnTo>
                    <a:pt x="72" y="882"/>
                  </a:lnTo>
                  <a:lnTo>
                    <a:pt x="66" y="882"/>
                  </a:lnTo>
                  <a:lnTo>
                    <a:pt x="54" y="888"/>
                  </a:lnTo>
                  <a:lnTo>
                    <a:pt x="36" y="888"/>
                  </a:lnTo>
                  <a:lnTo>
                    <a:pt x="18" y="894"/>
                  </a:lnTo>
                  <a:lnTo>
                    <a:pt x="12" y="906"/>
                  </a:lnTo>
                  <a:lnTo>
                    <a:pt x="0" y="912"/>
                  </a:lnTo>
                  <a:lnTo>
                    <a:pt x="18" y="912"/>
                  </a:lnTo>
                  <a:lnTo>
                    <a:pt x="24" y="918"/>
                  </a:lnTo>
                  <a:lnTo>
                    <a:pt x="30" y="918"/>
                  </a:lnTo>
                  <a:lnTo>
                    <a:pt x="24" y="924"/>
                  </a:lnTo>
                  <a:lnTo>
                    <a:pt x="24" y="942"/>
                  </a:lnTo>
                  <a:lnTo>
                    <a:pt x="30" y="948"/>
                  </a:lnTo>
                  <a:lnTo>
                    <a:pt x="42" y="948"/>
                  </a:lnTo>
                  <a:lnTo>
                    <a:pt x="54" y="942"/>
                  </a:lnTo>
                  <a:lnTo>
                    <a:pt x="60" y="936"/>
                  </a:lnTo>
                  <a:lnTo>
                    <a:pt x="72" y="948"/>
                  </a:lnTo>
                  <a:lnTo>
                    <a:pt x="96" y="948"/>
                  </a:lnTo>
                  <a:lnTo>
                    <a:pt x="102" y="954"/>
                  </a:lnTo>
                  <a:lnTo>
                    <a:pt x="132" y="954"/>
                  </a:lnTo>
                  <a:lnTo>
                    <a:pt x="150" y="972"/>
                  </a:lnTo>
                  <a:lnTo>
                    <a:pt x="180" y="966"/>
                  </a:lnTo>
                  <a:lnTo>
                    <a:pt x="192" y="972"/>
                  </a:lnTo>
                  <a:lnTo>
                    <a:pt x="198" y="978"/>
                  </a:lnTo>
                  <a:lnTo>
                    <a:pt x="216" y="984"/>
                  </a:lnTo>
                  <a:lnTo>
                    <a:pt x="228" y="984"/>
                  </a:lnTo>
                  <a:lnTo>
                    <a:pt x="252" y="972"/>
                  </a:lnTo>
                  <a:lnTo>
                    <a:pt x="264" y="948"/>
                  </a:lnTo>
                  <a:lnTo>
                    <a:pt x="288" y="936"/>
                  </a:lnTo>
                  <a:lnTo>
                    <a:pt x="312" y="936"/>
                  </a:lnTo>
                  <a:lnTo>
                    <a:pt x="336" y="924"/>
                  </a:lnTo>
                  <a:lnTo>
                    <a:pt x="342" y="912"/>
                  </a:lnTo>
                  <a:lnTo>
                    <a:pt x="342" y="894"/>
                  </a:lnTo>
                  <a:lnTo>
                    <a:pt x="348" y="882"/>
                  </a:lnTo>
                  <a:lnTo>
                    <a:pt x="372" y="870"/>
                  </a:lnTo>
                  <a:lnTo>
                    <a:pt x="396" y="870"/>
                  </a:lnTo>
                  <a:lnTo>
                    <a:pt x="408" y="858"/>
                  </a:lnTo>
                  <a:lnTo>
                    <a:pt x="408" y="846"/>
                  </a:lnTo>
                  <a:lnTo>
                    <a:pt x="402" y="840"/>
                  </a:lnTo>
                  <a:lnTo>
                    <a:pt x="420" y="840"/>
                  </a:lnTo>
                  <a:lnTo>
                    <a:pt x="480" y="792"/>
                  </a:lnTo>
                  <a:lnTo>
                    <a:pt x="462" y="774"/>
                  </a:lnTo>
                  <a:lnTo>
                    <a:pt x="504" y="792"/>
                  </a:lnTo>
                  <a:lnTo>
                    <a:pt x="504" y="774"/>
                  </a:lnTo>
                  <a:lnTo>
                    <a:pt x="510" y="768"/>
                  </a:lnTo>
                  <a:lnTo>
                    <a:pt x="540" y="768"/>
                  </a:lnTo>
                  <a:lnTo>
                    <a:pt x="546" y="774"/>
                  </a:lnTo>
                  <a:lnTo>
                    <a:pt x="558" y="780"/>
                  </a:lnTo>
                  <a:lnTo>
                    <a:pt x="570" y="780"/>
                  </a:lnTo>
                  <a:lnTo>
                    <a:pt x="576" y="774"/>
                  </a:lnTo>
                  <a:lnTo>
                    <a:pt x="576" y="768"/>
                  </a:lnTo>
                  <a:lnTo>
                    <a:pt x="582" y="762"/>
                  </a:lnTo>
                  <a:lnTo>
                    <a:pt x="582" y="756"/>
                  </a:lnTo>
                  <a:lnTo>
                    <a:pt x="570" y="744"/>
                  </a:lnTo>
                  <a:lnTo>
                    <a:pt x="612" y="702"/>
                  </a:lnTo>
                  <a:lnTo>
                    <a:pt x="618" y="702"/>
                  </a:lnTo>
                  <a:lnTo>
                    <a:pt x="624" y="696"/>
                  </a:lnTo>
                  <a:lnTo>
                    <a:pt x="660" y="678"/>
                  </a:lnTo>
                  <a:lnTo>
                    <a:pt x="666" y="666"/>
                  </a:lnTo>
                  <a:lnTo>
                    <a:pt x="672" y="660"/>
                  </a:lnTo>
                  <a:lnTo>
                    <a:pt x="672" y="654"/>
                  </a:lnTo>
                  <a:lnTo>
                    <a:pt x="696" y="654"/>
                  </a:lnTo>
                  <a:lnTo>
                    <a:pt x="708" y="648"/>
                  </a:lnTo>
                  <a:lnTo>
                    <a:pt x="738" y="618"/>
                  </a:lnTo>
                  <a:lnTo>
                    <a:pt x="738" y="612"/>
                  </a:lnTo>
                  <a:lnTo>
                    <a:pt x="744" y="612"/>
                  </a:lnTo>
                  <a:lnTo>
                    <a:pt x="750" y="606"/>
                  </a:lnTo>
                  <a:lnTo>
                    <a:pt x="768" y="594"/>
                  </a:lnTo>
                  <a:lnTo>
                    <a:pt x="780" y="582"/>
                  </a:lnTo>
                  <a:lnTo>
                    <a:pt x="786" y="570"/>
                  </a:lnTo>
                  <a:lnTo>
                    <a:pt x="786" y="546"/>
                  </a:lnTo>
                  <a:lnTo>
                    <a:pt x="780" y="540"/>
                  </a:lnTo>
                  <a:lnTo>
                    <a:pt x="780" y="534"/>
                  </a:lnTo>
                  <a:lnTo>
                    <a:pt x="750" y="564"/>
                  </a:lnTo>
                  <a:close/>
                  <a:moveTo>
                    <a:pt x="1224" y="324"/>
                  </a:moveTo>
                  <a:lnTo>
                    <a:pt x="1236" y="318"/>
                  </a:lnTo>
                  <a:lnTo>
                    <a:pt x="1242" y="318"/>
                  </a:lnTo>
                  <a:lnTo>
                    <a:pt x="1266" y="306"/>
                  </a:lnTo>
                  <a:lnTo>
                    <a:pt x="1272" y="300"/>
                  </a:lnTo>
                  <a:lnTo>
                    <a:pt x="1272" y="282"/>
                  </a:lnTo>
                  <a:lnTo>
                    <a:pt x="1266" y="270"/>
                  </a:lnTo>
                  <a:lnTo>
                    <a:pt x="1260" y="264"/>
                  </a:lnTo>
                  <a:lnTo>
                    <a:pt x="1248" y="264"/>
                  </a:lnTo>
                  <a:lnTo>
                    <a:pt x="1236" y="276"/>
                  </a:lnTo>
                  <a:lnTo>
                    <a:pt x="1236" y="282"/>
                  </a:lnTo>
                  <a:lnTo>
                    <a:pt x="1224" y="282"/>
                  </a:lnTo>
                  <a:lnTo>
                    <a:pt x="1212" y="276"/>
                  </a:lnTo>
                  <a:lnTo>
                    <a:pt x="1200" y="276"/>
                  </a:lnTo>
                  <a:lnTo>
                    <a:pt x="1194" y="282"/>
                  </a:lnTo>
                  <a:lnTo>
                    <a:pt x="1176" y="288"/>
                  </a:lnTo>
                  <a:lnTo>
                    <a:pt x="1158" y="288"/>
                  </a:lnTo>
                  <a:lnTo>
                    <a:pt x="1146" y="276"/>
                  </a:lnTo>
                  <a:lnTo>
                    <a:pt x="1146" y="222"/>
                  </a:lnTo>
                  <a:lnTo>
                    <a:pt x="1170" y="180"/>
                  </a:lnTo>
                  <a:lnTo>
                    <a:pt x="1170" y="174"/>
                  </a:lnTo>
                  <a:lnTo>
                    <a:pt x="1164" y="162"/>
                  </a:lnTo>
                  <a:lnTo>
                    <a:pt x="1158" y="156"/>
                  </a:lnTo>
                  <a:lnTo>
                    <a:pt x="1146" y="156"/>
                  </a:lnTo>
                  <a:lnTo>
                    <a:pt x="1140" y="168"/>
                  </a:lnTo>
                  <a:lnTo>
                    <a:pt x="1134" y="174"/>
                  </a:lnTo>
                  <a:lnTo>
                    <a:pt x="1134" y="204"/>
                  </a:lnTo>
                  <a:lnTo>
                    <a:pt x="1128" y="216"/>
                  </a:lnTo>
                  <a:lnTo>
                    <a:pt x="1116" y="222"/>
                  </a:lnTo>
                  <a:lnTo>
                    <a:pt x="1116" y="192"/>
                  </a:lnTo>
                  <a:lnTo>
                    <a:pt x="1092" y="174"/>
                  </a:lnTo>
                  <a:lnTo>
                    <a:pt x="1104" y="150"/>
                  </a:lnTo>
                  <a:lnTo>
                    <a:pt x="1116" y="138"/>
                  </a:lnTo>
                  <a:lnTo>
                    <a:pt x="1122" y="126"/>
                  </a:lnTo>
                  <a:lnTo>
                    <a:pt x="1128" y="108"/>
                  </a:lnTo>
                  <a:lnTo>
                    <a:pt x="1128" y="84"/>
                  </a:lnTo>
                  <a:lnTo>
                    <a:pt x="1116" y="78"/>
                  </a:lnTo>
                  <a:lnTo>
                    <a:pt x="1110" y="72"/>
                  </a:lnTo>
                  <a:lnTo>
                    <a:pt x="1098" y="66"/>
                  </a:lnTo>
                  <a:lnTo>
                    <a:pt x="1092" y="60"/>
                  </a:lnTo>
                  <a:lnTo>
                    <a:pt x="1080" y="60"/>
                  </a:lnTo>
                  <a:lnTo>
                    <a:pt x="1086" y="42"/>
                  </a:lnTo>
                  <a:lnTo>
                    <a:pt x="1062" y="42"/>
                  </a:lnTo>
                  <a:lnTo>
                    <a:pt x="1044" y="18"/>
                  </a:lnTo>
                  <a:lnTo>
                    <a:pt x="1050" y="0"/>
                  </a:lnTo>
                  <a:lnTo>
                    <a:pt x="1020" y="18"/>
                  </a:lnTo>
                  <a:lnTo>
                    <a:pt x="1044" y="54"/>
                  </a:lnTo>
                  <a:lnTo>
                    <a:pt x="1032" y="90"/>
                  </a:lnTo>
                  <a:lnTo>
                    <a:pt x="1056" y="102"/>
                  </a:lnTo>
                  <a:lnTo>
                    <a:pt x="1044" y="108"/>
                  </a:lnTo>
                  <a:lnTo>
                    <a:pt x="1044" y="126"/>
                  </a:lnTo>
                  <a:lnTo>
                    <a:pt x="1068" y="132"/>
                  </a:lnTo>
                  <a:lnTo>
                    <a:pt x="1044" y="150"/>
                  </a:lnTo>
                  <a:lnTo>
                    <a:pt x="1062" y="156"/>
                  </a:lnTo>
                  <a:lnTo>
                    <a:pt x="1062" y="168"/>
                  </a:lnTo>
                  <a:lnTo>
                    <a:pt x="1056" y="174"/>
                  </a:lnTo>
                  <a:lnTo>
                    <a:pt x="1056" y="192"/>
                  </a:lnTo>
                  <a:lnTo>
                    <a:pt x="1068" y="198"/>
                  </a:lnTo>
                  <a:lnTo>
                    <a:pt x="1074" y="204"/>
                  </a:lnTo>
                  <a:lnTo>
                    <a:pt x="1056" y="210"/>
                  </a:lnTo>
                  <a:lnTo>
                    <a:pt x="1044" y="222"/>
                  </a:lnTo>
                  <a:lnTo>
                    <a:pt x="1062" y="234"/>
                  </a:lnTo>
                  <a:lnTo>
                    <a:pt x="1038" y="258"/>
                  </a:lnTo>
                  <a:lnTo>
                    <a:pt x="1032" y="270"/>
                  </a:lnTo>
                  <a:lnTo>
                    <a:pt x="1026" y="276"/>
                  </a:lnTo>
                  <a:lnTo>
                    <a:pt x="1026" y="288"/>
                  </a:lnTo>
                  <a:lnTo>
                    <a:pt x="1038" y="300"/>
                  </a:lnTo>
                  <a:lnTo>
                    <a:pt x="1026" y="300"/>
                  </a:lnTo>
                  <a:lnTo>
                    <a:pt x="1014" y="306"/>
                  </a:lnTo>
                  <a:lnTo>
                    <a:pt x="1002" y="306"/>
                  </a:lnTo>
                  <a:lnTo>
                    <a:pt x="978" y="318"/>
                  </a:lnTo>
                  <a:lnTo>
                    <a:pt x="948" y="348"/>
                  </a:lnTo>
                  <a:lnTo>
                    <a:pt x="930" y="360"/>
                  </a:lnTo>
                  <a:lnTo>
                    <a:pt x="894" y="372"/>
                  </a:lnTo>
                  <a:lnTo>
                    <a:pt x="870" y="384"/>
                  </a:lnTo>
                  <a:lnTo>
                    <a:pt x="858" y="396"/>
                  </a:lnTo>
                  <a:lnTo>
                    <a:pt x="858" y="432"/>
                  </a:lnTo>
                  <a:lnTo>
                    <a:pt x="864" y="444"/>
                  </a:lnTo>
                  <a:lnTo>
                    <a:pt x="870" y="450"/>
                  </a:lnTo>
                  <a:lnTo>
                    <a:pt x="870" y="456"/>
                  </a:lnTo>
                  <a:lnTo>
                    <a:pt x="924" y="456"/>
                  </a:lnTo>
                  <a:lnTo>
                    <a:pt x="924" y="474"/>
                  </a:lnTo>
                  <a:lnTo>
                    <a:pt x="918" y="486"/>
                  </a:lnTo>
                  <a:lnTo>
                    <a:pt x="918" y="522"/>
                  </a:lnTo>
                  <a:lnTo>
                    <a:pt x="894" y="534"/>
                  </a:lnTo>
                  <a:lnTo>
                    <a:pt x="882" y="534"/>
                  </a:lnTo>
                  <a:lnTo>
                    <a:pt x="864" y="540"/>
                  </a:lnTo>
                  <a:lnTo>
                    <a:pt x="852" y="546"/>
                  </a:lnTo>
                  <a:lnTo>
                    <a:pt x="852" y="558"/>
                  </a:lnTo>
                  <a:lnTo>
                    <a:pt x="840" y="570"/>
                  </a:lnTo>
                  <a:lnTo>
                    <a:pt x="852" y="576"/>
                  </a:lnTo>
                  <a:lnTo>
                    <a:pt x="858" y="582"/>
                  </a:lnTo>
                  <a:lnTo>
                    <a:pt x="876" y="588"/>
                  </a:lnTo>
                  <a:lnTo>
                    <a:pt x="888" y="588"/>
                  </a:lnTo>
                  <a:lnTo>
                    <a:pt x="912" y="576"/>
                  </a:lnTo>
                  <a:lnTo>
                    <a:pt x="924" y="558"/>
                  </a:lnTo>
                  <a:lnTo>
                    <a:pt x="972" y="510"/>
                  </a:lnTo>
                  <a:lnTo>
                    <a:pt x="996" y="498"/>
                  </a:lnTo>
                  <a:lnTo>
                    <a:pt x="1014" y="492"/>
                  </a:lnTo>
                  <a:lnTo>
                    <a:pt x="1026" y="486"/>
                  </a:lnTo>
                  <a:lnTo>
                    <a:pt x="1032" y="480"/>
                  </a:lnTo>
                  <a:lnTo>
                    <a:pt x="1038" y="480"/>
                  </a:lnTo>
                  <a:lnTo>
                    <a:pt x="1044" y="474"/>
                  </a:lnTo>
                  <a:lnTo>
                    <a:pt x="1050" y="462"/>
                  </a:lnTo>
                  <a:lnTo>
                    <a:pt x="1056" y="462"/>
                  </a:lnTo>
                  <a:lnTo>
                    <a:pt x="1062" y="456"/>
                  </a:lnTo>
                  <a:lnTo>
                    <a:pt x="1074" y="450"/>
                  </a:lnTo>
                  <a:lnTo>
                    <a:pt x="1080" y="444"/>
                  </a:lnTo>
                  <a:lnTo>
                    <a:pt x="1080" y="420"/>
                  </a:lnTo>
                  <a:lnTo>
                    <a:pt x="1074" y="414"/>
                  </a:lnTo>
                  <a:lnTo>
                    <a:pt x="1080" y="414"/>
                  </a:lnTo>
                  <a:lnTo>
                    <a:pt x="1086" y="408"/>
                  </a:lnTo>
                  <a:lnTo>
                    <a:pt x="1110" y="396"/>
                  </a:lnTo>
                  <a:lnTo>
                    <a:pt x="1140" y="396"/>
                  </a:lnTo>
                  <a:lnTo>
                    <a:pt x="1152" y="402"/>
                  </a:lnTo>
                  <a:lnTo>
                    <a:pt x="1164" y="402"/>
                  </a:lnTo>
                  <a:lnTo>
                    <a:pt x="1176" y="390"/>
                  </a:lnTo>
                  <a:lnTo>
                    <a:pt x="1176" y="360"/>
                  </a:lnTo>
                  <a:lnTo>
                    <a:pt x="1200" y="360"/>
                  </a:lnTo>
                  <a:lnTo>
                    <a:pt x="1212" y="354"/>
                  </a:lnTo>
                  <a:lnTo>
                    <a:pt x="1218" y="354"/>
                  </a:lnTo>
                  <a:lnTo>
                    <a:pt x="1224" y="348"/>
                  </a:lnTo>
                  <a:lnTo>
                    <a:pt x="1224" y="32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66" name="Newfoundland" descr="© INSCALE GmbH, 05.05.2010&#10;http://www.presentationload.com/">
              <a:extLst>
                <a:ext uri="{FF2B5EF4-FFF2-40B4-BE49-F238E27FC236}">
                  <a16:creationId xmlns:a16="http://schemas.microsoft.com/office/drawing/2014/main" id="{4FFCB986-E8D8-C0F8-F7F7-23CDF88E5A37}"/>
                </a:ext>
              </a:extLst>
            </p:cNvPr>
            <p:cNvSpPr>
              <a:spLocks/>
            </p:cNvSpPr>
            <p:nvPr/>
          </p:nvSpPr>
          <p:spPr bwMode="gray">
            <a:xfrm>
              <a:off x="2855303" y="1653087"/>
              <a:ext cx="161579" cy="145273"/>
            </a:xfrm>
            <a:custGeom>
              <a:avLst/>
              <a:gdLst>
                <a:gd name="T0" fmla="*/ 2147483647 w 426"/>
                <a:gd name="T1" fmla="*/ 2147483647 h 384"/>
                <a:gd name="T2" fmla="*/ 2147483647 w 426"/>
                <a:gd name="T3" fmla="*/ 2147483647 h 384"/>
                <a:gd name="T4" fmla="*/ 2147483647 w 426"/>
                <a:gd name="T5" fmla="*/ 0 h 384"/>
                <a:gd name="T6" fmla="*/ 2147483647 w 426"/>
                <a:gd name="T7" fmla="*/ 2147483647 h 384"/>
                <a:gd name="T8" fmla="*/ 2147483647 w 426"/>
                <a:gd name="T9" fmla="*/ 2147483647 h 384"/>
                <a:gd name="T10" fmla="*/ 2147483647 w 426"/>
                <a:gd name="T11" fmla="*/ 2147483647 h 384"/>
                <a:gd name="T12" fmla="*/ 2147483647 w 426"/>
                <a:gd name="T13" fmla="*/ 2147483647 h 384"/>
                <a:gd name="T14" fmla="*/ 2147483647 w 426"/>
                <a:gd name="T15" fmla="*/ 2147483647 h 384"/>
                <a:gd name="T16" fmla="*/ 2147483647 w 426"/>
                <a:gd name="T17" fmla="*/ 2147483647 h 384"/>
                <a:gd name="T18" fmla="*/ 2147483647 w 426"/>
                <a:gd name="T19" fmla="*/ 2147483647 h 384"/>
                <a:gd name="T20" fmla="*/ 2147483647 w 426"/>
                <a:gd name="T21" fmla="*/ 2147483647 h 384"/>
                <a:gd name="T22" fmla="*/ 2147483647 w 426"/>
                <a:gd name="T23" fmla="*/ 2147483647 h 384"/>
                <a:gd name="T24" fmla="*/ 2147483647 w 426"/>
                <a:gd name="T25" fmla="*/ 2147483647 h 384"/>
                <a:gd name="T26" fmla="*/ 2147483647 w 426"/>
                <a:gd name="T27" fmla="*/ 2147483647 h 384"/>
                <a:gd name="T28" fmla="*/ 2147483647 w 426"/>
                <a:gd name="T29" fmla="*/ 2147483647 h 384"/>
                <a:gd name="T30" fmla="*/ 2147483647 w 426"/>
                <a:gd name="T31" fmla="*/ 2147483647 h 384"/>
                <a:gd name="T32" fmla="*/ 2147483647 w 426"/>
                <a:gd name="T33" fmla="*/ 2147483647 h 384"/>
                <a:gd name="T34" fmla="*/ 2147483647 w 426"/>
                <a:gd name="T35" fmla="*/ 2147483647 h 384"/>
                <a:gd name="T36" fmla="*/ 2147483647 w 426"/>
                <a:gd name="T37" fmla="*/ 2147483647 h 384"/>
                <a:gd name="T38" fmla="*/ 2147483647 w 426"/>
                <a:gd name="T39" fmla="*/ 2147483647 h 384"/>
                <a:gd name="T40" fmla="*/ 2147483647 w 426"/>
                <a:gd name="T41" fmla="*/ 2147483647 h 384"/>
                <a:gd name="T42" fmla="*/ 2147483647 w 426"/>
                <a:gd name="T43" fmla="*/ 2147483647 h 384"/>
                <a:gd name="T44" fmla="*/ 2147483647 w 426"/>
                <a:gd name="T45" fmla="*/ 2147483647 h 384"/>
                <a:gd name="T46" fmla="*/ 2147483647 w 426"/>
                <a:gd name="T47" fmla="*/ 2147483647 h 384"/>
                <a:gd name="T48" fmla="*/ 2147483647 w 426"/>
                <a:gd name="T49" fmla="*/ 2147483647 h 384"/>
                <a:gd name="T50" fmla="*/ 2147483647 w 426"/>
                <a:gd name="T51" fmla="*/ 2147483647 h 384"/>
                <a:gd name="T52" fmla="*/ 2147483647 w 426"/>
                <a:gd name="T53" fmla="*/ 2147483647 h 384"/>
                <a:gd name="T54" fmla="*/ 2147483647 w 426"/>
                <a:gd name="T55" fmla="*/ 2147483647 h 384"/>
                <a:gd name="T56" fmla="*/ 2147483647 w 426"/>
                <a:gd name="T57" fmla="*/ 2147483647 h 384"/>
                <a:gd name="T58" fmla="*/ 2147483647 w 426"/>
                <a:gd name="T59" fmla="*/ 2147483647 h 384"/>
                <a:gd name="T60" fmla="*/ 2147483647 w 426"/>
                <a:gd name="T61" fmla="*/ 2147483647 h 384"/>
                <a:gd name="T62" fmla="*/ 2147483647 w 426"/>
                <a:gd name="T63" fmla="*/ 2147483647 h 384"/>
                <a:gd name="T64" fmla="*/ 2147483647 w 426"/>
                <a:gd name="T65" fmla="*/ 2147483647 h 384"/>
                <a:gd name="T66" fmla="*/ 2147483647 w 426"/>
                <a:gd name="T67" fmla="*/ 2147483647 h 384"/>
                <a:gd name="T68" fmla="*/ 2147483647 w 426"/>
                <a:gd name="T69" fmla="*/ 2147483647 h 384"/>
                <a:gd name="T70" fmla="*/ 2147483647 w 426"/>
                <a:gd name="T71" fmla="*/ 2147483647 h 384"/>
                <a:gd name="T72" fmla="*/ 2147483647 w 426"/>
                <a:gd name="T73" fmla="*/ 2147483647 h 384"/>
                <a:gd name="T74" fmla="*/ 2147483647 w 426"/>
                <a:gd name="T75" fmla="*/ 2147483647 h 384"/>
                <a:gd name="T76" fmla="*/ 2147483647 w 426"/>
                <a:gd name="T77" fmla="*/ 2147483647 h 384"/>
                <a:gd name="T78" fmla="*/ 2147483647 w 426"/>
                <a:gd name="T79" fmla="*/ 2147483647 h 384"/>
                <a:gd name="T80" fmla="*/ 2147483647 w 426"/>
                <a:gd name="T81" fmla="*/ 2147483647 h 384"/>
                <a:gd name="T82" fmla="*/ 2147483647 w 426"/>
                <a:gd name="T83" fmla="*/ 2147483647 h 38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426"/>
                <a:gd name="T127" fmla="*/ 0 h 384"/>
                <a:gd name="T128" fmla="*/ 426 w 426"/>
                <a:gd name="T129" fmla="*/ 384 h 38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426" h="384">
                  <a:moveTo>
                    <a:pt x="258" y="18"/>
                  </a:moveTo>
                  <a:lnTo>
                    <a:pt x="270" y="12"/>
                  </a:lnTo>
                  <a:lnTo>
                    <a:pt x="276" y="12"/>
                  </a:lnTo>
                  <a:lnTo>
                    <a:pt x="294" y="6"/>
                  </a:lnTo>
                  <a:lnTo>
                    <a:pt x="306" y="0"/>
                  </a:lnTo>
                  <a:lnTo>
                    <a:pt x="330" y="0"/>
                  </a:lnTo>
                  <a:lnTo>
                    <a:pt x="342" y="6"/>
                  </a:lnTo>
                  <a:lnTo>
                    <a:pt x="342" y="18"/>
                  </a:lnTo>
                  <a:lnTo>
                    <a:pt x="336" y="24"/>
                  </a:lnTo>
                  <a:lnTo>
                    <a:pt x="312" y="42"/>
                  </a:lnTo>
                  <a:lnTo>
                    <a:pt x="312" y="48"/>
                  </a:lnTo>
                  <a:lnTo>
                    <a:pt x="306" y="54"/>
                  </a:lnTo>
                  <a:lnTo>
                    <a:pt x="300" y="72"/>
                  </a:lnTo>
                  <a:lnTo>
                    <a:pt x="276" y="96"/>
                  </a:lnTo>
                  <a:lnTo>
                    <a:pt x="258" y="102"/>
                  </a:lnTo>
                  <a:lnTo>
                    <a:pt x="246" y="102"/>
                  </a:lnTo>
                  <a:lnTo>
                    <a:pt x="210" y="150"/>
                  </a:lnTo>
                  <a:lnTo>
                    <a:pt x="210" y="174"/>
                  </a:lnTo>
                  <a:lnTo>
                    <a:pt x="234" y="156"/>
                  </a:lnTo>
                  <a:lnTo>
                    <a:pt x="264" y="108"/>
                  </a:lnTo>
                  <a:lnTo>
                    <a:pt x="282" y="126"/>
                  </a:lnTo>
                  <a:lnTo>
                    <a:pt x="306" y="138"/>
                  </a:lnTo>
                  <a:lnTo>
                    <a:pt x="294" y="168"/>
                  </a:lnTo>
                  <a:lnTo>
                    <a:pt x="324" y="168"/>
                  </a:lnTo>
                  <a:lnTo>
                    <a:pt x="330" y="192"/>
                  </a:lnTo>
                  <a:lnTo>
                    <a:pt x="384" y="162"/>
                  </a:lnTo>
                  <a:lnTo>
                    <a:pt x="402" y="174"/>
                  </a:lnTo>
                  <a:lnTo>
                    <a:pt x="396" y="180"/>
                  </a:lnTo>
                  <a:lnTo>
                    <a:pt x="390" y="192"/>
                  </a:lnTo>
                  <a:lnTo>
                    <a:pt x="378" y="204"/>
                  </a:lnTo>
                  <a:lnTo>
                    <a:pt x="372" y="204"/>
                  </a:lnTo>
                  <a:lnTo>
                    <a:pt x="384" y="204"/>
                  </a:lnTo>
                  <a:lnTo>
                    <a:pt x="396" y="210"/>
                  </a:lnTo>
                  <a:lnTo>
                    <a:pt x="408" y="210"/>
                  </a:lnTo>
                  <a:lnTo>
                    <a:pt x="408" y="216"/>
                  </a:lnTo>
                  <a:lnTo>
                    <a:pt x="396" y="240"/>
                  </a:lnTo>
                  <a:lnTo>
                    <a:pt x="384" y="252"/>
                  </a:lnTo>
                  <a:lnTo>
                    <a:pt x="378" y="264"/>
                  </a:lnTo>
                  <a:lnTo>
                    <a:pt x="366" y="276"/>
                  </a:lnTo>
                  <a:lnTo>
                    <a:pt x="360" y="288"/>
                  </a:lnTo>
                  <a:lnTo>
                    <a:pt x="354" y="294"/>
                  </a:lnTo>
                  <a:lnTo>
                    <a:pt x="390" y="294"/>
                  </a:lnTo>
                  <a:lnTo>
                    <a:pt x="354" y="312"/>
                  </a:lnTo>
                  <a:lnTo>
                    <a:pt x="384" y="312"/>
                  </a:lnTo>
                  <a:lnTo>
                    <a:pt x="420" y="300"/>
                  </a:lnTo>
                  <a:lnTo>
                    <a:pt x="426" y="324"/>
                  </a:lnTo>
                  <a:lnTo>
                    <a:pt x="360" y="384"/>
                  </a:lnTo>
                  <a:lnTo>
                    <a:pt x="318" y="378"/>
                  </a:lnTo>
                  <a:lnTo>
                    <a:pt x="336" y="354"/>
                  </a:lnTo>
                  <a:lnTo>
                    <a:pt x="306" y="360"/>
                  </a:lnTo>
                  <a:lnTo>
                    <a:pt x="300" y="348"/>
                  </a:lnTo>
                  <a:lnTo>
                    <a:pt x="228" y="360"/>
                  </a:lnTo>
                  <a:lnTo>
                    <a:pt x="192" y="354"/>
                  </a:lnTo>
                  <a:lnTo>
                    <a:pt x="186" y="348"/>
                  </a:lnTo>
                  <a:lnTo>
                    <a:pt x="228" y="336"/>
                  </a:lnTo>
                  <a:lnTo>
                    <a:pt x="234" y="330"/>
                  </a:lnTo>
                  <a:lnTo>
                    <a:pt x="234" y="324"/>
                  </a:lnTo>
                  <a:lnTo>
                    <a:pt x="228" y="324"/>
                  </a:lnTo>
                  <a:lnTo>
                    <a:pt x="222" y="318"/>
                  </a:lnTo>
                  <a:lnTo>
                    <a:pt x="198" y="318"/>
                  </a:lnTo>
                  <a:lnTo>
                    <a:pt x="162" y="312"/>
                  </a:lnTo>
                  <a:lnTo>
                    <a:pt x="126" y="300"/>
                  </a:lnTo>
                  <a:lnTo>
                    <a:pt x="96" y="294"/>
                  </a:lnTo>
                  <a:lnTo>
                    <a:pt x="78" y="294"/>
                  </a:lnTo>
                  <a:lnTo>
                    <a:pt x="72" y="300"/>
                  </a:lnTo>
                  <a:lnTo>
                    <a:pt x="48" y="300"/>
                  </a:lnTo>
                  <a:lnTo>
                    <a:pt x="36" y="306"/>
                  </a:lnTo>
                  <a:lnTo>
                    <a:pt x="24" y="306"/>
                  </a:lnTo>
                  <a:lnTo>
                    <a:pt x="12" y="300"/>
                  </a:lnTo>
                  <a:lnTo>
                    <a:pt x="6" y="294"/>
                  </a:lnTo>
                  <a:lnTo>
                    <a:pt x="18" y="282"/>
                  </a:lnTo>
                  <a:lnTo>
                    <a:pt x="24" y="282"/>
                  </a:lnTo>
                  <a:lnTo>
                    <a:pt x="30" y="276"/>
                  </a:lnTo>
                  <a:lnTo>
                    <a:pt x="42" y="276"/>
                  </a:lnTo>
                  <a:lnTo>
                    <a:pt x="30" y="276"/>
                  </a:lnTo>
                  <a:lnTo>
                    <a:pt x="12" y="270"/>
                  </a:lnTo>
                  <a:lnTo>
                    <a:pt x="0" y="258"/>
                  </a:lnTo>
                  <a:lnTo>
                    <a:pt x="6" y="252"/>
                  </a:lnTo>
                  <a:lnTo>
                    <a:pt x="18" y="252"/>
                  </a:lnTo>
                  <a:lnTo>
                    <a:pt x="54" y="234"/>
                  </a:lnTo>
                  <a:lnTo>
                    <a:pt x="60" y="228"/>
                  </a:lnTo>
                  <a:lnTo>
                    <a:pt x="66" y="228"/>
                  </a:lnTo>
                  <a:lnTo>
                    <a:pt x="204" y="90"/>
                  </a:lnTo>
                  <a:lnTo>
                    <a:pt x="258" y="1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67" name="Netherlands" descr="© INSCALE GmbH, 05.05.2010&#10;http://www.presentationload.com/">
              <a:extLst>
                <a:ext uri="{FF2B5EF4-FFF2-40B4-BE49-F238E27FC236}">
                  <a16:creationId xmlns:a16="http://schemas.microsoft.com/office/drawing/2014/main" id="{F6F16DB1-FD8A-30F3-3394-2DF905C80682}"/>
                </a:ext>
              </a:extLst>
            </p:cNvPr>
            <p:cNvSpPr>
              <a:spLocks/>
            </p:cNvSpPr>
            <p:nvPr/>
          </p:nvSpPr>
          <p:spPr bwMode="gray">
            <a:xfrm>
              <a:off x="4340640" y="1595275"/>
              <a:ext cx="102284" cy="80048"/>
            </a:xfrm>
            <a:custGeom>
              <a:avLst/>
              <a:gdLst>
                <a:gd name="T0" fmla="*/ 0 w 270"/>
                <a:gd name="T1" fmla="*/ 2147483647 h 210"/>
                <a:gd name="T2" fmla="*/ 2147483647 w 270"/>
                <a:gd name="T3" fmla="*/ 2147483647 h 210"/>
                <a:gd name="T4" fmla="*/ 2147483647 w 270"/>
                <a:gd name="T5" fmla="*/ 2147483647 h 210"/>
                <a:gd name="T6" fmla="*/ 2147483647 w 270"/>
                <a:gd name="T7" fmla="*/ 2147483647 h 210"/>
                <a:gd name="T8" fmla="*/ 2147483647 w 270"/>
                <a:gd name="T9" fmla="*/ 2147483647 h 210"/>
                <a:gd name="T10" fmla="*/ 2147483647 w 270"/>
                <a:gd name="T11" fmla="*/ 2147483647 h 210"/>
                <a:gd name="T12" fmla="*/ 2147483647 w 270"/>
                <a:gd name="T13" fmla="*/ 2147483647 h 210"/>
                <a:gd name="T14" fmla="*/ 2147483647 w 270"/>
                <a:gd name="T15" fmla="*/ 2147483647 h 210"/>
                <a:gd name="T16" fmla="*/ 2147483647 w 270"/>
                <a:gd name="T17" fmla="*/ 2147483647 h 210"/>
                <a:gd name="T18" fmla="*/ 2147483647 w 270"/>
                <a:gd name="T19" fmla="*/ 2147483647 h 210"/>
                <a:gd name="T20" fmla="*/ 2147483647 w 270"/>
                <a:gd name="T21" fmla="*/ 2147483647 h 210"/>
                <a:gd name="T22" fmla="*/ 2147483647 w 270"/>
                <a:gd name="T23" fmla="*/ 2147483647 h 210"/>
                <a:gd name="T24" fmla="*/ 2147483647 w 270"/>
                <a:gd name="T25" fmla="*/ 2147483647 h 210"/>
                <a:gd name="T26" fmla="*/ 2147483647 w 270"/>
                <a:gd name="T27" fmla="*/ 2147483647 h 210"/>
                <a:gd name="T28" fmla="*/ 2147483647 w 270"/>
                <a:gd name="T29" fmla="*/ 2147483647 h 210"/>
                <a:gd name="T30" fmla="*/ 2147483647 w 270"/>
                <a:gd name="T31" fmla="*/ 2147483647 h 210"/>
                <a:gd name="T32" fmla="*/ 2147483647 w 270"/>
                <a:gd name="T33" fmla="*/ 2147483647 h 210"/>
                <a:gd name="T34" fmla="*/ 2147483647 w 270"/>
                <a:gd name="T35" fmla="*/ 2147483647 h 210"/>
                <a:gd name="T36" fmla="*/ 2147483647 w 270"/>
                <a:gd name="T37" fmla="*/ 2147483647 h 210"/>
                <a:gd name="T38" fmla="*/ 2147483647 w 270"/>
                <a:gd name="T39" fmla="*/ 2147483647 h 210"/>
                <a:gd name="T40" fmla="*/ 2147483647 w 270"/>
                <a:gd name="T41" fmla="*/ 2147483647 h 210"/>
                <a:gd name="T42" fmla="*/ 2147483647 w 270"/>
                <a:gd name="T43" fmla="*/ 2147483647 h 210"/>
                <a:gd name="T44" fmla="*/ 2147483647 w 270"/>
                <a:gd name="T45" fmla="*/ 2147483647 h 210"/>
                <a:gd name="T46" fmla="*/ 2147483647 w 270"/>
                <a:gd name="T47" fmla="*/ 2147483647 h 210"/>
                <a:gd name="T48" fmla="*/ 2147483647 w 270"/>
                <a:gd name="T49" fmla="*/ 2147483647 h 210"/>
                <a:gd name="T50" fmla="*/ 2147483647 w 270"/>
                <a:gd name="T51" fmla="*/ 2147483647 h 210"/>
                <a:gd name="T52" fmla="*/ 2147483647 w 270"/>
                <a:gd name="T53" fmla="*/ 2147483647 h 210"/>
                <a:gd name="T54" fmla="*/ 2147483647 w 270"/>
                <a:gd name="T55" fmla="*/ 2147483647 h 210"/>
                <a:gd name="T56" fmla="*/ 2147483647 w 270"/>
                <a:gd name="T57" fmla="*/ 2147483647 h 210"/>
                <a:gd name="T58" fmla="*/ 2147483647 w 270"/>
                <a:gd name="T59" fmla="*/ 0 h 210"/>
                <a:gd name="T60" fmla="*/ 2147483647 w 270"/>
                <a:gd name="T61" fmla="*/ 2147483647 h 210"/>
                <a:gd name="T62" fmla="*/ 2147483647 w 270"/>
                <a:gd name="T63" fmla="*/ 2147483647 h 210"/>
                <a:gd name="T64" fmla="*/ 2147483647 w 270"/>
                <a:gd name="T65" fmla="*/ 2147483647 h 210"/>
                <a:gd name="T66" fmla="*/ 2147483647 w 270"/>
                <a:gd name="T67" fmla="*/ 2147483647 h 210"/>
                <a:gd name="T68" fmla="*/ 2147483647 w 270"/>
                <a:gd name="T69" fmla="*/ 2147483647 h 210"/>
                <a:gd name="T70" fmla="*/ 2147483647 w 270"/>
                <a:gd name="T71" fmla="*/ 2147483647 h 210"/>
                <a:gd name="T72" fmla="*/ 2147483647 w 270"/>
                <a:gd name="T73" fmla="*/ 2147483647 h 210"/>
                <a:gd name="T74" fmla="*/ 2147483647 w 270"/>
                <a:gd name="T75" fmla="*/ 2147483647 h 210"/>
                <a:gd name="T76" fmla="*/ 2147483647 w 270"/>
                <a:gd name="T77" fmla="*/ 2147483647 h 210"/>
                <a:gd name="T78" fmla="*/ 2147483647 w 270"/>
                <a:gd name="T79" fmla="*/ 2147483647 h 210"/>
                <a:gd name="T80" fmla="*/ 2147483647 w 270"/>
                <a:gd name="T81" fmla="*/ 2147483647 h 210"/>
                <a:gd name="T82" fmla="*/ 2147483647 w 270"/>
                <a:gd name="T83" fmla="*/ 2147483647 h 210"/>
                <a:gd name="T84" fmla="*/ 2147483647 w 270"/>
                <a:gd name="T85" fmla="*/ 2147483647 h 210"/>
                <a:gd name="T86" fmla="*/ 2147483647 w 270"/>
                <a:gd name="T87" fmla="*/ 2147483647 h 210"/>
                <a:gd name="T88" fmla="*/ 2147483647 w 270"/>
                <a:gd name="T89" fmla="*/ 2147483647 h 2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70"/>
                <a:gd name="T136" fmla="*/ 0 h 210"/>
                <a:gd name="T137" fmla="*/ 270 w 270"/>
                <a:gd name="T138" fmla="*/ 210 h 2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70" h="210">
                  <a:moveTo>
                    <a:pt x="18" y="156"/>
                  </a:moveTo>
                  <a:lnTo>
                    <a:pt x="0" y="174"/>
                  </a:lnTo>
                  <a:lnTo>
                    <a:pt x="12" y="162"/>
                  </a:lnTo>
                  <a:lnTo>
                    <a:pt x="24" y="162"/>
                  </a:lnTo>
                  <a:lnTo>
                    <a:pt x="30" y="168"/>
                  </a:lnTo>
                  <a:lnTo>
                    <a:pt x="54" y="168"/>
                  </a:lnTo>
                  <a:lnTo>
                    <a:pt x="60" y="174"/>
                  </a:lnTo>
                  <a:lnTo>
                    <a:pt x="66" y="162"/>
                  </a:lnTo>
                  <a:lnTo>
                    <a:pt x="84" y="168"/>
                  </a:lnTo>
                  <a:lnTo>
                    <a:pt x="84" y="156"/>
                  </a:lnTo>
                  <a:lnTo>
                    <a:pt x="96" y="162"/>
                  </a:lnTo>
                  <a:lnTo>
                    <a:pt x="96" y="156"/>
                  </a:lnTo>
                  <a:lnTo>
                    <a:pt x="132" y="156"/>
                  </a:lnTo>
                  <a:lnTo>
                    <a:pt x="132" y="168"/>
                  </a:lnTo>
                  <a:lnTo>
                    <a:pt x="138" y="174"/>
                  </a:lnTo>
                  <a:lnTo>
                    <a:pt x="150" y="174"/>
                  </a:lnTo>
                  <a:lnTo>
                    <a:pt x="162" y="168"/>
                  </a:lnTo>
                  <a:lnTo>
                    <a:pt x="168" y="168"/>
                  </a:lnTo>
                  <a:lnTo>
                    <a:pt x="174" y="174"/>
                  </a:lnTo>
                  <a:lnTo>
                    <a:pt x="174" y="192"/>
                  </a:lnTo>
                  <a:lnTo>
                    <a:pt x="168" y="198"/>
                  </a:lnTo>
                  <a:lnTo>
                    <a:pt x="168" y="210"/>
                  </a:lnTo>
                  <a:lnTo>
                    <a:pt x="180" y="210"/>
                  </a:lnTo>
                  <a:lnTo>
                    <a:pt x="180" y="198"/>
                  </a:lnTo>
                  <a:lnTo>
                    <a:pt x="186" y="192"/>
                  </a:lnTo>
                  <a:lnTo>
                    <a:pt x="186" y="180"/>
                  </a:lnTo>
                  <a:lnTo>
                    <a:pt x="180" y="174"/>
                  </a:lnTo>
                  <a:lnTo>
                    <a:pt x="186" y="168"/>
                  </a:lnTo>
                  <a:lnTo>
                    <a:pt x="198" y="162"/>
                  </a:lnTo>
                  <a:lnTo>
                    <a:pt x="198" y="156"/>
                  </a:lnTo>
                  <a:lnTo>
                    <a:pt x="192" y="150"/>
                  </a:lnTo>
                  <a:lnTo>
                    <a:pt x="192" y="144"/>
                  </a:lnTo>
                  <a:lnTo>
                    <a:pt x="186" y="120"/>
                  </a:lnTo>
                  <a:lnTo>
                    <a:pt x="192" y="120"/>
                  </a:lnTo>
                  <a:lnTo>
                    <a:pt x="198" y="126"/>
                  </a:lnTo>
                  <a:lnTo>
                    <a:pt x="222" y="126"/>
                  </a:lnTo>
                  <a:lnTo>
                    <a:pt x="222" y="120"/>
                  </a:lnTo>
                  <a:lnTo>
                    <a:pt x="228" y="114"/>
                  </a:lnTo>
                  <a:lnTo>
                    <a:pt x="234" y="114"/>
                  </a:lnTo>
                  <a:lnTo>
                    <a:pt x="240" y="102"/>
                  </a:lnTo>
                  <a:lnTo>
                    <a:pt x="246" y="96"/>
                  </a:lnTo>
                  <a:lnTo>
                    <a:pt x="252" y="96"/>
                  </a:lnTo>
                  <a:lnTo>
                    <a:pt x="252" y="90"/>
                  </a:lnTo>
                  <a:lnTo>
                    <a:pt x="240" y="78"/>
                  </a:lnTo>
                  <a:lnTo>
                    <a:pt x="234" y="78"/>
                  </a:lnTo>
                  <a:lnTo>
                    <a:pt x="228" y="72"/>
                  </a:lnTo>
                  <a:lnTo>
                    <a:pt x="228" y="66"/>
                  </a:lnTo>
                  <a:lnTo>
                    <a:pt x="234" y="66"/>
                  </a:lnTo>
                  <a:lnTo>
                    <a:pt x="246" y="60"/>
                  </a:lnTo>
                  <a:lnTo>
                    <a:pt x="258" y="60"/>
                  </a:lnTo>
                  <a:lnTo>
                    <a:pt x="252" y="54"/>
                  </a:lnTo>
                  <a:lnTo>
                    <a:pt x="252" y="36"/>
                  </a:lnTo>
                  <a:lnTo>
                    <a:pt x="258" y="36"/>
                  </a:lnTo>
                  <a:lnTo>
                    <a:pt x="270" y="30"/>
                  </a:lnTo>
                  <a:lnTo>
                    <a:pt x="264" y="18"/>
                  </a:lnTo>
                  <a:lnTo>
                    <a:pt x="270" y="12"/>
                  </a:lnTo>
                  <a:lnTo>
                    <a:pt x="264" y="12"/>
                  </a:lnTo>
                  <a:lnTo>
                    <a:pt x="252" y="6"/>
                  </a:lnTo>
                  <a:lnTo>
                    <a:pt x="246" y="6"/>
                  </a:lnTo>
                  <a:lnTo>
                    <a:pt x="234" y="0"/>
                  </a:lnTo>
                  <a:lnTo>
                    <a:pt x="180" y="0"/>
                  </a:lnTo>
                  <a:lnTo>
                    <a:pt x="168" y="12"/>
                  </a:lnTo>
                  <a:lnTo>
                    <a:pt x="156" y="18"/>
                  </a:lnTo>
                  <a:lnTo>
                    <a:pt x="156" y="30"/>
                  </a:lnTo>
                  <a:lnTo>
                    <a:pt x="162" y="36"/>
                  </a:lnTo>
                  <a:lnTo>
                    <a:pt x="162" y="54"/>
                  </a:lnTo>
                  <a:lnTo>
                    <a:pt x="168" y="60"/>
                  </a:lnTo>
                  <a:lnTo>
                    <a:pt x="174" y="60"/>
                  </a:lnTo>
                  <a:lnTo>
                    <a:pt x="180" y="66"/>
                  </a:lnTo>
                  <a:lnTo>
                    <a:pt x="180" y="78"/>
                  </a:lnTo>
                  <a:lnTo>
                    <a:pt x="168" y="84"/>
                  </a:lnTo>
                  <a:lnTo>
                    <a:pt x="162" y="90"/>
                  </a:lnTo>
                  <a:lnTo>
                    <a:pt x="144" y="90"/>
                  </a:lnTo>
                  <a:lnTo>
                    <a:pt x="138" y="84"/>
                  </a:lnTo>
                  <a:lnTo>
                    <a:pt x="138" y="66"/>
                  </a:lnTo>
                  <a:lnTo>
                    <a:pt x="150" y="54"/>
                  </a:lnTo>
                  <a:lnTo>
                    <a:pt x="150" y="36"/>
                  </a:lnTo>
                  <a:lnTo>
                    <a:pt x="144" y="30"/>
                  </a:lnTo>
                  <a:lnTo>
                    <a:pt x="144" y="24"/>
                  </a:lnTo>
                  <a:lnTo>
                    <a:pt x="132" y="36"/>
                  </a:lnTo>
                  <a:lnTo>
                    <a:pt x="120" y="42"/>
                  </a:lnTo>
                  <a:lnTo>
                    <a:pt x="114" y="48"/>
                  </a:lnTo>
                  <a:lnTo>
                    <a:pt x="102" y="54"/>
                  </a:lnTo>
                  <a:lnTo>
                    <a:pt x="96" y="66"/>
                  </a:lnTo>
                  <a:lnTo>
                    <a:pt x="96" y="84"/>
                  </a:lnTo>
                  <a:lnTo>
                    <a:pt x="90" y="90"/>
                  </a:lnTo>
                  <a:lnTo>
                    <a:pt x="90" y="102"/>
                  </a:lnTo>
                  <a:lnTo>
                    <a:pt x="60" y="132"/>
                  </a:lnTo>
                  <a:lnTo>
                    <a:pt x="72" y="144"/>
                  </a:lnTo>
                  <a:lnTo>
                    <a:pt x="42" y="144"/>
                  </a:lnTo>
                  <a:lnTo>
                    <a:pt x="18" y="15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68" name="Nepal" descr="© INSCALE GmbH, 05.05.2010&#10;http://www.presentationload.com/">
              <a:extLst>
                <a:ext uri="{FF2B5EF4-FFF2-40B4-BE49-F238E27FC236}">
                  <a16:creationId xmlns:a16="http://schemas.microsoft.com/office/drawing/2014/main" id="{5750A238-AD9F-E745-9D1E-0C0C8F74F7E1}"/>
                </a:ext>
              </a:extLst>
            </p:cNvPr>
            <p:cNvSpPr>
              <a:spLocks/>
            </p:cNvSpPr>
            <p:nvPr/>
          </p:nvSpPr>
          <p:spPr bwMode="gray">
            <a:xfrm>
              <a:off x="6327019" y="2287544"/>
              <a:ext cx="222356" cy="124520"/>
            </a:xfrm>
            <a:custGeom>
              <a:avLst/>
              <a:gdLst>
                <a:gd name="T0" fmla="*/ 2147483647 w 588"/>
                <a:gd name="T1" fmla="*/ 2147483647 h 330"/>
                <a:gd name="T2" fmla="*/ 2147483647 w 588"/>
                <a:gd name="T3" fmla="*/ 2147483647 h 330"/>
                <a:gd name="T4" fmla="*/ 2147483647 w 588"/>
                <a:gd name="T5" fmla="*/ 2147483647 h 330"/>
                <a:gd name="T6" fmla="*/ 2147483647 w 588"/>
                <a:gd name="T7" fmla="*/ 2147483647 h 330"/>
                <a:gd name="T8" fmla="*/ 2147483647 w 588"/>
                <a:gd name="T9" fmla="*/ 2147483647 h 330"/>
                <a:gd name="T10" fmla="*/ 2147483647 w 588"/>
                <a:gd name="T11" fmla="*/ 2147483647 h 330"/>
                <a:gd name="T12" fmla="*/ 2147483647 w 588"/>
                <a:gd name="T13" fmla="*/ 2147483647 h 330"/>
                <a:gd name="T14" fmla="*/ 2147483647 w 588"/>
                <a:gd name="T15" fmla="*/ 2147483647 h 330"/>
                <a:gd name="T16" fmla="*/ 2147483647 w 588"/>
                <a:gd name="T17" fmla="*/ 2147483647 h 330"/>
                <a:gd name="T18" fmla="*/ 2147483647 w 588"/>
                <a:gd name="T19" fmla="*/ 2147483647 h 330"/>
                <a:gd name="T20" fmla="*/ 2147483647 w 588"/>
                <a:gd name="T21" fmla="*/ 2147483647 h 330"/>
                <a:gd name="T22" fmla="*/ 2147483647 w 588"/>
                <a:gd name="T23" fmla="*/ 2147483647 h 330"/>
                <a:gd name="T24" fmla="*/ 2147483647 w 588"/>
                <a:gd name="T25" fmla="*/ 2147483647 h 330"/>
                <a:gd name="T26" fmla="*/ 2147483647 w 588"/>
                <a:gd name="T27" fmla="*/ 2147483647 h 330"/>
                <a:gd name="T28" fmla="*/ 2147483647 w 588"/>
                <a:gd name="T29" fmla="*/ 2147483647 h 330"/>
                <a:gd name="T30" fmla="*/ 2147483647 w 588"/>
                <a:gd name="T31" fmla="*/ 2147483647 h 330"/>
                <a:gd name="T32" fmla="*/ 2147483647 w 588"/>
                <a:gd name="T33" fmla="*/ 2147483647 h 330"/>
                <a:gd name="T34" fmla="*/ 2147483647 w 588"/>
                <a:gd name="T35" fmla="*/ 2147483647 h 330"/>
                <a:gd name="T36" fmla="*/ 2147483647 w 588"/>
                <a:gd name="T37" fmla="*/ 2147483647 h 330"/>
                <a:gd name="T38" fmla="*/ 2147483647 w 588"/>
                <a:gd name="T39" fmla="*/ 2147483647 h 330"/>
                <a:gd name="T40" fmla="*/ 2147483647 w 588"/>
                <a:gd name="T41" fmla="*/ 2147483647 h 330"/>
                <a:gd name="T42" fmla="*/ 2147483647 w 588"/>
                <a:gd name="T43" fmla="*/ 2147483647 h 330"/>
                <a:gd name="T44" fmla="*/ 2147483647 w 588"/>
                <a:gd name="T45" fmla="*/ 2147483647 h 330"/>
                <a:gd name="T46" fmla="*/ 2147483647 w 588"/>
                <a:gd name="T47" fmla="*/ 2147483647 h 330"/>
                <a:gd name="T48" fmla="*/ 2147483647 w 588"/>
                <a:gd name="T49" fmla="*/ 2147483647 h 330"/>
                <a:gd name="T50" fmla="*/ 2147483647 w 588"/>
                <a:gd name="T51" fmla="*/ 2147483647 h 330"/>
                <a:gd name="T52" fmla="*/ 2147483647 w 588"/>
                <a:gd name="T53" fmla="*/ 2147483647 h 330"/>
                <a:gd name="T54" fmla="*/ 2147483647 w 588"/>
                <a:gd name="T55" fmla="*/ 2147483647 h 330"/>
                <a:gd name="T56" fmla="*/ 2147483647 w 588"/>
                <a:gd name="T57" fmla="*/ 2147483647 h 330"/>
                <a:gd name="T58" fmla="*/ 2147483647 w 588"/>
                <a:gd name="T59" fmla="*/ 2147483647 h 330"/>
                <a:gd name="T60" fmla="*/ 2147483647 w 588"/>
                <a:gd name="T61" fmla="*/ 2147483647 h 330"/>
                <a:gd name="T62" fmla="*/ 2147483647 w 588"/>
                <a:gd name="T63" fmla="*/ 2147483647 h 330"/>
                <a:gd name="T64" fmla="*/ 2147483647 w 588"/>
                <a:gd name="T65" fmla="*/ 2147483647 h 330"/>
                <a:gd name="T66" fmla="*/ 2147483647 w 588"/>
                <a:gd name="T67" fmla="*/ 2147483647 h 330"/>
                <a:gd name="T68" fmla="*/ 2147483647 w 588"/>
                <a:gd name="T69" fmla="*/ 2147483647 h 330"/>
                <a:gd name="T70" fmla="*/ 2147483647 w 588"/>
                <a:gd name="T71" fmla="*/ 0 h 330"/>
                <a:gd name="T72" fmla="*/ 2147483647 w 588"/>
                <a:gd name="T73" fmla="*/ 2147483647 h 330"/>
                <a:gd name="T74" fmla="*/ 2147483647 w 588"/>
                <a:gd name="T75" fmla="*/ 2147483647 h 330"/>
                <a:gd name="T76" fmla="*/ 2147483647 w 588"/>
                <a:gd name="T77" fmla="*/ 2147483647 h 330"/>
                <a:gd name="T78" fmla="*/ 2147483647 w 588"/>
                <a:gd name="T79" fmla="*/ 2147483647 h 330"/>
                <a:gd name="T80" fmla="*/ 2147483647 w 588"/>
                <a:gd name="T81" fmla="*/ 2147483647 h 330"/>
                <a:gd name="T82" fmla="*/ 2147483647 w 588"/>
                <a:gd name="T83" fmla="*/ 2147483647 h 330"/>
                <a:gd name="T84" fmla="*/ 0 w 588"/>
                <a:gd name="T85" fmla="*/ 2147483647 h 330"/>
                <a:gd name="T86" fmla="*/ 2147483647 w 588"/>
                <a:gd name="T87" fmla="*/ 2147483647 h 330"/>
                <a:gd name="T88" fmla="*/ 2147483647 w 588"/>
                <a:gd name="T89" fmla="*/ 2147483647 h 330"/>
                <a:gd name="T90" fmla="*/ 2147483647 w 588"/>
                <a:gd name="T91" fmla="*/ 2147483647 h 330"/>
                <a:gd name="T92" fmla="*/ 2147483647 w 588"/>
                <a:gd name="T93" fmla="*/ 2147483647 h 330"/>
                <a:gd name="T94" fmla="*/ 2147483647 w 588"/>
                <a:gd name="T95" fmla="*/ 2147483647 h 330"/>
                <a:gd name="T96" fmla="*/ 2147483647 w 588"/>
                <a:gd name="T97" fmla="*/ 2147483647 h 330"/>
                <a:gd name="T98" fmla="*/ 2147483647 w 588"/>
                <a:gd name="T99" fmla="*/ 2147483647 h 330"/>
                <a:gd name="T100" fmla="*/ 2147483647 w 588"/>
                <a:gd name="T101" fmla="*/ 2147483647 h 330"/>
                <a:gd name="T102" fmla="*/ 2147483647 w 588"/>
                <a:gd name="T103" fmla="*/ 2147483647 h 330"/>
                <a:gd name="T104" fmla="*/ 2147483647 w 588"/>
                <a:gd name="T105" fmla="*/ 2147483647 h 330"/>
                <a:gd name="T106" fmla="*/ 2147483647 w 588"/>
                <a:gd name="T107" fmla="*/ 2147483647 h 330"/>
                <a:gd name="T108" fmla="*/ 2147483647 w 588"/>
                <a:gd name="T109" fmla="*/ 2147483647 h 33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588"/>
                <a:gd name="T166" fmla="*/ 0 h 330"/>
                <a:gd name="T167" fmla="*/ 588 w 588"/>
                <a:gd name="T168" fmla="*/ 330 h 330"/>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588" h="330">
                  <a:moveTo>
                    <a:pt x="294" y="234"/>
                  </a:moveTo>
                  <a:lnTo>
                    <a:pt x="306" y="246"/>
                  </a:lnTo>
                  <a:lnTo>
                    <a:pt x="306" y="252"/>
                  </a:lnTo>
                  <a:lnTo>
                    <a:pt x="330" y="252"/>
                  </a:lnTo>
                  <a:lnTo>
                    <a:pt x="384" y="306"/>
                  </a:lnTo>
                  <a:lnTo>
                    <a:pt x="402" y="294"/>
                  </a:lnTo>
                  <a:lnTo>
                    <a:pt x="432" y="312"/>
                  </a:lnTo>
                  <a:lnTo>
                    <a:pt x="438" y="306"/>
                  </a:lnTo>
                  <a:lnTo>
                    <a:pt x="456" y="306"/>
                  </a:lnTo>
                  <a:lnTo>
                    <a:pt x="474" y="312"/>
                  </a:lnTo>
                  <a:lnTo>
                    <a:pt x="486" y="318"/>
                  </a:lnTo>
                  <a:lnTo>
                    <a:pt x="492" y="330"/>
                  </a:lnTo>
                  <a:lnTo>
                    <a:pt x="498" y="318"/>
                  </a:lnTo>
                  <a:lnTo>
                    <a:pt x="510" y="312"/>
                  </a:lnTo>
                  <a:lnTo>
                    <a:pt x="516" y="312"/>
                  </a:lnTo>
                  <a:lnTo>
                    <a:pt x="522" y="318"/>
                  </a:lnTo>
                  <a:lnTo>
                    <a:pt x="522" y="330"/>
                  </a:lnTo>
                  <a:lnTo>
                    <a:pt x="588" y="330"/>
                  </a:lnTo>
                  <a:lnTo>
                    <a:pt x="588" y="294"/>
                  </a:lnTo>
                  <a:lnTo>
                    <a:pt x="576" y="270"/>
                  </a:lnTo>
                  <a:lnTo>
                    <a:pt x="576" y="222"/>
                  </a:lnTo>
                  <a:lnTo>
                    <a:pt x="564" y="204"/>
                  </a:lnTo>
                  <a:lnTo>
                    <a:pt x="540" y="216"/>
                  </a:lnTo>
                  <a:lnTo>
                    <a:pt x="522" y="216"/>
                  </a:lnTo>
                  <a:lnTo>
                    <a:pt x="498" y="204"/>
                  </a:lnTo>
                  <a:lnTo>
                    <a:pt x="480" y="198"/>
                  </a:lnTo>
                  <a:lnTo>
                    <a:pt x="474" y="192"/>
                  </a:lnTo>
                  <a:lnTo>
                    <a:pt x="462" y="186"/>
                  </a:lnTo>
                  <a:lnTo>
                    <a:pt x="462" y="192"/>
                  </a:lnTo>
                  <a:lnTo>
                    <a:pt x="456" y="198"/>
                  </a:lnTo>
                  <a:lnTo>
                    <a:pt x="438" y="198"/>
                  </a:lnTo>
                  <a:lnTo>
                    <a:pt x="432" y="192"/>
                  </a:lnTo>
                  <a:lnTo>
                    <a:pt x="432" y="180"/>
                  </a:lnTo>
                  <a:lnTo>
                    <a:pt x="432" y="186"/>
                  </a:lnTo>
                  <a:lnTo>
                    <a:pt x="420" y="198"/>
                  </a:lnTo>
                  <a:lnTo>
                    <a:pt x="408" y="198"/>
                  </a:lnTo>
                  <a:lnTo>
                    <a:pt x="402" y="192"/>
                  </a:lnTo>
                  <a:lnTo>
                    <a:pt x="402" y="174"/>
                  </a:lnTo>
                  <a:lnTo>
                    <a:pt x="396" y="174"/>
                  </a:lnTo>
                  <a:lnTo>
                    <a:pt x="390" y="180"/>
                  </a:lnTo>
                  <a:lnTo>
                    <a:pt x="378" y="180"/>
                  </a:lnTo>
                  <a:lnTo>
                    <a:pt x="360" y="174"/>
                  </a:lnTo>
                  <a:lnTo>
                    <a:pt x="354" y="168"/>
                  </a:lnTo>
                  <a:lnTo>
                    <a:pt x="348" y="168"/>
                  </a:lnTo>
                  <a:lnTo>
                    <a:pt x="348" y="162"/>
                  </a:lnTo>
                  <a:lnTo>
                    <a:pt x="354" y="156"/>
                  </a:lnTo>
                  <a:lnTo>
                    <a:pt x="354" y="150"/>
                  </a:lnTo>
                  <a:lnTo>
                    <a:pt x="348" y="144"/>
                  </a:lnTo>
                  <a:lnTo>
                    <a:pt x="342" y="144"/>
                  </a:lnTo>
                  <a:lnTo>
                    <a:pt x="330" y="150"/>
                  </a:lnTo>
                  <a:lnTo>
                    <a:pt x="324" y="156"/>
                  </a:lnTo>
                  <a:lnTo>
                    <a:pt x="312" y="150"/>
                  </a:lnTo>
                  <a:lnTo>
                    <a:pt x="282" y="120"/>
                  </a:lnTo>
                  <a:lnTo>
                    <a:pt x="282" y="102"/>
                  </a:lnTo>
                  <a:lnTo>
                    <a:pt x="276" y="90"/>
                  </a:lnTo>
                  <a:lnTo>
                    <a:pt x="270" y="84"/>
                  </a:lnTo>
                  <a:lnTo>
                    <a:pt x="258" y="84"/>
                  </a:lnTo>
                  <a:lnTo>
                    <a:pt x="252" y="96"/>
                  </a:lnTo>
                  <a:lnTo>
                    <a:pt x="246" y="102"/>
                  </a:lnTo>
                  <a:lnTo>
                    <a:pt x="246" y="108"/>
                  </a:lnTo>
                  <a:lnTo>
                    <a:pt x="234" y="108"/>
                  </a:lnTo>
                  <a:lnTo>
                    <a:pt x="234" y="96"/>
                  </a:lnTo>
                  <a:lnTo>
                    <a:pt x="228" y="90"/>
                  </a:lnTo>
                  <a:lnTo>
                    <a:pt x="222" y="78"/>
                  </a:lnTo>
                  <a:lnTo>
                    <a:pt x="216" y="72"/>
                  </a:lnTo>
                  <a:lnTo>
                    <a:pt x="210" y="60"/>
                  </a:lnTo>
                  <a:lnTo>
                    <a:pt x="168" y="54"/>
                  </a:lnTo>
                  <a:lnTo>
                    <a:pt x="150" y="36"/>
                  </a:lnTo>
                  <a:lnTo>
                    <a:pt x="138" y="30"/>
                  </a:lnTo>
                  <a:lnTo>
                    <a:pt x="132" y="18"/>
                  </a:lnTo>
                  <a:lnTo>
                    <a:pt x="120" y="6"/>
                  </a:lnTo>
                  <a:lnTo>
                    <a:pt x="108" y="0"/>
                  </a:lnTo>
                  <a:lnTo>
                    <a:pt x="96" y="0"/>
                  </a:lnTo>
                  <a:lnTo>
                    <a:pt x="84" y="6"/>
                  </a:lnTo>
                  <a:lnTo>
                    <a:pt x="78" y="12"/>
                  </a:lnTo>
                  <a:lnTo>
                    <a:pt x="54" y="30"/>
                  </a:lnTo>
                  <a:lnTo>
                    <a:pt x="36" y="12"/>
                  </a:lnTo>
                  <a:lnTo>
                    <a:pt x="30" y="36"/>
                  </a:lnTo>
                  <a:lnTo>
                    <a:pt x="6" y="60"/>
                  </a:lnTo>
                  <a:lnTo>
                    <a:pt x="12" y="72"/>
                  </a:lnTo>
                  <a:lnTo>
                    <a:pt x="6" y="78"/>
                  </a:lnTo>
                  <a:lnTo>
                    <a:pt x="6" y="84"/>
                  </a:lnTo>
                  <a:lnTo>
                    <a:pt x="18" y="96"/>
                  </a:lnTo>
                  <a:lnTo>
                    <a:pt x="12" y="96"/>
                  </a:lnTo>
                  <a:lnTo>
                    <a:pt x="0" y="108"/>
                  </a:lnTo>
                  <a:lnTo>
                    <a:pt x="0" y="120"/>
                  </a:lnTo>
                  <a:lnTo>
                    <a:pt x="30" y="150"/>
                  </a:lnTo>
                  <a:lnTo>
                    <a:pt x="42" y="144"/>
                  </a:lnTo>
                  <a:lnTo>
                    <a:pt x="60" y="168"/>
                  </a:lnTo>
                  <a:lnTo>
                    <a:pt x="84" y="168"/>
                  </a:lnTo>
                  <a:lnTo>
                    <a:pt x="96" y="186"/>
                  </a:lnTo>
                  <a:lnTo>
                    <a:pt x="138" y="204"/>
                  </a:lnTo>
                  <a:lnTo>
                    <a:pt x="150" y="204"/>
                  </a:lnTo>
                  <a:lnTo>
                    <a:pt x="156" y="210"/>
                  </a:lnTo>
                  <a:lnTo>
                    <a:pt x="162" y="222"/>
                  </a:lnTo>
                  <a:lnTo>
                    <a:pt x="168" y="228"/>
                  </a:lnTo>
                  <a:lnTo>
                    <a:pt x="186" y="228"/>
                  </a:lnTo>
                  <a:lnTo>
                    <a:pt x="192" y="222"/>
                  </a:lnTo>
                  <a:lnTo>
                    <a:pt x="204" y="222"/>
                  </a:lnTo>
                  <a:lnTo>
                    <a:pt x="204" y="234"/>
                  </a:lnTo>
                  <a:lnTo>
                    <a:pt x="210" y="240"/>
                  </a:lnTo>
                  <a:lnTo>
                    <a:pt x="234" y="240"/>
                  </a:lnTo>
                  <a:lnTo>
                    <a:pt x="240" y="246"/>
                  </a:lnTo>
                  <a:lnTo>
                    <a:pt x="246" y="258"/>
                  </a:lnTo>
                  <a:lnTo>
                    <a:pt x="258" y="246"/>
                  </a:lnTo>
                  <a:lnTo>
                    <a:pt x="276" y="246"/>
                  </a:lnTo>
                  <a:lnTo>
                    <a:pt x="282" y="252"/>
                  </a:lnTo>
                  <a:lnTo>
                    <a:pt x="282" y="258"/>
                  </a:lnTo>
                  <a:lnTo>
                    <a:pt x="282" y="240"/>
                  </a:lnTo>
                  <a:lnTo>
                    <a:pt x="288" y="234"/>
                  </a:lnTo>
                  <a:lnTo>
                    <a:pt x="294" y="23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69" name="Namibia" descr="© INSCALE GmbH, 05.05.2010&#10;http://www.presentationload.com/">
              <a:extLst>
                <a:ext uri="{FF2B5EF4-FFF2-40B4-BE49-F238E27FC236}">
                  <a16:creationId xmlns:a16="http://schemas.microsoft.com/office/drawing/2014/main" id="{89C2CD5E-CF1C-3167-CDD8-67336E20C411}"/>
                </a:ext>
              </a:extLst>
            </p:cNvPr>
            <p:cNvSpPr>
              <a:spLocks/>
            </p:cNvSpPr>
            <p:nvPr/>
          </p:nvSpPr>
          <p:spPr bwMode="gray">
            <a:xfrm>
              <a:off x="4548172" y="3735829"/>
              <a:ext cx="361698" cy="369113"/>
            </a:xfrm>
            <a:custGeom>
              <a:avLst/>
              <a:gdLst>
                <a:gd name="T0" fmla="*/ 2147483647 w 954"/>
                <a:gd name="T1" fmla="*/ 2147483647 h 972"/>
                <a:gd name="T2" fmla="*/ 2147483647 w 954"/>
                <a:gd name="T3" fmla="*/ 2147483647 h 972"/>
                <a:gd name="T4" fmla="*/ 2147483647 w 954"/>
                <a:gd name="T5" fmla="*/ 2147483647 h 972"/>
                <a:gd name="T6" fmla="*/ 2147483647 w 954"/>
                <a:gd name="T7" fmla="*/ 2147483647 h 972"/>
                <a:gd name="T8" fmla="*/ 2147483647 w 954"/>
                <a:gd name="T9" fmla="*/ 2147483647 h 972"/>
                <a:gd name="T10" fmla="*/ 2147483647 w 954"/>
                <a:gd name="T11" fmla="*/ 2147483647 h 972"/>
                <a:gd name="T12" fmla="*/ 2147483647 w 954"/>
                <a:gd name="T13" fmla="*/ 2147483647 h 972"/>
                <a:gd name="T14" fmla="*/ 2147483647 w 954"/>
                <a:gd name="T15" fmla="*/ 2147483647 h 972"/>
                <a:gd name="T16" fmla="*/ 2147483647 w 954"/>
                <a:gd name="T17" fmla="*/ 2147483647 h 972"/>
                <a:gd name="T18" fmla="*/ 2147483647 w 954"/>
                <a:gd name="T19" fmla="*/ 2147483647 h 972"/>
                <a:gd name="T20" fmla="*/ 2147483647 w 954"/>
                <a:gd name="T21" fmla="*/ 2147483647 h 972"/>
                <a:gd name="T22" fmla="*/ 2147483647 w 954"/>
                <a:gd name="T23" fmla="*/ 2147483647 h 972"/>
                <a:gd name="T24" fmla="*/ 2147483647 w 954"/>
                <a:gd name="T25" fmla="*/ 2147483647 h 972"/>
                <a:gd name="T26" fmla="*/ 2147483647 w 954"/>
                <a:gd name="T27" fmla="*/ 2147483647 h 972"/>
                <a:gd name="T28" fmla="*/ 2147483647 w 954"/>
                <a:gd name="T29" fmla="*/ 2147483647 h 972"/>
                <a:gd name="T30" fmla="*/ 2147483647 w 954"/>
                <a:gd name="T31" fmla="*/ 2147483647 h 972"/>
                <a:gd name="T32" fmla="*/ 2147483647 w 954"/>
                <a:gd name="T33" fmla="*/ 2147483647 h 972"/>
                <a:gd name="T34" fmla="*/ 2147483647 w 954"/>
                <a:gd name="T35" fmla="*/ 2147483647 h 972"/>
                <a:gd name="T36" fmla="*/ 2147483647 w 954"/>
                <a:gd name="T37" fmla="*/ 2147483647 h 972"/>
                <a:gd name="T38" fmla="*/ 2147483647 w 954"/>
                <a:gd name="T39" fmla="*/ 2147483647 h 972"/>
                <a:gd name="T40" fmla="*/ 2147483647 w 954"/>
                <a:gd name="T41" fmla="*/ 2147483647 h 972"/>
                <a:gd name="T42" fmla="*/ 2147483647 w 954"/>
                <a:gd name="T43" fmla="*/ 2147483647 h 972"/>
                <a:gd name="T44" fmla="*/ 2147483647 w 954"/>
                <a:gd name="T45" fmla="*/ 2147483647 h 972"/>
                <a:gd name="T46" fmla="*/ 2147483647 w 954"/>
                <a:gd name="T47" fmla="*/ 2147483647 h 972"/>
                <a:gd name="T48" fmla="*/ 2147483647 w 954"/>
                <a:gd name="T49" fmla="*/ 2147483647 h 972"/>
                <a:gd name="T50" fmla="*/ 2147483647 w 954"/>
                <a:gd name="T51" fmla="*/ 2147483647 h 972"/>
                <a:gd name="T52" fmla="*/ 2147483647 w 954"/>
                <a:gd name="T53" fmla="*/ 2147483647 h 972"/>
                <a:gd name="T54" fmla="*/ 2147483647 w 954"/>
                <a:gd name="T55" fmla="*/ 2147483647 h 972"/>
                <a:gd name="T56" fmla="*/ 2147483647 w 954"/>
                <a:gd name="T57" fmla="*/ 2147483647 h 972"/>
                <a:gd name="T58" fmla="*/ 2147483647 w 954"/>
                <a:gd name="T59" fmla="*/ 2147483647 h 972"/>
                <a:gd name="T60" fmla="*/ 2147483647 w 954"/>
                <a:gd name="T61" fmla="*/ 2147483647 h 972"/>
                <a:gd name="T62" fmla="*/ 2147483647 w 954"/>
                <a:gd name="T63" fmla="*/ 2147483647 h 972"/>
                <a:gd name="T64" fmla="*/ 2147483647 w 954"/>
                <a:gd name="T65" fmla="*/ 2147483647 h 972"/>
                <a:gd name="T66" fmla="*/ 2147483647 w 954"/>
                <a:gd name="T67" fmla="*/ 0 h 972"/>
                <a:gd name="T68" fmla="*/ 2147483647 w 954"/>
                <a:gd name="T69" fmla="*/ 2147483647 h 972"/>
                <a:gd name="T70" fmla="*/ 2147483647 w 954"/>
                <a:gd name="T71" fmla="*/ 2147483647 h 972"/>
                <a:gd name="T72" fmla="*/ 0 w 954"/>
                <a:gd name="T73" fmla="*/ 2147483647 h 972"/>
                <a:gd name="T74" fmla="*/ 2147483647 w 954"/>
                <a:gd name="T75" fmla="*/ 2147483647 h 972"/>
                <a:gd name="T76" fmla="*/ 2147483647 w 954"/>
                <a:gd name="T77" fmla="*/ 2147483647 h 972"/>
                <a:gd name="T78" fmla="*/ 2147483647 w 954"/>
                <a:gd name="T79" fmla="*/ 2147483647 h 972"/>
                <a:gd name="T80" fmla="*/ 2147483647 w 954"/>
                <a:gd name="T81" fmla="*/ 2147483647 h 972"/>
                <a:gd name="T82" fmla="*/ 2147483647 w 954"/>
                <a:gd name="T83" fmla="*/ 2147483647 h 972"/>
                <a:gd name="T84" fmla="*/ 2147483647 w 954"/>
                <a:gd name="T85" fmla="*/ 2147483647 h 972"/>
                <a:gd name="T86" fmla="*/ 2147483647 w 954"/>
                <a:gd name="T87" fmla="*/ 2147483647 h 972"/>
                <a:gd name="T88" fmla="*/ 2147483647 w 954"/>
                <a:gd name="T89" fmla="*/ 2147483647 h 972"/>
                <a:gd name="T90" fmla="*/ 2147483647 w 954"/>
                <a:gd name="T91" fmla="*/ 2147483647 h 972"/>
                <a:gd name="T92" fmla="*/ 2147483647 w 954"/>
                <a:gd name="T93" fmla="*/ 2147483647 h 972"/>
                <a:gd name="T94" fmla="*/ 2147483647 w 954"/>
                <a:gd name="T95" fmla="*/ 2147483647 h 972"/>
                <a:gd name="T96" fmla="*/ 2147483647 w 954"/>
                <a:gd name="T97" fmla="*/ 2147483647 h 972"/>
                <a:gd name="T98" fmla="*/ 2147483647 w 954"/>
                <a:gd name="T99" fmla="*/ 2147483647 h 972"/>
                <a:gd name="T100" fmla="*/ 2147483647 w 954"/>
                <a:gd name="T101" fmla="*/ 2147483647 h 972"/>
                <a:gd name="T102" fmla="*/ 2147483647 w 954"/>
                <a:gd name="T103" fmla="*/ 2147483647 h 972"/>
                <a:gd name="T104" fmla="*/ 2147483647 w 954"/>
                <a:gd name="T105" fmla="*/ 2147483647 h 972"/>
                <a:gd name="T106" fmla="*/ 2147483647 w 954"/>
                <a:gd name="T107" fmla="*/ 2147483647 h 972"/>
                <a:gd name="T108" fmla="*/ 2147483647 w 954"/>
                <a:gd name="T109" fmla="*/ 2147483647 h 972"/>
                <a:gd name="T110" fmla="*/ 2147483647 w 954"/>
                <a:gd name="T111" fmla="*/ 2147483647 h 972"/>
                <a:gd name="T112" fmla="*/ 2147483647 w 954"/>
                <a:gd name="T113" fmla="*/ 2147483647 h 972"/>
                <a:gd name="T114" fmla="*/ 2147483647 w 954"/>
                <a:gd name="T115" fmla="*/ 2147483647 h 972"/>
                <a:gd name="T116" fmla="*/ 2147483647 w 954"/>
                <a:gd name="T117" fmla="*/ 2147483647 h 972"/>
                <a:gd name="T118" fmla="*/ 2147483647 w 954"/>
                <a:gd name="T119" fmla="*/ 2147483647 h 972"/>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54"/>
                <a:gd name="T181" fmla="*/ 0 h 972"/>
                <a:gd name="T182" fmla="*/ 954 w 954"/>
                <a:gd name="T183" fmla="*/ 972 h 972"/>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54" h="972">
                  <a:moveTo>
                    <a:pt x="366" y="894"/>
                  </a:moveTo>
                  <a:lnTo>
                    <a:pt x="372" y="894"/>
                  </a:lnTo>
                  <a:lnTo>
                    <a:pt x="390" y="912"/>
                  </a:lnTo>
                  <a:lnTo>
                    <a:pt x="390" y="936"/>
                  </a:lnTo>
                  <a:lnTo>
                    <a:pt x="396" y="948"/>
                  </a:lnTo>
                  <a:lnTo>
                    <a:pt x="402" y="954"/>
                  </a:lnTo>
                  <a:lnTo>
                    <a:pt x="426" y="954"/>
                  </a:lnTo>
                  <a:lnTo>
                    <a:pt x="432" y="960"/>
                  </a:lnTo>
                  <a:lnTo>
                    <a:pt x="432" y="966"/>
                  </a:lnTo>
                  <a:lnTo>
                    <a:pt x="438" y="972"/>
                  </a:lnTo>
                  <a:lnTo>
                    <a:pt x="462" y="972"/>
                  </a:lnTo>
                  <a:lnTo>
                    <a:pt x="474" y="960"/>
                  </a:lnTo>
                  <a:lnTo>
                    <a:pt x="486" y="960"/>
                  </a:lnTo>
                  <a:lnTo>
                    <a:pt x="498" y="972"/>
                  </a:lnTo>
                  <a:lnTo>
                    <a:pt x="522" y="972"/>
                  </a:lnTo>
                  <a:lnTo>
                    <a:pt x="522" y="948"/>
                  </a:lnTo>
                  <a:lnTo>
                    <a:pt x="534" y="948"/>
                  </a:lnTo>
                  <a:lnTo>
                    <a:pt x="534" y="942"/>
                  </a:lnTo>
                  <a:lnTo>
                    <a:pt x="540" y="936"/>
                  </a:lnTo>
                  <a:lnTo>
                    <a:pt x="552" y="930"/>
                  </a:lnTo>
                  <a:lnTo>
                    <a:pt x="570" y="930"/>
                  </a:lnTo>
                  <a:lnTo>
                    <a:pt x="582" y="414"/>
                  </a:lnTo>
                  <a:lnTo>
                    <a:pt x="654" y="414"/>
                  </a:lnTo>
                  <a:lnTo>
                    <a:pt x="648" y="288"/>
                  </a:lnTo>
                  <a:lnTo>
                    <a:pt x="654" y="282"/>
                  </a:lnTo>
                  <a:lnTo>
                    <a:pt x="654" y="108"/>
                  </a:lnTo>
                  <a:lnTo>
                    <a:pt x="690" y="108"/>
                  </a:lnTo>
                  <a:lnTo>
                    <a:pt x="708" y="102"/>
                  </a:lnTo>
                  <a:lnTo>
                    <a:pt x="744" y="102"/>
                  </a:lnTo>
                  <a:lnTo>
                    <a:pt x="792" y="90"/>
                  </a:lnTo>
                  <a:lnTo>
                    <a:pt x="804" y="84"/>
                  </a:lnTo>
                  <a:lnTo>
                    <a:pt x="822" y="84"/>
                  </a:lnTo>
                  <a:lnTo>
                    <a:pt x="828" y="90"/>
                  </a:lnTo>
                  <a:lnTo>
                    <a:pt x="828" y="108"/>
                  </a:lnTo>
                  <a:lnTo>
                    <a:pt x="834" y="108"/>
                  </a:lnTo>
                  <a:lnTo>
                    <a:pt x="834" y="126"/>
                  </a:lnTo>
                  <a:lnTo>
                    <a:pt x="840" y="126"/>
                  </a:lnTo>
                  <a:lnTo>
                    <a:pt x="882" y="84"/>
                  </a:lnTo>
                  <a:lnTo>
                    <a:pt x="906" y="84"/>
                  </a:lnTo>
                  <a:lnTo>
                    <a:pt x="918" y="72"/>
                  </a:lnTo>
                  <a:lnTo>
                    <a:pt x="954" y="66"/>
                  </a:lnTo>
                  <a:lnTo>
                    <a:pt x="936" y="48"/>
                  </a:lnTo>
                  <a:lnTo>
                    <a:pt x="906" y="54"/>
                  </a:lnTo>
                  <a:lnTo>
                    <a:pt x="906" y="48"/>
                  </a:lnTo>
                  <a:lnTo>
                    <a:pt x="900" y="42"/>
                  </a:lnTo>
                  <a:lnTo>
                    <a:pt x="882" y="42"/>
                  </a:lnTo>
                  <a:lnTo>
                    <a:pt x="876" y="48"/>
                  </a:lnTo>
                  <a:lnTo>
                    <a:pt x="870" y="48"/>
                  </a:lnTo>
                  <a:lnTo>
                    <a:pt x="846" y="60"/>
                  </a:lnTo>
                  <a:lnTo>
                    <a:pt x="828" y="54"/>
                  </a:lnTo>
                  <a:lnTo>
                    <a:pt x="816" y="60"/>
                  </a:lnTo>
                  <a:lnTo>
                    <a:pt x="780" y="72"/>
                  </a:lnTo>
                  <a:lnTo>
                    <a:pt x="732" y="78"/>
                  </a:lnTo>
                  <a:lnTo>
                    <a:pt x="696" y="84"/>
                  </a:lnTo>
                  <a:lnTo>
                    <a:pt x="624" y="84"/>
                  </a:lnTo>
                  <a:lnTo>
                    <a:pt x="618" y="72"/>
                  </a:lnTo>
                  <a:lnTo>
                    <a:pt x="546" y="78"/>
                  </a:lnTo>
                  <a:lnTo>
                    <a:pt x="540" y="66"/>
                  </a:lnTo>
                  <a:lnTo>
                    <a:pt x="504" y="66"/>
                  </a:lnTo>
                  <a:lnTo>
                    <a:pt x="480" y="42"/>
                  </a:lnTo>
                  <a:lnTo>
                    <a:pt x="480" y="36"/>
                  </a:lnTo>
                  <a:lnTo>
                    <a:pt x="174" y="36"/>
                  </a:lnTo>
                  <a:lnTo>
                    <a:pt x="168" y="30"/>
                  </a:lnTo>
                  <a:lnTo>
                    <a:pt x="156" y="30"/>
                  </a:lnTo>
                  <a:lnTo>
                    <a:pt x="132" y="18"/>
                  </a:lnTo>
                  <a:lnTo>
                    <a:pt x="126" y="6"/>
                  </a:lnTo>
                  <a:lnTo>
                    <a:pt x="120" y="0"/>
                  </a:lnTo>
                  <a:lnTo>
                    <a:pt x="90" y="0"/>
                  </a:lnTo>
                  <a:lnTo>
                    <a:pt x="90" y="6"/>
                  </a:lnTo>
                  <a:lnTo>
                    <a:pt x="72" y="24"/>
                  </a:lnTo>
                  <a:lnTo>
                    <a:pt x="42" y="24"/>
                  </a:lnTo>
                  <a:lnTo>
                    <a:pt x="36" y="18"/>
                  </a:lnTo>
                  <a:lnTo>
                    <a:pt x="18" y="24"/>
                  </a:lnTo>
                  <a:lnTo>
                    <a:pt x="0" y="24"/>
                  </a:lnTo>
                  <a:lnTo>
                    <a:pt x="6" y="96"/>
                  </a:lnTo>
                  <a:lnTo>
                    <a:pt x="12" y="108"/>
                  </a:lnTo>
                  <a:lnTo>
                    <a:pt x="30" y="126"/>
                  </a:lnTo>
                  <a:lnTo>
                    <a:pt x="36" y="138"/>
                  </a:lnTo>
                  <a:lnTo>
                    <a:pt x="54" y="162"/>
                  </a:lnTo>
                  <a:lnTo>
                    <a:pt x="72" y="192"/>
                  </a:lnTo>
                  <a:lnTo>
                    <a:pt x="96" y="228"/>
                  </a:lnTo>
                  <a:lnTo>
                    <a:pt x="102" y="258"/>
                  </a:lnTo>
                  <a:lnTo>
                    <a:pt x="102" y="276"/>
                  </a:lnTo>
                  <a:lnTo>
                    <a:pt x="114" y="294"/>
                  </a:lnTo>
                  <a:lnTo>
                    <a:pt x="120" y="312"/>
                  </a:lnTo>
                  <a:lnTo>
                    <a:pt x="138" y="348"/>
                  </a:lnTo>
                  <a:lnTo>
                    <a:pt x="156" y="366"/>
                  </a:lnTo>
                  <a:lnTo>
                    <a:pt x="156" y="390"/>
                  </a:lnTo>
                  <a:lnTo>
                    <a:pt x="162" y="396"/>
                  </a:lnTo>
                  <a:lnTo>
                    <a:pt x="174" y="402"/>
                  </a:lnTo>
                  <a:lnTo>
                    <a:pt x="180" y="414"/>
                  </a:lnTo>
                  <a:lnTo>
                    <a:pt x="192" y="420"/>
                  </a:lnTo>
                  <a:lnTo>
                    <a:pt x="198" y="432"/>
                  </a:lnTo>
                  <a:lnTo>
                    <a:pt x="198" y="582"/>
                  </a:lnTo>
                  <a:lnTo>
                    <a:pt x="222" y="630"/>
                  </a:lnTo>
                  <a:lnTo>
                    <a:pt x="222" y="678"/>
                  </a:lnTo>
                  <a:lnTo>
                    <a:pt x="216" y="678"/>
                  </a:lnTo>
                  <a:lnTo>
                    <a:pt x="228" y="726"/>
                  </a:lnTo>
                  <a:lnTo>
                    <a:pt x="228" y="762"/>
                  </a:lnTo>
                  <a:lnTo>
                    <a:pt x="240" y="762"/>
                  </a:lnTo>
                  <a:lnTo>
                    <a:pt x="240" y="804"/>
                  </a:lnTo>
                  <a:lnTo>
                    <a:pt x="252" y="810"/>
                  </a:lnTo>
                  <a:lnTo>
                    <a:pt x="258" y="816"/>
                  </a:lnTo>
                  <a:lnTo>
                    <a:pt x="258" y="846"/>
                  </a:lnTo>
                  <a:lnTo>
                    <a:pt x="264" y="858"/>
                  </a:lnTo>
                  <a:lnTo>
                    <a:pt x="270" y="864"/>
                  </a:lnTo>
                  <a:lnTo>
                    <a:pt x="276" y="876"/>
                  </a:lnTo>
                  <a:lnTo>
                    <a:pt x="282" y="894"/>
                  </a:lnTo>
                  <a:lnTo>
                    <a:pt x="282" y="900"/>
                  </a:lnTo>
                  <a:lnTo>
                    <a:pt x="288" y="912"/>
                  </a:lnTo>
                  <a:lnTo>
                    <a:pt x="294" y="918"/>
                  </a:lnTo>
                  <a:lnTo>
                    <a:pt x="318" y="930"/>
                  </a:lnTo>
                  <a:lnTo>
                    <a:pt x="324" y="936"/>
                  </a:lnTo>
                  <a:lnTo>
                    <a:pt x="330" y="936"/>
                  </a:lnTo>
                  <a:lnTo>
                    <a:pt x="330" y="942"/>
                  </a:lnTo>
                  <a:lnTo>
                    <a:pt x="348" y="930"/>
                  </a:lnTo>
                  <a:lnTo>
                    <a:pt x="348" y="924"/>
                  </a:lnTo>
                  <a:lnTo>
                    <a:pt x="354" y="918"/>
                  </a:lnTo>
                  <a:lnTo>
                    <a:pt x="360" y="906"/>
                  </a:lnTo>
                  <a:lnTo>
                    <a:pt x="360" y="900"/>
                  </a:lnTo>
                  <a:lnTo>
                    <a:pt x="366" y="89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70" name="Myanmar" descr="© INSCALE GmbH, 05.05.2010&#10;http://www.presentationload.com/">
              <a:extLst>
                <a:ext uri="{FF2B5EF4-FFF2-40B4-BE49-F238E27FC236}">
                  <a16:creationId xmlns:a16="http://schemas.microsoft.com/office/drawing/2014/main" id="{1043E0EA-941F-145E-59BA-F0904CBD3DFC}"/>
                </a:ext>
              </a:extLst>
            </p:cNvPr>
            <p:cNvSpPr>
              <a:spLocks/>
            </p:cNvSpPr>
            <p:nvPr/>
          </p:nvSpPr>
          <p:spPr bwMode="gray">
            <a:xfrm>
              <a:off x="6676859" y="2346840"/>
              <a:ext cx="241627" cy="567751"/>
            </a:xfrm>
            <a:custGeom>
              <a:avLst/>
              <a:gdLst>
                <a:gd name="T0" fmla="*/ 2147483647 w 636"/>
                <a:gd name="T1" fmla="*/ 2147483647 h 1500"/>
                <a:gd name="T2" fmla="*/ 2147483647 w 636"/>
                <a:gd name="T3" fmla="*/ 2147483647 h 1500"/>
                <a:gd name="T4" fmla="*/ 2147483647 w 636"/>
                <a:gd name="T5" fmla="*/ 2147483647 h 1500"/>
                <a:gd name="T6" fmla="*/ 2147483647 w 636"/>
                <a:gd name="T7" fmla="*/ 2147483647 h 1500"/>
                <a:gd name="T8" fmla="*/ 2147483647 w 636"/>
                <a:gd name="T9" fmla="*/ 2147483647 h 1500"/>
                <a:gd name="T10" fmla="*/ 2147483647 w 636"/>
                <a:gd name="T11" fmla="*/ 2147483647 h 1500"/>
                <a:gd name="T12" fmla="*/ 2147483647 w 636"/>
                <a:gd name="T13" fmla="*/ 2147483647 h 1500"/>
                <a:gd name="T14" fmla="*/ 2147483647 w 636"/>
                <a:gd name="T15" fmla="*/ 2147483647 h 1500"/>
                <a:gd name="T16" fmla="*/ 2147483647 w 636"/>
                <a:gd name="T17" fmla="*/ 2147483647 h 1500"/>
                <a:gd name="T18" fmla="*/ 2147483647 w 636"/>
                <a:gd name="T19" fmla="*/ 2147483647 h 1500"/>
                <a:gd name="T20" fmla="*/ 2147483647 w 636"/>
                <a:gd name="T21" fmla="*/ 2147483647 h 1500"/>
                <a:gd name="T22" fmla="*/ 2147483647 w 636"/>
                <a:gd name="T23" fmla="*/ 2147483647 h 1500"/>
                <a:gd name="T24" fmla="*/ 2147483647 w 636"/>
                <a:gd name="T25" fmla="*/ 2147483647 h 1500"/>
                <a:gd name="T26" fmla="*/ 2147483647 w 636"/>
                <a:gd name="T27" fmla="*/ 2147483647 h 1500"/>
                <a:gd name="T28" fmla="*/ 2147483647 w 636"/>
                <a:gd name="T29" fmla="*/ 2147483647 h 1500"/>
                <a:gd name="T30" fmla="*/ 2147483647 w 636"/>
                <a:gd name="T31" fmla="*/ 2147483647 h 1500"/>
                <a:gd name="T32" fmla="*/ 2147483647 w 636"/>
                <a:gd name="T33" fmla="*/ 2147483647 h 1500"/>
                <a:gd name="T34" fmla="*/ 2147483647 w 636"/>
                <a:gd name="T35" fmla="*/ 2147483647 h 1500"/>
                <a:gd name="T36" fmla="*/ 2147483647 w 636"/>
                <a:gd name="T37" fmla="*/ 2147483647 h 1500"/>
                <a:gd name="T38" fmla="*/ 2147483647 w 636"/>
                <a:gd name="T39" fmla="*/ 2147483647 h 1500"/>
                <a:gd name="T40" fmla="*/ 2147483647 w 636"/>
                <a:gd name="T41" fmla="*/ 2147483647 h 1500"/>
                <a:gd name="T42" fmla="*/ 2147483647 w 636"/>
                <a:gd name="T43" fmla="*/ 2147483647 h 1500"/>
                <a:gd name="T44" fmla="*/ 2147483647 w 636"/>
                <a:gd name="T45" fmla="*/ 2147483647 h 1500"/>
                <a:gd name="T46" fmla="*/ 2147483647 w 636"/>
                <a:gd name="T47" fmla="*/ 2147483647 h 1500"/>
                <a:gd name="T48" fmla="*/ 2147483647 w 636"/>
                <a:gd name="T49" fmla="*/ 2147483647 h 1500"/>
                <a:gd name="T50" fmla="*/ 2147483647 w 636"/>
                <a:gd name="T51" fmla="*/ 2147483647 h 1500"/>
                <a:gd name="T52" fmla="*/ 2147483647 w 636"/>
                <a:gd name="T53" fmla="*/ 2147483647 h 1500"/>
                <a:gd name="T54" fmla="*/ 2147483647 w 636"/>
                <a:gd name="T55" fmla="*/ 2147483647 h 1500"/>
                <a:gd name="T56" fmla="*/ 2147483647 w 636"/>
                <a:gd name="T57" fmla="*/ 2147483647 h 1500"/>
                <a:gd name="T58" fmla="*/ 2147483647 w 636"/>
                <a:gd name="T59" fmla="*/ 2147483647 h 1500"/>
                <a:gd name="T60" fmla="*/ 2147483647 w 636"/>
                <a:gd name="T61" fmla="*/ 2147483647 h 1500"/>
                <a:gd name="T62" fmla="*/ 2147483647 w 636"/>
                <a:gd name="T63" fmla="*/ 2147483647 h 1500"/>
                <a:gd name="T64" fmla="*/ 2147483647 w 636"/>
                <a:gd name="T65" fmla="*/ 2147483647 h 1500"/>
                <a:gd name="T66" fmla="*/ 2147483647 w 636"/>
                <a:gd name="T67" fmla="*/ 2147483647 h 1500"/>
                <a:gd name="T68" fmla="*/ 2147483647 w 636"/>
                <a:gd name="T69" fmla="*/ 2147483647 h 1500"/>
                <a:gd name="T70" fmla="*/ 2147483647 w 636"/>
                <a:gd name="T71" fmla="*/ 2147483647 h 1500"/>
                <a:gd name="T72" fmla="*/ 2147483647 w 636"/>
                <a:gd name="T73" fmla="*/ 2147483647 h 1500"/>
                <a:gd name="T74" fmla="*/ 2147483647 w 636"/>
                <a:gd name="T75" fmla="*/ 2147483647 h 1500"/>
                <a:gd name="T76" fmla="*/ 2147483647 w 636"/>
                <a:gd name="T77" fmla="*/ 2147483647 h 1500"/>
                <a:gd name="T78" fmla="*/ 2147483647 w 636"/>
                <a:gd name="T79" fmla="*/ 2147483647 h 1500"/>
                <a:gd name="T80" fmla="*/ 2147483647 w 636"/>
                <a:gd name="T81" fmla="*/ 2147483647 h 1500"/>
                <a:gd name="T82" fmla="*/ 2147483647 w 636"/>
                <a:gd name="T83" fmla="*/ 2147483647 h 1500"/>
                <a:gd name="T84" fmla="*/ 2147483647 w 636"/>
                <a:gd name="T85" fmla="*/ 2147483647 h 1500"/>
                <a:gd name="T86" fmla="*/ 2147483647 w 636"/>
                <a:gd name="T87" fmla="*/ 0 h 1500"/>
                <a:gd name="T88" fmla="*/ 2147483647 w 636"/>
                <a:gd name="T89" fmla="*/ 2147483647 h 1500"/>
                <a:gd name="T90" fmla="*/ 2147483647 w 636"/>
                <a:gd name="T91" fmla="*/ 2147483647 h 1500"/>
                <a:gd name="T92" fmla="*/ 2147483647 w 636"/>
                <a:gd name="T93" fmla="*/ 2147483647 h 1500"/>
                <a:gd name="T94" fmla="*/ 2147483647 w 636"/>
                <a:gd name="T95" fmla="*/ 2147483647 h 1500"/>
                <a:gd name="T96" fmla="*/ 2147483647 w 636"/>
                <a:gd name="T97" fmla="*/ 2147483647 h 1500"/>
                <a:gd name="T98" fmla="*/ 2147483647 w 636"/>
                <a:gd name="T99" fmla="*/ 2147483647 h 1500"/>
                <a:gd name="T100" fmla="*/ 2147483647 w 636"/>
                <a:gd name="T101" fmla="*/ 2147483647 h 1500"/>
                <a:gd name="T102" fmla="*/ 2147483647 w 636"/>
                <a:gd name="T103" fmla="*/ 2147483647 h 1500"/>
                <a:gd name="T104" fmla="*/ 2147483647 w 636"/>
                <a:gd name="T105" fmla="*/ 2147483647 h 1500"/>
                <a:gd name="T106" fmla="*/ 2147483647 w 636"/>
                <a:gd name="T107" fmla="*/ 2147483647 h 1500"/>
                <a:gd name="T108" fmla="*/ 2147483647 w 636"/>
                <a:gd name="T109" fmla="*/ 2147483647 h 15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636"/>
                <a:gd name="T166" fmla="*/ 0 h 1500"/>
                <a:gd name="T167" fmla="*/ 636 w 636"/>
                <a:gd name="T168" fmla="*/ 1500 h 1500"/>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636" h="1500">
                  <a:moveTo>
                    <a:pt x="0" y="588"/>
                  </a:moveTo>
                  <a:lnTo>
                    <a:pt x="18" y="588"/>
                  </a:lnTo>
                  <a:lnTo>
                    <a:pt x="12" y="630"/>
                  </a:lnTo>
                  <a:lnTo>
                    <a:pt x="18" y="630"/>
                  </a:lnTo>
                  <a:lnTo>
                    <a:pt x="24" y="636"/>
                  </a:lnTo>
                  <a:lnTo>
                    <a:pt x="42" y="642"/>
                  </a:lnTo>
                  <a:lnTo>
                    <a:pt x="54" y="648"/>
                  </a:lnTo>
                  <a:lnTo>
                    <a:pt x="72" y="666"/>
                  </a:lnTo>
                  <a:lnTo>
                    <a:pt x="84" y="690"/>
                  </a:lnTo>
                  <a:lnTo>
                    <a:pt x="90" y="696"/>
                  </a:lnTo>
                  <a:lnTo>
                    <a:pt x="90" y="702"/>
                  </a:lnTo>
                  <a:lnTo>
                    <a:pt x="126" y="696"/>
                  </a:lnTo>
                  <a:lnTo>
                    <a:pt x="102" y="738"/>
                  </a:lnTo>
                  <a:lnTo>
                    <a:pt x="108" y="738"/>
                  </a:lnTo>
                  <a:lnTo>
                    <a:pt x="114" y="744"/>
                  </a:lnTo>
                  <a:lnTo>
                    <a:pt x="126" y="744"/>
                  </a:lnTo>
                  <a:lnTo>
                    <a:pt x="144" y="750"/>
                  </a:lnTo>
                  <a:lnTo>
                    <a:pt x="156" y="762"/>
                  </a:lnTo>
                  <a:lnTo>
                    <a:pt x="168" y="768"/>
                  </a:lnTo>
                  <a:lnTo>
                    <a:pt x="174" y="780"/>
                  </a:lnTo>
                  <a:lnTo>
                    <a:pt x="186" y="792"/>
                  </a:lnTo>
                  <a:lnTo>
                    <a:pt x="192" y="804"/>
                  </a:lnTo>
                  <a:lnTo>
                    <a:pt x="192" y="822"/>
                  </a:lnTo>
                  <a:lnTo>
                    <a:pt x="198" y="834"/>
                  </a:lnTo>
                  <a:lnTo>
                    <a:pt x="198" y="840"/>
                  </a:lnTo>
                  <a:lnTo>
                    <a:pt x="204" y="846"/>
                  </a:lnTo>
                  <a:lnTo>
                    <a:pt x="210" y="858"/>
                  </a:lnTo>
                  <a:lnTo>
                    <a:pt x="222" y="870"/>
                  </a:lnTo>
                  <a:lnTo>
                    <a:pt x="210" y="888"/>
                  </a:lnTo>
                  <a:lnTo>
                    <a:pt x="216" y="978"/>
                  </a:lnTo>
                  <a:lnTo>
                    <a:pt x="204" y="990"/>
                  </a:lnTo>
                  <a:lnTo>
                    <a:pt x="204" y="1002"/>
                  </a:lnTo>
                  <a:lnTo>
                    <a:pt x="222" y="1020"/>
                  </a:lnTo>
                  <a:lnTo>
                    <a:pt x="234" y="1020"/>
                  </a:lnTo>
                  <a:lnTo>
                    <a:pt x="246" y="1014"/>
                  </a:lnTo>
                  <a:lnTo>
                    <a:pt x="252" y="1008"/>
                  </a:lnTo>
                  <a:lnTo>
                    <a:pt x="258" y="1014"/>
                  </a:lnTo>
                  <a:lnTo>
                    <a:pt x="258" y="1020"/>
                  </a:lnTo>
                  <a:lnTo>
                    <a:pt x="276" y="1020"/>
                  </a:lnTo>
                  <a:lnTo>
                    <a:pt x="282" y="1014"/>
                  </a:lnTo>
                  <a:lnTo>
                    <a:pt x="294" y="1008"/>
                  </a:lnTo>
                  <a:lnTo>
                    <a:pt x="300" y="996"/>
                  </a:lnTo>
                  <a:lnTo>
                    <a:pt x="306" y="990"/>
                  </a:lnTo>
                  <a:lnTo>
                    <a:pt x="312" y="978"/>
                  </a:lnTo>
                  <a:lnTo>
                    <a:pt x="324" y="978"/>
                  </a:lnTo>
                  <a:lnTo>
                    <a:pt x="360" y="960"/>
                  </a:lnTo>
                  <a:lnTo>
                    <a:pt x="366" y="954"/>
                  </a:lnTo>
                  <a:lnTo>
                    <a:pt x="366" y="900"/>
                  </a:lnTo>
                  <a:lnTo>
                    <a:pt x="372" y="894"/>
                  </a:lnTo>
                  <a:lnTo>
                    <a:pt x="378" y="894"/>
                  </a:lnTo>
                  <a:lnTo>
                    <a:pt x="396" y="912"/>
                  </a:lnTo>
                  <a:lnTo>
                    <a:pt x="402" y="924"/>
                  </a:lnTo>
                  <a:lnTo>
                    <a:pt x="402" y="954"/>
                  </a:lnTo>
                  <a:lnTo>
                    <a:pt x="408" y="954"/>
                  </a:lnTo>
                  <a:lnTo>
                    <a:pt x="426" y="972"/>
                  </a:lnTo>
                  <a:lnTo>
                    <a:pt x="432" y="984"/>
                  </a:lnTo>
                  <a:lnTo>
                    <a:pt x="444" y="1014"/>
                  </a:lnTo>
                  <a:lnTo>
                    <a:pt x="450" y="1050"/>
                  </a:lnTo>
                  <a:lnTo>
                    <a:pt x="450" y="1074"/>
                  </a:lnTo>
                  <a:lnTo>
                    <a:pt x="456" y="1092"/>
                  </a:lnTo>
                  <a:lnTo>
                    <a:pt x="456" y="1128"/>
                  </a:lnTo>
                  <a:lnTo>
                    <a:pt x="462" y="1134"/>
                  </a:lnTo>
                  <a:lnTo>
                    <a:pt x="480" y="1170"/>
                  </a:lnTo>
                  <a:lnTo>
                    <a:pt x="486" y="1176"/>
                  </a:lnTo>
                  <a:lnTo>
                    <a:pt x="486" y="1182"/>
                  </a:lnTo>
                  <a:lnTo>
                    <a:pt x="528" y="1272"/>
                  </a:lnTo>
                  <a:lnTo>
                    <a:pt x="540" y="1320"/>
                  </a:lnTo>
                  <a:lnTo>
                    <a:pt x="522" y="1320"/>
                  </a:lnTo>
                  <a:lnTo>
                    <a:pt x="516" y="1326"/>
                  </a:lnTo>
                  <a:lnTo>
                    <a:pt x="516" y="1350"/>
                  </a:lnTo>
                  <a:lnTo>
                    <a:pt x="510" y="1362"/>
                  </a:lnTo>
                  <a:lnTo>
                    <a:pt x="510" y="1374"/>
                  </a:lnTo>
                  <a:lnTo>
                    <a:pt x="552" y="1362"/>
                  </a:lnTo>
                  <a:lnTo>
                    <a:pt x="540" y="1416"/>
                  </a:lnTo>
                  <a:lnTo>
                    <a:pt x="540" y="1428"/>
                  </a:lnTo>
                  <a:lnTo>
                    <a:pt x="534" y="1440"/>
                  </a:lnTo>
                  <a:lnTo>
                    <a:pt x="534" y="1464"/>
                  </a:lnTo>
                  <a:lnTo>
                    <a:pt x="540" y="1482"/>
                  </a:lnTo>
                  <a:lnTo>
                    <a:pt x="540" y="1488"/>
                  </a:lnTo>
                  <a:lnTo>
                    <a:pt x="546" y="1500"/>
                  </a:lnTo>
                  <a:lnTo>
                    <a:pt x="552" y="1488"/>
                  </a:lnTo>
                  <a:lnTo>
                    <a:pt x="558" y="1482"/>
                  </a:lnTo>
                  <a:lnTo>
                    <a:pt x="564" y="1470"/>
                  </a:lnTo>
                  <a:lnTo>
                    <a:pt x="564" y="1458"/>
                  </a:lnTo>
                  <a:lnTo>
                    <a:pt x="558" y="1452"/>
                  </a:lnTo>
                  <a:lnTo>
                    <a:pt x="558" y="1440"/>
                  </a:lnTo>
                  <a:lnTo>
                    <a:pt x="576" y="1422"/>
                  </a:lnTo>
                  <a:lnTo>
                    <a:pt x="594" y="1386"/>
                  </a:lnTo>
                  <a:lnTo>
                    <a:pt x="594" y="1368"/>
                  </a:lnTo>
                  <a:lnTo>
                    <a:pt x="600" y="1356"/>
                  </a:lnTo>
                  <a:lnTo>
                    <a:pt x="600" y="1326"/>
                  </a:lnTo>
                  <a:lnTo>
                    <a:pt x="594" y="1314"/>
                  </a:lnTo>
                  <a:lnTo>
                    <a:pt x="594" y="1290"/>
                  </a:lnTo>
                  <a:lnTo>
                    <a:pt x="570" y="1266"/>
                  </a:lnTo>
                  <a:lnTo>
                    <a:pt x="570" y="1242"/>
                  </a:lnTo>
                  <a:lnTo>
                    <a:pt x="564" y="1224"/>
                  </a:lnTo>
                  <a:lnTo>
                    <a:pt x="564" y="1194"/>
                  </a:lnTo>
                  <a:lnTo>
                    <a:pt x="558" y="1182"/>
                  </a:lnTo>
                  <a:lnTo>
                    <a:pt x="516" y="1140"/>
                  </a:lnTo>
                  <a:lnTo>
                    <a:pt x="510" y="1128"/>
                  </a:lnTo>
                  <a:lnTo>
                    <a:pt x="504" y="1122"/>
                  </a:lnTo>
                  <a:lnTo>
                    <a:pt x="498" y="1110"/>
                  </a:lnTo>
                  <a:lnTo>
                    <a:pt x="492" y="1104"/>
                  </a:lnTo>
                  <a:lnTo>
                    <a:pt x="492" y="1098"/>
                  </a:lnTo>
                  <a:lnTo>
                    <a:pt x="486" y="1092"/>
                  </a:lnTo>
                  <a:lnTo>
                    <a:pt x="504" y="1056"/>
                  </a:lnTo>
                  <a:lnTo>
                    <a:pt x="510" y="1050"/>
                  </a:lnTo>
                  <a:lnTo>
                    <a:pt x="516" y="1038"/>
                  </a:lnTo>
                  <a:lnTo>
                    <a:pt x="516" y="1014"/>
                  </a:lnTo>
                  <a:lnTo>
                    <a:pt x="510" y="1002"/>
                  </a:lnTo>
                  <a:lnTo>
                    <a:pt x="522" y="1002"/>
                  </a:lnTo>
                  <a:lnTo>
                    <a:pt x="528" y="996"/>
                  </a:lnTo>
                  <a:lnTo>
                    <a:pt x="528" y="978"/>
                  </a:lnTo>
                  <a:lnTo>
                    <a:pt x="522" y="972"/>
                  </a:lnTo>
                  <a:lnTo>
                    <a:pt x="516" y="978"/>
                  </a:lnTo>
                  <a:lnTo>
                    <a:pt x="510" y="978"/>
                  </a:lnTo>
                  <a:lnTo>
                    <a:pt x="504" y="972"/>
                  </a:lnTo>
                  <a:lnTo>
                    <a:pt x="498" y="960"/>
                  </a:lnTo>
                  <a:lnTo>
                    <a:pt x="498" y="942"/>
                  </a:lnTo>
                  <a:lnTo>
                    <a:pt x="504" y="942"/>
                  </a:lnTo>
                  <a:lnTo>
                    <a:pt x="504" y="936"/>
                  </a:lnTo>
                  <a:lnTo>
                    <a:pt x="498" y="930"/>
                  </a:lnTo>
                  <a:lnTo>
                    <a:pt x="486" y="924"/>
                  </a:lnTo>
                  <a:lnTo>
                    <a:pt x="474" y="912"/>
                  </a:lnTo>
                  <a:lnTo>
                    <a:pt x="462" y="906"/>
                  </a:lnTo>
                  <a:lnTo>
                    <a:pt x="444" y="888"/>
                  </a:lnTo>
                  <a:lnTo>
                    <a:pt x="438" y="876"/>
                  </a:lnTo>
                  <a:lnTo>
                    <a:pt x="438" y="870"/>
                  </a:lnTo>
                  <a:lnTo>
                    <a:pt x="432" y="870"/>
                  </a:lnTo>
                  <a:lnTo>
                    <a:pt x="438" y="846"/>
                  </a:lnTo>
                  <a:lnTo>
                    <a:pt x="426" y="840"/>
                  </a:lnTo>
                  <a:lnTo>
                    <a:pt x="402" y="816"/>
                  </a:lnTo>
                  <a:lnTo>
                    <a:pt x="402" y="810"/>
                  </a:lnTo>
                  <a:lnTo>
                    <a:pt x="426" y="810"/>
                  </a:lnTo>
                  <a:lnTo>
                    <a:pt x="426" y="792"/>
                  </a:lnTo>
                  <a:lnTo>
                    <a:pt x="408" y="774"/>
                  </a:lnTo>
                  <a:lnTo>
                    <a:pt x="408" y="768"/>
                  </a:lnTo>
                  <a:lnTo>
                    <a:pt x="414" y="762"/>
                  </a:lnTo>
                  <a:lnTo>
                    <a:pt x="420" y="762"/>
                  </a:lnTo>
                  <a:lnTo>
                    <a:pt x="426" y="756"/>
                  </a:lnTo>
                  <a:lnTo>
                    <a:pt x="426" y="708"/>
                  </a:lnTo>
                  <a:lnTo>
                    <a:pt x="456" y="708"/>
                  </a:lnTo>
                  <a:lnTo>
                    <a:pt x="468" y="714"/>
                  </a:lnTo>
                  <a:lnTo>
                    <a:pt x="480" y="714"/>
                  </a:lnTo>
                  <a:lnTo>
                    <a:pt x="486" y="708"/>
                  </a:lnTo>
                  <a:lnTo>
                    <a:pt x="492" y="696"/>
                  </a:lnTo>
                  <a:lnTo>
                    <a:pt x="498" y="690"/>
                  </a:lnTo>
                  <a:lnTo>
                    <a:pt x="498" y="684"/>
                  </a:lnTo>
                  <a:lnTo>
                    <a:pt x="522" y="684"/>
                  </a:lnTo>
                  <a:lnTo>
                    <a:pt x="528" y="660"/>
                  </a:lnTo>
                  <a:lnTo>
                    <a:pt x="534" y="660"/>
                  </a:lnTo>
                  <a:lnTo>
                    <a:pt x="540" y="654"/>
                  </a:lnTo>
                  <a:lnTo>
                    <a:pt x="564" y="654"/>
                  </a:lnTo>
                  <a:lnTo>
                    <a:pt x="564" y="642"/>
                  </a:lnTo>
                  <a:lnTo>
                    <a:pt x="582" y="624"/>
                  </a:lnTo>
                  <a:lnTo>
                    <a:pt x="594" y="624"/>
                  </a:lnTo>
                  <a:lnTo>
                    <a:pt x="600" y="618"/>
                  </a:lnTo>
                  <a:lnTo>
                    <a:pt x="594" y="612"/>
                  </a:lnTo>
                  <a:lnTo>
                    <a:pt x="600" y="600"/>
                  </a:lnTo>
                  <a:lnTo>
                    <a:pt x="600" y="588"/>
                  </a:lnTo>
                  <a:lnTo>
                    <a:pt x="636" y="570"/>
                  </a:lnTo>
                  <a:lnTo>
                    <a:pt x="636" y="552"/>
                  </a:lnTo>
                  <a:lnTo>
                    <a:pt x="630" y="546"/>
                  </a:lnTo>
                  <a:lnTo>
                    <a:pt x="618" y="546"/>
                  </a:lnTo>
                  <a:lnTo>
                    <a:pt x="600" y="564"/>
                  </a:lnTo>
                  <a:lnTo>
                    <a:pt x="600" y="570"/>
                  </a:lnTo>
                  <a:lnTo>
                    <a:pt x="558" y="570"/>
                  </a:lnTo>
                  <a:lnTo>
                    <a:pt x="558" y="552"/>
                  </a:lnTo>
                  <a:lnTo>
                    <a:pt x="546" y="552"/>
                  </a:lnTo>
                  <a:lnTo>
                    <a:pt x="534" y="522"/>
                  </a:lnTo>
                  <a:lnTo>
                    <a:pt x="480" y="516"/>
                  </a:lnTo>
                  <a:lnTo>
                    <a:pt x="486" y="504"/>
                  </a:lnTo>
                  <a:lnTo>
                    <a:pt x="486" y="498"/>
                  </a:lnTo>
                  <a:lnTo>
                    <a:pt x="492" y="492"/>
                  </a:lnTo>
                  <a:lnTo>
                    <a:pt x="492" y="480"/>
                  </a:lnTo>
                  <a:lnTo>
                    <a:pt x="480" y="468"/>
                  </a:lnTo>
                  <a:lnTo>
                    <a:pt x="486" y="462"/>
                  </a:lnTo>
                  <a:lnTo>
                    <a:pt x="498" y="462"/>
                  </a:lnTo>
                  <a:lnTo>
                    <a:pt x="504" y="456"/>
                  </a:lnTo>
                  <a:lnTo>
                    <a:pt x="504" y="450"/>
                  </a:lnTo>
                  <a:lnTo>
                    <a:pt x="498" y="444"/>
                  </a:lnTo>
                  <a:lnTo>
                    <a:pt x="486" y="438"/>
                  </a:lnTo>
                  <a:lnTo>
                    <a:pt x="456" y="438"/>
                  </a:lnTo>
                  <a:lnTo>
                    <a:pt x="444" y="396"/>
                  </a:lnTo>
                  <a:lnTo>
                    <a:pt x="420" y="378"/>
                  </a:lnTo>
                  <a:lnTo>
                    <a:pt x="450" y="354"/>
                  </a:lnTo>
                  <a:lnTo>
                    <a:pt x="390" y="354"/>
                  </a:lnTo>
                  <a:lnTo>
                    <a:pt x="384" y="360"/>
                  </a:lnTo>
                  <a:lnTo>
                    <a:pt x="372" y="360"/>
                  </a:lnTo>
                  <a:lnTo>
                    <a:pt x="366" y="366"/>
                  </a:lnTo>
                  <a:lnTo>
                    <a:pt x="354" y="372"/>
                  </a:lnTo>
                  <a:lnTo>
                    <a:pt x="366" y="354"/>
                  </a:lnTo>
                  <a:lnTo>
                    <a:pt x="360" y="342"/>
                  </a:lnTo>
                  <a:lnTo>
                    <a:pt x="342" y="324"/>
                  </a:lnTo>
                  <a:lnTo>
                    <a:pt x="342" y="306"/>
                  </a:lnTo>
                  <a:lnTo>
                    <a:pt x="354" y="306"/>
                  </a:lnTo>
                  <a:lnTo>
                    <a:pt x="348" y="276"/>
                  </a:lnTo>
                  <a:lnTo>
                    <a:pt x="360" y="276"/>
                  </a:lnTo>
                  <a:lnTo>
                    <a:pt x="366" y="270"/>
                  </a:lnTo>
                  <a:lnTo>
                    <a:pt x="366" y="234"/>
                  </a:lnTo>
                  <a:lnTo>
                    <a:pt x="372" y="240"/>
                  </a:lnTo>
                  <a:lnTo>
                    <a:pt x="384" y="240"/>
                  </a:lnTo>
                  <a:lnTo>
                    <a:pt x="390" y="234"/>
                  </a:lnTo>
                  <a:lnTo>
                    <a:pt x="396" y="222"/>
                  </a:lnTo>
                  <a:lnTo>
                    <a:pt x="396" y="216"/>
                  </a:lnTo>
                  <a:lnTo>
                    <a:pt x="378" y="198"/>
                  </a:lnTo>
                  <a:lnTo>
                    <a:pt x="390" y="198"/>
                  </a:lnTo>
                  <a:lnTo>
                    <a:pt x="396" y="192"/>
                  </a:lnTo>
                  <a:lnTo>
                    <a:pt x="408" y="192"/>
                  </a:lnTo>
                  <a:lnTo>
                    <a:pt x="396" y="132"/>
                  </a:lnTo>
                  <a:lnTo>
                    <a:pt x="384" y="108"/>
                  </a:lnTo>
                  <a:lnTo>
                    <a:pt x="384" y="78"/>
                  </a:lnTo>
                  <a:lnTo>
                    <a:pt x="378" y="72"/>
                  </a:lnTo>
                  <a:lnTo>
                    <a:pt x="342" y="72"/>
                  </a:lnTo>
                  <a:lnTo>
                    <a:pt x="342" y="66"/>
                  </a:lnTo>
                  <a:lnTo>
                    <a:pt x="336" y="60"/>
                  </a:lnTo>
                  <a:lnTo>
                    <a:pt x="318" y="24"/>
                  </a:lnTo>
                  <a:lnTo>
                    <a:pt x="306" y="18"/>
                  </a:lnTo>
                  <a:lnTo>
                    <a:pt x="300" y="6"/>
                  </a:lnTo>
                  <a:lnTo>
                    <a:pt x="294" y="0"/>
                  </a:lnTo>
                  <a:lnTo>
                    <a:pt x="288" y="0"/>
                  </a:lnTo>
                  <a:lnTo>
                    <a:pt x="282" y="18"/>
                  </a:lnTo>
                  <a:lnTo>
                    <a:pt x="282" y="48"/>
                  </a:lnTo>
                  <a:lnTo>
                    <a:pt x="276" y="48"/>
                  </a:lnTo>
                  <a:lnTo>
                    <a:pt x="270" y="54"/>
                  </a:lnTo>
                  <a:lnTo>
                    <a:pt x="258" y="60"/>
                  </a:lnTo>
                  <a:lnTo>
                    <a:pt x="246" y="72"/>
                  </a:lnTo>
                  <a:lnTo>
                    <a:pt x="252" y="84"/>
                  </a:lnTo>
                  <a:lnTo>
                    <a:pt x="258" y="90"/>
                  </a:lnTo>
                  <a:lnTo>
                    <a:pt x="270" y="96"/>
                  </a:lnTo>
                  <a:lnTo>
                    <a:pt x="276" y="102"/>
                  </a:lnTo>
                  <a:lnTo>
                    <a:pt x="276" y="108"/>
                  </a:lnTo>
                  <a:lnTo>
                    <a:pt x="258" y="108"/>
                  </a:lnTo>
                  <a:lnTo>
                    <a:pt x="252" y="102"/>
                  </a:lnTo>
                  <a:lnTo>
                    <a:pt x="216" y="102"/>
                  </a:lnTo>
                  <a:lnTo>
                    <a:pt x="204" y="108"/>
                  </a:lnTo>
                  <a:lnTo>
                    <a:pt x="198" y="108"/>
                  </a:lnTo>
                  <a:lnTo>
                    <a:pt x="198" y="126"/>
                  </a:lnTo>
                  <a:lnTo>
                    <a:pt x="186" y="138"/>
                  </a:lnTo>
                  <a:lnTo>
                    <a:pt x="174" y="144"/>
                  </a:lnTo>
                  <a:lnTo>
                    <a:pt x="162" y="144"/>
                  </a:lnTo>
                  <a:lnTo>
                    <a:pt x="156" y="150"/>
                  </a:lnTo>
                  <a:lnTo>
                    <a:pt x="150" y="150"/>
                  </a:lnTo>
                  <a:lnTo>
                    <a:pt x="150" y="174"/>
                  </a:lnTo>
                  <a:lnTo>
                    <a:pt x="156" y="180"/>
                  </a:lnTo>
                  <a:lnTo>
                    <a:pt x="156" y="186"/>
                  </a:lnTo>
                  <a:lnTo>
                    <a:pt x="162" y="192"/>
                  </a:lnTo>
                  <a:lnTo>
                    <a:pt x="162" y="204"/>
                  </a:lnTo>
                  <a:lnTo>
                    <a:pt x="144" y="234"/>
                  </a:lnTo>
                  <a:lnTo>
                    <a:pt x="138" y="240"/>
                  </a:lnTo>
                  <a:lnTo>
                    <a:pt x="126" y="246"/>
                  </a:lnTo>
                  <a:lnTo>
                    <a:pt x="126" y="264"/>
                  </a:lnTo>
                  <a:lnTo>
                    <a:pt x="132" y="276"/>
                  </a:lnTo>
                  <a:lnTo>
                    <a:pt x="138" y="282"/>
                  </a:lnTo>
                  <a:lnTo>
                    <a:pt x="120" y="336"/>
                  </a:lnTo>
                  <a:lnTo>
                    <a:pt x="120" y="372"/>
                  </a:lnTo>
                  <a:lnTo>
                    <a:pt x="108" y="372"/>
                  </a:lnTo>
                  <a:lnTo>
                    <a:pt x="96" y="366"/>
                  </a:lnTo>
                  <a:lnTo>
                    <a:pt x="42" y="366"/>
                  </a:lnTo>
                  <a:lnTo>
                    <a:pt x="48" y="366"/>
                  </a:lnTo>
                  <a:lnTo>
                    <a:pt x="66" y="384"/>
                  </a:lnTo>
                  <a:lnTo>
                    <a:pt x="72" y="432"/>
                  </a:lnTo>
                  <a:lnTo>
                    <a:pt x="66" y="432"/>
                  </a:lnTo>
                  <a:lnTo>
                    <a:pt x="48" y="450"/>
                  </a:lnTo>
                  <a:lnTo>
                    <a:pt x="54" y="462"/>
                  </a:lnTo>
                  <a:lnTo>
                    <a:pt x="54" y="486"/>
                  </a:lnTo>
                  <a:lnTo>
                    <a:pt x="72" y="504"/>
                  </a:lnTo>
                  <a:lnTo>
                    <a:pt x="72" y="516"/>
                  </a:lnTo>
                  <a:lnTo>
                    <a:pt x="60" y="516"/>
                  </a:lnTo>
                  <a:lnTo>
                    <a:pt x="54" y="510"/>
                  </a:lnTo>
                  <a:lnTo>
                    <a:pt x="48" y="510"/>
                  </a:lnTo>
                  <a:lnTo>
                    <a:pt x="48" y="534"/>
                  </a:lnTo>
                  <a:lnTo>
                    <a:pt x="30" y="516"/>
                  </a:lnTo>
                  <a:lnTo>
                    <a:pt x="42" y="576"/>
                  </a:lnTo>
                  <a:lnTo>
                    <a:pt x="6" y="570"/>
                  </a:lnTo>
                  <a:lnTo>
                    <a:pt x="6" y="576"/>
                  </a:lnTo>
                  <a:lnTo>
                    <a:pt x="0" y="58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71" name="Mozambique" descr="© INSCALE GmbH, 05.05.2010&#10;http://www.presentationload.com/">
              <a:extLst>
                <a:ext uri="{FF2B5EF4-FFF2-40B4-BE49-F238E27FC236}">
                  <a16:creationId xmlns:a16="http://schemas.microsoft.com/office/drawing/2014/main" id="{76C70821-97BA-2FE8-1C16-09A18863614E}"/>
                </a:ext>
              </a:extLst>
            </p:cNvPr>
            <p:cNvSpPr>
              <a:spLocks/>
            </p:cNvSpPr>
            <p:nvPr/>
          </p:nvSpPr>
          <p:spPr bwMode="gray">
            <a:xfrm>
              <a:off x="5041802" y="3538673"/>
              <a:ext cx="289063" cy="506974"/>
            </a:xfrm>
            <a:custGeom>
              <a:avLst/>
              <a:gdLst>
                <a:gd name="T0" fmla="*/ 2147483647 w 762"/>
                <a:gd name="T1" fmla="*/ 2147483647 h 1338"/>
                <a:gd name="T2" fmla="*/ 2147483647 w 762"/>
                <a:gd name="T3" fmla="*/ 2147483647 h 1338"/>
                <a:gd name="T4" fmla="*/ 2147483647 w 762"/>
                <a:gd name="T5" fmla="*/ 2147483647 h 1338"/>
                <a:gd name="T6" fmla="*/ 2147483647 w 762"/>
                <a:gd name="T7" fmla="*/ 2147483647 h 1338"/>
                <a:gd name="T8" fmla="*/ 2147483647 w 762"/>
                <a:gd name="T9" fmla="*/ 2147483647 h 1338"/>
                <a:gd name="T10" fmla="*/ 2147483647 w 762"/>
                <a:gd name="T11" fmla="*/ 2147483647 h 1338"/>
                <a:gd name="T12" fmla="*/ 2147483647 w 762"/>
                <a:gd name="T13" fmla="*/ 2147483647 h 1338"/>
                <a:gd name="T14" fmla="*/ 2147483647 w 762"/>
                <a:gd name="T15" fmla="*/ 2147483647 h 1338"/>
                <a:gd name="T16" fmla="*/ 2147483647 w 762"/>
                <a:gd name="T17" fmla="*/ 2147483647 h 1338"/>
                <a:gd name="T18" fmla="*/ 2147483647 w 762"/>
                <a:gd name="T19" fmla="*/ 2147483647 h 1338"/>
                <a:gd name="T20" fmla="*/ 2147483647 w 762"/>
                <a:gd name="T21" fmla="*/ 2147483647 h 1338"/>
                <a:gd name="T22" fmla="*/ 2147483647 w 762"/>
                <a:gd name="T23" fmla="*/ 2147483647 h 1338"/>
                <a:gd name="T24" fmla="*/ 2147483647 w 762"/>
                <a:gd name="T25" fmla="*/ 2147483647 h 1338"/>
                <a:gd name="T26" fmla="*/ 2147483647 w 762"/>
                <a:gd name="T27" fmla="*/ 2147483647 h 1338"/>
                <a:gd name="T28" fmla="*/ 2147483647 w 762"/>
                <a:gd name="T29" fmla="*/ 2147483647 h 1338"/>
                <a:gd name="T30" fmla="*/ 2147483647 w 762"/>
                <a:gd name="T31" fmla="*/ 2147483647 h 1338"/>
                <a:gd name="T32" fmla="*/ 2147483647 w 762"/>
                <a:gd name="T33" fmla="*/ 2147483647 h 1338"/>
                <a:gd name="T34" fmla="*/ 2147483647 w 762"/>
                <a:gd name="T35" fmla="*/ 2147483647 h 1338"/>
                <a:gd name="T36" fmla="*/ 2147483647 w 762"/>
                <a:gd name="T37" fmla="*/ 2147483647 h 1338"/>
                <a:gd name="T38" fmla="*/ 2147483647 w 762"/>
                <a:gd name="T39" fmla="*/ 2147483647 h 1338"/>
                <a:gd name="T40" fmla="*/ 2147483647 w 762"/>
                <a:gd name="T41" fmla="*/ 2147483647 h 1338"/>
                <a:gd name="T42" fmla="*/ 2147483647 w 762"/>
                <a:gd name="T43" fmla="*/ 2147483647 h 1338"/>
                <a:gd name="T44" fmla="*/ 2147483647 w 762"/>
                <a:gd name="T45" fmla="*/ 2147483647 h 1338"/>
                <a:gd name="T46" fmla="*/ 2147483647 w 762"/>
                <a:gd name="T47" fmla="*/ 2147483647 h 1338"/>
                <a:gd name="T48" fmla="*/ 2147483647 w 762"/>
                <a:gd name="T49" fmla="*/ 2147483647 h 1338"/>
                <a:gd name="T50" fmla="*/ 2147483647 w 762"/>
                <a:gd name="T51" fmla="*/ 2147483647 h 1338"/>
                <a:gd name="T52" fmla="*/ 2147483647 w 762"/>
                <a:gd name="T53" fmla="*/ 2147483647 h 1338"/>
                <a:gd name="T54" fmla="*/ 2147483647 w 762"/>
                <a:gd name="T55" fmla="*/ 2147483647 h 1338"/>
                <a:gd name="T56" fmla="*/ 0 w 762"/>
                <a:gd name="T57" fmla="*/ 2147483647 h 1338"/>
                <a:gd name="T58" fmla="*/ 2147483647 w 762"/>
                <a:gd name="T59" fmla="*/ 2147483647 h 1338"/>
                <a:gd name="T60" fmla="*/ 2147483647 w 762"/>
                <a:gd name="T61" fmla="*/ 2147483647 h 1338"/>
                <a:gd name="T62" fmla="*/ 2147483647 w 762"/>
                <a:gd name="T63" fmla="*/ 2147483647 h 1338"/>
                <a:gd name="T64" fmla="*/ 2147483647 w 762"/>
                <a:gd name="T65" fmla="*/ 2147483647 h 1338"/>
                <a:gd name="T66" fmla="*/ 2147483647 w 762"/>
                <a:gd name="T67" fmla="*/ 2147483647 h 1338"/>
                <a:gd name="T68" fmla="*/ 2147483647 w 762"/>
                <a:gd name="T69" fmla="*/ 2147483647 h 1338"/>
                <a:gd name="T70" fmla="*/ 2147483647 w 762"/>
                <a:gd name="T71" fmla="*/ 2147483647 h 1338"/>
                <a:gd name="T72" fmla="*/ 2147483647 w 762"/>
                <a:gd name="T73" fmla="*/ 2147483647 h 1338"/>
                <a:gd name="T74" fmla="*/ 2147483647 w 762"/>
                <a:gd name="T75" fmla="*/ 2147483647 h 1338"/>
                <a:gd name="T76" fmla="*/ 2147483647 w 762"/>
                <a:gd name="T77" fmla="*/ 2147483647 h 1338"/>
                <a:gd name="T78" fmla="*/ 2147483647 w 762"/>
                <a:gd name="T79" fmla="*/ 2147483647 h 1338"/>
                <a:gd name="T80" fmla="*/ 2147483647 w 762"/>
                <a:gd name="T81" fmla="*/ 2147483647 h 1338"/>
                <a:gd name="T82" fmla="*/ 2147483647 w 762"/>
                <a:gd name="T83" fmla="*/ 2147483647 h 1338"/>
                <a:gd name="T84" fmla="*/ 2147483647 w 762"/>
                <a:gd name="T85" fmla="*/ 2147483647 h 1338"/>
                <a:gd name="T86" fmla="*/ 2147483647 w 762"/>
                <a:gd name="T87" fmla="*/ 2147483647 h 1338"/>
                <a:gd name="T88" fmla="*/ 2147483647 w 762"/>
                <a:gd name="T89" fmla="*/ 2147483647 h 1338"/>
                <a:gd name="T90" fmla="*/ 2147483647 w 762"/>
                <a:gd name="T91" fmla="*/ 2147483647 h 1338"/>
                <a:gd name="T92" fmla="*/ 2147483647 w 762"/>
                <a:gd name="T93" fmla="*/ 2147483647 h 1338"/>
                <a:gd name="T94" fmla="*/ 2147483647 w 762"/>
                <a:gd name="T95" fmla="*/ 2147483647 h 1338"/>
                <a:gd name="T96" fmla="*/ 2147483647 w 762"/>
                <a:gd name="T97" fmla="*/ 2147483647 h 1338"/>
                <a:gd name="T98" fmla="*/ 2147483647 w 762"/>
                <a:gd name="T99" fmla="*/ 2147483647 h 1338"/>
                <a:gd name="T100" fmla="*/ 2147483647 w 762"/>
                <a:gd name="T101" fmla="*/ 2147483647 h 1338"/>
                <a:gd name="T102" fmla="*/ 2147483647 w 762"/>
                <a:gd name="T103" fmla="*/ 2147483647 h 1338"/>
                <a:gd name="T104" fmla="*/ 2147483647 w 762"/>
                <a:gd name="T105" fmla="*/ 2147483647 h 1338"/>
                <a:gd name="T106" fmla="*/ 2147483647 w 762"/>
                <a:gd name="T107" fmla="*/ 2147483647 h 1338"/>
                <a:gd name="T108" fmla="*/ 2147483647 w 762"/>
                <a:gd name="T109" fmla="*/ 2147483647 h 1338"/>
                <a:gd name="T110" fmla="*/ 2147483647 w 762"/>
                <a:gd name="T111" fmla="*/ 2147483647 h 1338"/>
                <a:gd name="T112" fmla="*/ 2147483647 w 762"/>
                <a:gd name="T113" fmla="*/ 2147483647 h 1338"/>
                <a:gd name="T114" fmla="*/ 2147483647 w 762"/>
                <a:gd name="T115" fmla="*/ 2147483647 h 1338"/>
                <a:gd name="T116" fmla="*/ 2147483647 w 762"/>
                <a:gd name="T117" fmla="*/ 2147483647 h 1338"/>
                <a:gd name="T118" fmla="*/ 2147483647 w 762"/>
                <a:gd name="T119" fmla="*/ 2147483647 h 1338"/>
                <a:gd name="T120" fmla="*/ 2147483647 w 762"/>
                <a:gd name="T121" fmla="*/ 2147483647 h 1338"/>
                <a:gd name="T122" fmla="*/ 2147483647 w 762"/>
                <a:gd name="T123" fmla="*/ 2147483647 h 133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62"/>
                <a:gd name="T187" fmla="*/ 0 h 1338"/>
                <a:gd name="T188" fmla="*/ 762 w 762"/>
                <a:gd name="T189" fmla="*/ 1338 h 1338"/>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62" h="1338">
                  <a:moveTo>
                    <a:pt x="762" y="342"/>
                  </a:moveTo>
                  <a:lnTo>
                    <a:pt x="762" y="324"/>
                  </a:lnTo>
                  <a:lnTo>
                    <a:pt x="756" y="318"/>
                  </a:lnTo>
                  <a:lnTo>
                    <a:pt x="744" y="318"/>
                  </a:lnTo>
                  <a:lnTo>
                    <a:pt x="744" y="258"/>
                  </a:lnTo>
                  <a:lnTo>
                    <a:pt x="732" y="246"/>
                  </a:lnTo>
                  <a:lnTo>
                    <a:pt x="750" y="234"/>
                  </a:lnTo>
                  <a:lnTo>
                    <a:pt x="738" y="186"/>
                  </a:lnTo>
                  <a:lnTo>
                    <a:pt x="750" y="156"/>
                  </a:lnTo>
                  <a:lnTo>
                    <a:pt x="738" y="120"/>
                  </a:lnTo>
                  <a:lnTo>
                    <a:pt x="738" y="108"/>
                  </a:lnTo>
                  <a:lnTo>
                    <a:pt x="750" y="72"/>
                  </a:lnTo>
                  <a:lnTo>
                    <a:pt x="756" y="42"/>
                  </a:lnTo>
                  <a:lnTo>
                    <a:pt x="756" y="12"/>
                  </a:lnTo>
                  <a:lnTo>
                    <a:pt x="744" y="0"/>
                  </a:lnTo>
                  <a:lnTo>
                    <a:pt x="666" y="54"/>
                  </a:lnTo>
                  <a:lnTo>
                    <a:pt x="636" y="60"/>
                  </a:lnTo>
                  <a:lnTo>
                    <a:pt x="630" y="60"/>
                  </a:lnTo>
                  <a:lnTo>
                    <a:pt x="618" y="72"/>
                  </a:lnTo>
                  <a:lnTo>
                    <a:pt x="606" y="78"/>
                  </a:lnTo>
                  <a:lnTo>
                    <a:pt x="594" y="78"/>
                  </a:lnTo>
                  <a:lnTo>
                    <a:pt x="594" y="72"/>
                  </a:lnTo>
                  <a:lnTo>
                    <a:pt x="588" y="66"/>
                  </a:lnTo>
                  <a:lnTo>
                    <a:pt x="564" y="66"/>
                  </a:lnTo>
                  <a:lnTo>
                    <a:pt x="558" y="72"/>
                  </a:lnTo>
                  <a:lnTo>
                    <a:pt x="552" y="84"/>
                  </a:lnTo>
                  <a:lnTo>
                    <a:pt x="540" y="90"/>
                  </a:lnTo>
                  <a:lnTo>
                    <a:pt x="528" y="102"/>
                  </a:lnTo>
                  <a:lnTo>
                    <a:pt x="510" y="102"/>
                  </a:lnTo>
                  <a:lnTo>
                    <a:pt x="498" y="96"/>
                  </a:lnTo>
                  <a:lnTo>
                    <a:pt x="492" y="90"/>
                  </a:lnTo>
                  <a:lnTo>
                    <a:pt x="486" y="90"/>
                  </a:lnTo>
                  <a:lnTo>
                    <a:pt x="468" y="108"/>
                  </a:lnTo>
                  <a:lnTo>
                    <a:pt x="456" y="108"/>
                  </a:lnTo>
                  <a:lnTo>
                    <a:pt x="450" y="102"/>
                  </a:lnTo>
                  <a:lnTo>
                    <a:pt x="438" y="96"/>
                  </a:lnTo>
                  <a:lnTo>
                    <a:pt x="432" y="84"/>
                  </a:lnTo>
                  <a:lnTo>
                    <a:pt x="420" y="78"/>
                  </a:lnTo>
                  <a:lnTo>
                    <a:pt x="408" y="78"/>
                  </a:lnTo>
                  <a:lnTo>
                    <a:pt x="396" y="90"/>
                  </a:lnTo>
                  <a:lnTo>
                    <a:pt x="390" y="90"/>
                  </a:lnTo>
                  <a:lnTo>
                    <a:pt x="384" y="96"/>
                  </a:lnTo>
                  <a:lnTo>
                    <a:pt x="354" y="96"/>
                  </a:lnTo>
                  <a:lnTo>
                    <a:pt x="354" y="114"/>
                  </a:lnTo>
                  <a:lnTo>
                    <a:pt x="330" y="138"/>
                  </a:lnTo>
                  <a:lnTo>
                    <a:pt x="330" y="150"/>
                  </a:lnTo>
                  <a:lnTo>
                    <a:pt x="342" y="162"/>
                  </a:lnTo>
                  <a:lnTo>
                    <a:pt x="348" y="174"/>
                  </a:lnTo>
                  <a:lnTo>
                    <a:pt x="348" y="204"/>
                  </a:lnTo>
                  <a:lnTo>
                    <a:pt x="342" y="216"/>
                  </a:lnTo>
                  <a:lnTo>
                    <a:pt x="336" y="234"/>
                  </a:lnTo>
                  <a:lnTo>
                    <a:pt x="336" y="246"/>
                  </a:lnTo>
                  <a:lnTo>
                    <a:pt x="342" y="246"/>
                  </a:lnTo>
                  <a:lnTo>
                    <a:pt x="342" y="252"/>
                  </a:lnTo>
                  <a:lnTo>
                    <a:pt x="348" y="252"/>
                  </a:lnTo>
                  <a:lnTo>
                    <a:pt x="372" y="276"/>
                  </a:lnTo>
                  <a:lnTo>
                    <a:pt x="384" y="300"/>
                  </a:lnTo>
                  <a:lnTo>
                    <a:pt x="390" y="306"/>
                  </a:lnTo>
                  <a:lnTo>
                    <a:pt x="396" y="318"/>
                  </a:lnTo>
                  <a:lnTo>
                    <a:pt x="408" y="336"/>
                  </a:lnTo>
                  <a:lnTo>
                    <a:pt x="420" y="348"/>
                  </a:lnTo>
                  <a:lnTo>
                    <a:pt x="420" y="366"/>
                  </a:lnTo>
                  <a:lnTo>
                    <a:pt x="414" y="372"/>
                  </a:lnTo>
                  <a:lnTo>
                    <a:pt x="408" y="384"/>
                  </a:lnTo>
                  <a:lnTo>
                    <a:pt x="402" y="390"/>
                  </a:lnTo>
                  <a:lnTo>
                    <a:pt x="402" y="450"/>
                  </a:lnTo>
                  <a:lnTo>
                    <a:pt x="396" y="456"/>
                  </a:lnTo>
                  <a:lnTo>
                    <a:pt x="372" y="456"/>
                  </a:lnTo>
                  <a:lnTo>
                    <a:pt x="360" y="462"/>
                  </a:lnTo>
                  <a:lnTo>
                    <a:pt x="354" y="474"/>
                  </a:lnTo>
                  <a:lnTo>
                    <a:pt x="354" y="492"/>
                  </a:lnTo>
                  <a:lnTo>
                    <a:pt x="360" y="492"/>
                  </a:lnTo>
                  <a:lnTo>
                    <a:pt x="366" y="498"/>
                  </a:lnTo>
                  <a:lnTo>
                    <a:pt x="366" y="528"/>
                  </a:lnTo>
                  <a:lnTo>
                    <a:pt x="354" y="534"/>
                  </a:lnTo>
                  <a:lnTo>
                    <a:pt x="348" y="540"/>
                  </a:lnTo>
                  <a:lnTo>
                    <a:pt x="342" y="534"/>
                  </a:lnTo>
                  <a:lnTo>
                    <a:pt x="342" y="522"/>
                  </a:lnTo>
                  <a:lnTo>
                    <a:pt x="348" y="516"/>
                  </a:lnTo>
                  <a:lnTo>
                    <a:pt x="348" y="504"/>
                  </a:lnTo>
                  <a:lnTo>
                    <a:pt x="336" y="498"/>
                  </a:lnTo>
                  <a:lnTo>
                    <a:pt x="330" y="492"/>
                  </a:lnTo>
                  <a:lnTo>
                    <a:pt x="318" y="486"/>
                  </a:lnTo>
                  <a:lnTo>
                    <a:pt x="312" y="480"/>
                  </a:lnTo>
                  <a:lnTo>
                    <a:pt x="300" y="474"/>
                  </a:lnTo>
                  <a:lnTo>
                    <a:pt x="300" y="444"/>
                  </a:lnTo>
                  <a:lnTo>
                    <a:pt x="288" y="444"/>
                  </a:lnTo>
                  <a:lnTo>
                    <a:pt x="288" y="438"/>
                  </a:lnTo>
                  <a:lnTo>
                    <a:pt x="294" y="432"/>
                  </a:lnTo>
                  <a:lnTo>
                    <a:pt x="306" y="426"/>
                  </a:lnTo>
                  <a:lnTo>
                    <a:pt x="312" y="420"/>
                  </a:lnTo>
                  <a:lnTo>
                    <a:pt x="300" y="402"/>
                  </a:lnTo>
                  <a:lnTo>
                    <a:pt x="312" y="396"/>
                  </a:lnTo>
                  <a:lnTo>
                    <a:pt x="318" y="366"/>
                  </a:lnTo>
                  <a:lnTo>
                    <a:pt x="312" y="366"/>
                  </a:lnTo>
                  <a:lnTo>
                    <a:pt x="312" y="330"/>
                  </a:lnTo>
                  <a:lnTo>
                    <a:pt x="306" y="324"/>
                  </a:lnTo>
                  <a:lnTo>
                    <a:pt x="288" y="324"/>
                  </a:lnTo>
                  <a:lnTo>
                    <a:pt x="282" y="330"/>
                  </a:lnTo>
                  <a:lnTo>
                    <a:pt x="252" y="330"/>
                  </a:lnTo>
                  <a:lnTo>
                    <a:pt x="222" y="282"/>
                  </a:lnTo>
                  <a:lnTo>
                    <a:pt x="216" y="282"/>
                  </a:lnTo>
                  <a:lnTo>
                    <a:pt x="210" y="288"/>
                  </a:lnTo>
                  <a:lnTo>
                    <a:pt x="192" y="294"/>
                  </a:lnTo>
                  <a:lnTo>
                    <a:pt x="180" y="300"/>
                  </a:lnTo>
                  <a:lnTo>
                    <a:pt x="162" y="312"/>
                  </a:lnTo>
                  <a:lnTo>
                    <a:pt x="138" y="324"/>
                  </a:lnTo>
                  <a:lnTo>
                    <a:pt x="132" y="324"/>
                  </a:lnTo>
                  <a:lnTo>
                    <a:pt x="120" y="330"/>
                  </a:lnTo>
                  <a:lnTo>
                    <a:pt x="102" y="336"/>
                  </a:lnTo>
                  <a:lnTo>
                    <a:pt x="84" y="336"/>
                  </a:lnTo>
                  <a:lnTo>
                    <a:pt x="72" y="342"/>
                  </a:lnTo>
                  <a:lnTo>
                    <a:pt x="60" y="342"/>
                  </a:lnTo>
                  <a:lnTo>
                    <a:pt x="42" y="360"/>
                  </a:lnTo>
                  <a:lnTo>
                    <a:pt x="12" y="360"/>
                  </a:lnTo>
                  <a:lnTo>
                    <a:pt x="0" y="372"/>
                  </a:lnTo>
                  <a:lnTo>
                    <a:pt x="18" y="390"/>
                  </a:lnTo>
                  <a:lnTo>
                    <a:pt x="24" y="444"/>
                  </a:lnTo>
                  <a:lnTo>
                    <a:pt x="84" y="444"/>
                  </a:lnTo>
                  <a:lnTo>
                    <a:pt x="96" y="462"/>
                  </a:lnTo>
                  <a:lnTo>
                    <a:pt x="114" y="462"/>
                  </a:lnTo>
                  <a:lnTo>
                    <a:pt x="132" y="486"/>
                  </a:lnTo>
                  <a:lnTo>
                    <a:pt x="138" y="486"/>
                  </a:lnTo>
                  <a:lnTo>
                    <a:pt x="150" y="480"/>
                  </a:lnTo>
                  <a:lnTo>
                    <a:pt x="162" y="480"/>
                  </a:lnTo>
                  <a:lnTo>
                    <a:pt x="180" y="498"/>
                  </a:lnTo>
                  <a:lnTo>
                    <a:pt x="192" y="498"/>
                  </a:lnTo>
                  <a:lnTo>
                    <a:pt x="204" y="510"/>
                  </a:lnTo>
                  <a:lnTo>
                    <a:pt x="204" y="516"/>
                  </a:lnTo>
                  <a:lnTo>
                    <a:pt x="198" y="528"/>
                  </a:lnTo>
                  <a:lnTo>
                    <a:pt x="192" y="534"/>
                  </a:lnTo>
                  <a:lnTo>
                    <a:pt x="204" y="552"/>
                  </a:lnTo>
                  <a:lnTo>
                    <a:pt x="192" y="564"/>
                  </a:lnTo>
                  <a:lnTo>
                    <a:pt x="204" y="576"/>
                  </a:lnTo>
                  <a:lnTo>
                    <a:pt x="198" y="582"/>
                  </a:lnTo>
                  <a:lnTo>
                    <a:pt x="198" y="588"/>
                  </a:lnTo>
                  <a:lnTo>
                    <a:pt x="192" y="594"/>
                  </a:lnTo>
                  <a:lnTo>
                    <a:pt x="192" y="606"/>
                  </a:lnTo>
                  <a:lnTo>
                    <a:pt x="204" y="630"/>
                  </a:lnTo>
                  <a:lnTo>
                    <a:pt x="204" y="642"/>
                  </a:lnTo>
                  <a:lnTo>
                    <a:pt x="198" y="648"/>
                  </a:lnTo>
                  <a:lnTo>
                    <a:pt x="198" y="654"/>
                  </a:lnTo>
                  <a:lnTo>
                    <a:pt x="192" y="654"/>
                  </a:lnTo>
                  <a:lnTo>
                    <a:pt x="192" y="666"/>
                  </a:lnTo>
                  <a:lnTo>
                    <a:pt x="174" y="678"/>
                  </a:lnTo>
                  <a:lnTo>
                    <a:pt x="192" y="702"/>
                  </a:lnTo>
                  <a:lnTo>
                    <a:pt x="174" y="720"/>
                  </a:lnTo>
                  <a:lnTo>
                    <a:pt x="174" y="732"/>
                  </a:lnTo>
                  <a:lnTo>
                    <a:pt x="198" y="756"/>
                  </a:lnTo>
                  <a:lnTo>
                    <a:pt x="198" y="762"/>
                  </a:lnTo>
                  <a:lnTo>
                    <a:pt x="192" y="774"/>
                  </a:lnTo>
                  <a:lnTo>
                    <a:pt x="180" y="786"/>
                  </a:lnTo>
                  <a:lnTo>
                    <a:pt x="180" y="798"/>
                  </a:lnTo>
                  <a:lnTo>
                    <a:pt x="168" y="810"/>
                  </a:lnTo>
                  <a:lnTo>
                    <a:pt x="156" y="816"/>
                  </a:lnTo>
                  <a:lnTo>
                    <a:pt x="156" y="846"/>
                  </a:lnTo>
                  <a:lnTo>
                    <a:pt x="144" y="858"/>
                  </a:lnTo>
                  <a:lnTo>
                    <a:pt x="156" y="876"/>
                  </a:lnTo>
                  <a:lnTo>
                    <a:pt x="138" y="882"/>
                  </a:lnTo>
                  <a:lnTo>
                    <a:pt x="72" y="966"/>
                  </a:lnTo>
                  <a:lnTo>
                    <a:pt x="72" y="996"/>
                  </a:lnTo>
                  <a:lnTo>
                    <a:pt x="78" y="1014"/>
                  </a:lnTo>
                  <a:lnTo>
                    <a:pt x="78" y="1032"/>
                  </a:lnTo>
                  <a:lnTo>
                    <a:pt x="84" y="1044"/>
                  </a:lnTo>
                  <a:lnTo>
                    <a:pt x="84" y="1062"/>
                  </a:lnTo>
                  <a:lnTo>
                    <a:pt x="114" y="1122"/>
                  </a:lnTo>
                  <a:lnTo>
                    <a:pt x="114" y="1212"/>
                  </a:lnTo>
                  <a:lnTo>
                    <a:pt x="90" y="1248"/>
                  </a:lnTo>
                  <a:lnTo>
                    <a:pt x="114" y="1248"/>
                  </a:lnTo>
                  <a:lnTo>
                    <a:pt x="108" y="1260"/>
                  </a:lnTo>
                  <a:lnTo>
                    <a:pt x="108" y="1284"/>
                  </a:lnTo>
                  <a:lnTo>
                    <a:pt x="114" y="1290"/>
                  </a:lnTo>
                  <a:lnTo>
                    <a:pt x="120" y="1290"/>
                  </a:lnTo>
                  <a:lnTo>
                    <a:pt x="126" y="1314"/>
                  </a:lnTo>
                  <a:lnTo>
                    <a:pt x="144" y="1314"/>
                  </a:lnTo>
                  <a:lnTo>
                    <a:pt x="156" y="1326"/>
                  </a:lnTo>
                  <a:lnTo>
                    <a:pt x="162" y="1338"/>
                  </a:lnTo>
                  <a:lnTo>
                    <a:pt x="168" y="1320"/>
                  </a:lnTo>
                  <a:lnTo>
                    <a:pt x="168" y="1284"/>
                  </a:lnTo>
                  <a:lnTo>
                    <a:pt x="162" y="1272"/>
                  </a:lnTo>
                  <a:lnTo>
                    <a:pt x="156" y="1266"/>
                  </a:lnTo>
                  <a:lnTo>
                    <a:pt x="150" y="1266"/>
                  </a:lnTo>
                  <a:lnTo>
                    <a:pt x="150" y="1242"/>
                  </a:lnTo>
                  <a:lnTo>
                    <a:pt x="162" y="1230"/>
                  </a:lnTo>
                  <a:lnTo>
                    <a:pt x="222" y="1188"/>
                  </a:lnTo>
                  <a:lnTo>
                    <a:pt x="276" y="1158"/>
                  </a:lnTo>
                  <a:lnTo>
                    <a:pt x="294" y="1146"/>
                  </a:lnTo>
                  <a:lnTo>
                    <a:pt x="312" y="1140"/>
                  </a:lnTo>
                  <a:lnTo>
                    <a:pt x="330" y="1128"/>
                  </a:lnTo>
                  <a:lnTo>
                    <a:pt x="342" y="1122"/>
                  </a:lnTo>
                  <a:lnTo>
                    <a:pt x="360" y="1104"/>
                  </a:lnTo>
                  <a:lnTo>
                    <a:pt x="360" y="1080"/>
                  </a:lnTo>
                  <a:lnTo>
                    <a:pt x="354" y="1080"/>
                  </a:lnTo>
                  <a:lnTo>
                    <a:pt x="354" y="1086"/>
                  </a:lnTo>
                  <a:lnTo>
                    <a:pt x="348" y="1080"/>
                  </a:lnTo>
                  <a:lnTo>
                    <a:pt x="342" y="1080"/>
                  </a:lnTo>
                  <a:lnTo>
                    <a:pt x="342" y="1068"/>
                  </a:lnTo>
                  <a:lnTo>
                    <a:pt x="366" y="1020"/>
                  </a:lnTo>
                  <a:lnTo>
                    <a:pt x="366" y="990"/>
                  </a:lnTo>
                  <a:lnTo>
                    <a:pt x="360" y="984"/>
                  </a:lnTo>
                  <a:lnTo>
                    <a:pt x="360" y="978"/>
                  </a:lnTo>
                  <a:lnTo>
                    <a:pt x="372" y="948"/>
                  </a:lnTo>
                  <a:lnTo>
                    <a:pt x="366" y="942"/>
                  </a:lnTo>
                  <a:lnTo>
                    <a:pt x="348" y="960"/>
                  </a:lnTo>
                  <a:lnTo>
                    <a:pt x="354" y="918"/>
                  </a:lnTo>
                  <a:lnTo>
                    <a:pt x="348" y="906"/>
                  </a:lnTo>
                  <a:lnTo>
                    <a:pt x="336" y="900"/>
                  </a:lnTo>
                  <a:lnTo>
                    <a:pt x="330" y="888"/>
                  </a:lnTo>
                  <a:lnTo>
                    <a:pt x="330" y="870"/>
                  </a:lnTo>
                  <a:lnTo>
                    <a:pt x="336" y="858"/>
                  </a:lnTo>
                  <a:lnTo>
                    <a:pt x="336" y="834"/>
                  </a:lnTo>
                  <a:lnTo>
                    <a:pt x="324" y="822"/>
                  </a:lnTo>
                  <a:lnTo>
                    <a:pt x="318" y="822"/>
                  </a:lnTo>
                  <a:lnTo>
                    <a:pt x="312" y="816"/>
                  </a:lnTo>
                  <a:lnTo>
                    <a:pt x="312" y="792"/>
                  </a:lnTo>
                  <a:lnTo>
                    <a:pt x="318" y="780"/>
                  </a:lnTo>
                  <a:lnTo>
                    <a:pt x="324" y="762"/>
                  </a:lnTo>
                  <a:lnTo>
                    <a:pt x="336" y="750"/>
                  </a:lnTo>
                  <a:lnTo>
                    <a:pt x="372" y="732"/>
                  </a:lnTo>
                  <a:lnTo>
                    <a:pt x="378" y="726"/>
                  </a:lnTo>
                  <a:lnTo>
                    <a:pt x="378" y="714"/>
                  </a:lnTo>
                  <a:lnTo>
                    <a:pt x="390" y="690"/>
                  </a:lnTo>
                  <a:lnTo>
                    <a:pt x="396" y="684"/>
                  </a:lnTo>
                  <a:lnTo>
                    <a:pt x="402" y="684"/>
                  </a:lnTo>
                  <a:lnTo>
                    <a:pt x="414" y="678"/>
                  </a:lnTo>
                  <a:lnTo>
                    <a:pt x="420" y="678"/>
                  </a:lnTo>
                  <a:lnTo>
                    <a:pt x="426" y="672"/>
                  </a:lnTo>
                  <a:lnTo>
                    <a:pt x="450" y="660"/>
                  </a:lnTo>
                  <a:lnTo>
                    <a:pt x="462" y="648"/>
                  </a:lnTo>
                  <a:lnTo>
                    <a:pt x="474" y="612"/>
                  </a:lnTo>
                  <a:lnTo>
                    <a:pt x="498" y="576"/>
                  </a:lnTo>
                  <a:lnTo>
                    <a:pt x="522" y="564"/>
                  </a:lnTo>
                  <a:lnTo>
                    <a:pt x="558" y="552"/>
                  </a:lnTo>
                  <a:lnTo>
                    <a:pt x="600" y="534"/>
                  </a:lnTo>
                  <a:lnTo>
                    <a:pt x="624" y="522"/>
                  </a:lnTo>
                  <a:lnTo>
                    <a:pt x="630" y="516"/>
                  </a:lnTo>
                  <a:lnTo>
                    <a:pt x="666" y="498"/>
                  </a:lnTo>
                  <a:lnTo>
                    <a:pt x="672" y="492"/>
                  </a:lnTo>
                  <a:lnTo>
                    <a:pt x="684" y="486"/>
                  </a:lnTo>
                  <a:lnTo>
                    <a:pt x="684" y="474"/>
                  </a:lnTo>
                  <a:lnTo>
                    <a:pt x="714" y="444"/>
                  </a:lnTo>
                  <a:lnTo>
                    <a:pt x="714" y="432"/>
                  </a:lnTo>
                  <a:lnTo>
                    <a:pt x="720" y="420"/>
                  </a:lnTo>
                  <a:lnTo>
                    <a:pt x="732" y="414"/>
                  </a:lnTo>
                  <a:lnTo>
                    <a:pt x="738" y="402"/>
                  </a:lnTo>
                  <a:lnTo>
                    <a:pt x="744" y="396"/>
                  </a:lnTo>
                  <a:lnTo>
                    <a:pt x="744" y="378"/>
                  </a:lnTo>
                  <a:lnTo>
                    <a:pt x="750" y="372"/>
                  </a:lnTo>
                  <a:lnTo>
                    <a:pt x="762" y="348"/>
                  </a:lnTo>
                  <a:lnTo>
                    <a:pt x="762" y="34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72" name="Morocco" descr="© INSCALE GmbH, 05.05.2010&#10;http://www.presentationload.com/">
              <a:extLst>
                <a:ext uri="{FF2B5EF4-FFF2-40B4-BE49-F238E27FC236}">
                  <a16:creationId xmlns:a16="http://schemas.microsoft.com/office/drawing/2014/main" id="{8A511621-F8FB-A4CA-8DE6-5F31596FD4AF}"/>
                </a:ext>
              </a:extLst>
            </p:cNvPr>
            <p:cNvSpPr>
              <a:spLocks/>
            </p:cNvSpPr>
            <p:nvPr/>
          </p:nvSpPr>
          <p:spPr bwMode="gray">
            <a:xfrm>
              <a:off x="3898892" y="2123001"/>
              <a:ext cx="321676" cy="250522"/>
            </a:xfrm>
            <a:custGeom>
              <a:avLst/>
              <a:gdLst>
                <a:gd name="T0" fmla="*/ 2147483647 w 846"/>
                <a:gd name="T1" fmla="*/ 2147483647 h 660"/>
                <a:gd name="T2" fmla="*/ 2147483647 w 846"/>
                <a:gd name="T3" fmla="*/ 2147483647 h 660"/>
                <a:gd name="T4" fmla="*/ 2147483647 w 846"/>
                <a:gd name="T5" fmla="*/ 2147483647 h 660"/>
                <a:gd name="T6" fmla="*/ 2147483647 w 846"/>
                <a:gd name="T7" fmla="*/ 2147483647 h 660"/>
                <a:gd name="T8" fmla="*/ 2147483647 w 846"/>
                <a:gd name="T9" fmla="*/ 2147483647 h 660"/>
                <a:gd name="T10" fmla="*/ 2147483647 w 846"/>
                <a:gd name="T11" fmla="*/ 2147483647 h 660"/>
                <a:gd name="T12" fmla="*/ 2147483647 w 846"/>
                <a:gd name="T13" fmla="*/ 2147483647 h 660"/>
                <a:gd name="T14" fmla="*/ 2147483647 w 846"/>
                <a:gd name="T15" fmla="*/ 2147483647 h 660"/>
                <a:gd name="T16" fmla="*/ 2147483647 w 846"/>
                <a:gd name="T17" fmla="*/ 2147483647 h 660"/>
                <a:gd name="T18" fmla="*/ 2147483647 w 846"/>
                <a:gd name="T19" fmla="*/ 0 h 660"/>
                <a:gd name="T20" fmla="*/ 2147483647 w 846"/>
                <a:gd name="T21" fmla="*/ 2147483647 h 660"/>
                <a:gd name="T22" fmla="*/ 2147483647 w 846"/>
                <a:gd name="T23" fmla="*/ 2147483647 h 660"/>
                <a:gd name="T24" fmla="*/ 2147483647 w 846"/>
                <a:gd name="T25" fmla="*/ 2147483647 h 660"/>
                <a:gd name="T26" fmla="*/ 2147483647 w 846"/>
                <a:gd name="T27" fmla="*/ 2147483647 h 660"/>
                <a:gd name="T28" fmla="*/ 2147483647 w 846"/>
                <a:gd name="T29" fmla="*/ 2147483647 h 660"/>
                <a:gd name="T30" fmla="*/ 2147483647 w 846"/>
                <a:gd name="T31" fmla="*/ 2147483647 h 660"/>
                <a:gd name="T32" fmla="*/ 2147483647 w 846"/>
                <a:gd name="T33" fmla="*/ 2147483647 h 660"/>
                <a:gd name="T34" fmla="*/ 2147483647 w 846"/>
                <a:gd name="T35" fmla="*/ 2147483647 h 660"/>
                <a:gd name="T36" fmla="*/ 2147483647 w 846"/>
                <a:gd name="T37" fmla="*/ 2147483647 h 660"/>
                <a:gd name="T38" fmla="*/ 2147483647 w 846"/>
                <a:gd name="T39" fmla="*/ 2147483647 h 660"/>
                <a:gd name="T40" fmla="*/ 2147483647 w 846"/>
                <a:gd name="T41" fmla="*/ 2147483647 h 660"/>
                <a:gd name="T42" fmla="*/ 2147483647 w 846"/>
                <a:gd name="T43" fmla="*/ 2147483647 h 660"/>
                <a:gd name="T44" fmla="*/ 2147483647 w 846"/>
                <a:gd name="T45" fmla="*/ 2147483647 h 660"/>
                <a:gd name="T46" fmla="*/ 2147483647 w 846"/>
                <a:gd name="T47" fmla="*/ 2147483647 h 660"/>
                <a:gd name="T48" fmla="*/ 2147483647 w 846"/>
                <a:gd name="T49" fmla="*/ 2147483647 h 660"/>
                <a:gd name="T50" fmla="*/ 2147483647 w 846"/>
                <a:gd name="T51" fmla="*/ 2147483647 h 660"/>
                <a:gd name="T52" fmla="*/ 2147483647 w 846"/>
                <a:gd name="T53" fmla="*/ 2147483647 h 660"/>
                <a:gd name="T54" fmla="*/ 2147483647 w 846"/>
                <a:gd name="T55" fmla="*/ 2147483647 h 660"/>
                <a:gd name="T56" fmla="*/ 2147483647 w 846"/>
                <a:gd name="T57" fmla="*/ 2147483647 h 660"/>
                <a:gd name="T58" fmla="*/ 2147483647 w 846"/>
                <a:gd name="T59" fmla="*/ 2147483647 h 660"/>
                <a:gd name="T60" fmla="*/ 2147483647 w 846"/>
                <a:gd name="T61" fmla="*/ 2147483647 h 660"/>
                <a:gd name="T62" fmla="*/ 2147483647 w 846"/>
                <a:gd name="T63" fmla="*/ 2147483647 h 660"/>
                <a:gd name="T64" fmla="*/ 2147483647 w 846"/>
                <a:gd name="T65" fmla="*/ 2147483647 h 660"/>
                <a:gd name="T66" fmla="*/ 2147483647 w 846"/>
                <a:gd name="T67" fmla="*/ 2147483647 h 660"/>
                <a:gd name="T68" fmla="*/ 2147483647 w 846"/>
                <a:gd name="T69" fmla="*/ 2147483647 h 660"/>
                <a:gd name="T70" fmla="*/ 2147483647 w 846"/>
                <a:gd name="T71" fmla="*/ 2147483647 h 660"/>
                <a:gd name="T72" fmla="*/ 2147483647 w 846"/>
                <a:gd name="T73" fmla="*/ 2147483647 h 660"/>
                <a:gd name="T74" fmla="*/ 2147483647 w 846"/>
                <a:gd name="T75" fmla="*/ 2147483647 h 660"/>
                <a:gd name="T76" fmla="*/ 2147483647 w 846"/>
                <a:gd name="T77" fmla="*/ 2147483647 h 660"/>
                <a:gd name="T78" fmla="*/ 2147483647 w 846"/>
                <a:gd name="T79" fmla="*/ 2147483647 h 660"/>
                <a:gd name="T80" fmla="*/ 2147483647 w 846"/>
                <a:gd name="T81" fmla="*/ 2147483647 h 660"/>
                <a:gd name="T82" fmla="*/ 2147483647 w 846"/>
                <a:gd name="T83" fmla="*/ 2147483647 h 660"/>
                <a:gd name="T84" fmla="*/ 2147483647 w 846"/>
                <a:gd name="T85" fmla="*/ 2147483647 h 660"/>
                <a:gd name="T86" fmla="*/ 2147483647 w 846"/>
                <a:gd name="T87" fmla="*/ 2147483647 h 660"/>
                <a:gd name="T88" fmla="*/ 2147483647 w 846"/>
                <a:gd name="T89" fmla="*/ 2147483647 h 66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846"/>
                <a:gd name="T136" fmla="*/ 0 h 660"/>
                <a:gd name="T137" fmla="*/ 846 w 846"/>
                <a:gd name="T138" fmla="*/ 660 h 66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846" h="660">
                  <a:moveTo>
                    <a:pt x="822" y="246"/>
                  </a:moveTo>
                  <a:lnTo>
                    <a:pt x="822" y="216"/>
                  </a:lnTo>
                  <a:lnTo>
                    <a:pt x="804" y="216"/>
                  </a:lnTo>
                  <a:lnTo>
                    <a:pt x="816" y="186"/>
                  </a:lnTo>
                  <a:lnTo>
                    <a:pt x="804" y="168"/>
                  </a:lnTo>
                  <a:lnTo>
                    <a:pt x="810" y="102"/>
                  </a:lnTo>
                  <a:lnTo>
                    <a:pt x="798" y="102"/>
                  </a:lnTo>
                  <a:lnTo>
                    <a:pt x="798" y="90"/>
                  </a:lnTo>
                  <a:lnTo>
                    <a:pt x="804" y="84"/>
                  </a:lnTo>
                  <a:lnTo>
                    <a:pt x="792" y="78"/>
                  </a:lnTo>
                  <a:lnTo>
                    <a:pt x="786" y="66"/>
                  </a:lnTo>
                  <a:lnTo>
                    <a:pt x="780" y="60"/>
                  </a:lnTo>
                  <a:lnTo>
                    <a:pt x="744" y="42"/>
                  </a:lnTo>
                  <a:lnTo>
                    <a:pt x="720" y="42"/>
                  </a:lnTo>
                  <a:lnTo>
                    <a:pt x="708" y="48"/>
                  </a:lnTo>
                  <a:lnTo>
                    <a:pt x="702" y="54"/>
                  </a:lnTo>
                  <a:lnTo>
                    <a:pt x="696" y="54"/>
                  </a:lnTo>
                  <a:lnTo>
                    <a:pt x="690" y="48"/>
                  </a:lnTo>
                  <a:lnTo>
                    <a:pt x="678" y="48"/>
                  </a:lnTo>
                  <a:lnTo>
                    <a:pt x="666" y="42"/>
                  </a:lnTo>
                  <a:lnTo>
                    <a:pt x="654" y="42"/>
                  </a:lnTo>
                  <a:lnTo>
                    <a:pt x="642" y="48"/>
                  </a:lnTo>
                  <a:lnTo>
                    <a:pt x="636" y="54"/>
                  </a:lnTo>
                  <a:lnTo>
                    <a:pt x="624" y="54"/>
                  </a:lnTo>
                  <a:lnTo>
                    <a:pt x="588" y="36"/>
                  </a:lnTo>
                  <a:lnTo>
                    <a:pt x="570" y="18"/>
                  </a:lnTo>
                  <a:lnTo>
                    <a:pt x="564" y="6"/>
                  </a:lnTo>
                  <a:lnTo>
                    <a:pt x="558" y="6"/>
                  </a:lnTo>
                  <a:lnTo>
                    <a:pt x="552" y="0"/>
                  </a:lnTo>
                  <a:lnTo>
                    <a:pt x="528" y="0"/>
                  </a:lnTo>
                  <a:lnTo>
                    <a:pt x="528" y="6"/>
                  </a:lnTo>
                  <a:lnTo>
                    <a:pt x="522" y="12"/>
                  </a:lnTo>
                  <a:lnTo>
                    <a:pt x="522" y="30"/>
                  </a:lnTo>
                  <a:lnTo>
                    <a:pt x="516" y="48"/>
                  </a:lnTo>
                  <a:lnTo>
                    <a:pt x="498" y="84"/>
                  </a:lnTo>
                  <a:lnTo>
                    <a:pt x="492" y="102"/>
                  </a:lnTo>
                  <a:lnTo>
                    <a:pt x="468" y="138"/>
                  </a:lnTo>
                  <a:lnTo>
                    <a:pt x="462" y="150"/>
                  </a:lnTo>
                  <a:lnTo>
                    <a:pt x="450" y="162"/>
                  </a:lnTo>
                  <a:lnTo>
                    <a:pt x="438" y="168"/>
                  </a:lnTo>
                  <a:lnTo>
                    <a:pt x="420" y="168"/>
                  </a:lnTo>
                  <a:lnTo>
                    <a:pt x="408" y="174"/>
                  </a:lnTo>
                  <a:lnTo>
                    <a:pt x="402" y="174"/>
                  </a:lnTo>
                  <a:lnTo>
                    <a:pt x="396" y="180"/>
                  </a:lnTo>
                  <a:lnTo>
                    <a:pt x="384" y="186"/>
                  </a:lnTo>
                  <a:lnTo>
                    <a:pt x="378" y="198"/>
                  </a:lnTo>
                  <a:lnTo>
                    <a:pt x="360" y="192"/>
                  </a:lnTo>
                  <a:lnTo>
                    <a:pt x="330" y="204"/>
                  </a:lnTo>
                  <a:lnTo>
                    <a:pt x="330" y="210"/>
                  </a:lnTo>
                  <a:lnTo>
                    <a:pt x="324" y="216"/>
                  </a:lnTo>
                  <a:lnTo>
                    <a:pt x="324" y="228"/>
                  </a:lnTo>
                  <a:lnTo>
                    <a:pt x="318" y="240"/>
                  </a:lnTo>
                  <a:lnTo>
                    <a:pt x="312" y="240"/>
                  </a:lnTo>
                  <a:lnTo>
                    <a:pt x="288" y="264"/>
                  </a:lnTo>
                  <a:lnTo>
                    <a:pt x="288" y="288"/>
                  </a:lnTo>
                  <a:lnTo>
                    <a:pt x="276" y="312"/>
                  </a:lnTo>
                  <a:lnTo>
                    <a:pt x="264" y="324"/>
                  </a:lnTo>
                  <a:lnTo>
                    <a:pt x="258" y="336"/>
                  </a:lnTo>
                  <a:lnTo>
                    <a:pt x="246" y="354"/>
                  </a:lnTo>
                  <a:lnTo>
                    <a:pt x="246" y="402"/>
                  </a:lnTo>
                  <a:lnTo>
                    <a:pt x="240" y="408"/>
                  </a:lnTo>
                  <a:lnTo>
                    <a:pt x="234" y="408"/>
                  </a:lnTo>
                  <a:lnTo>
                    <a:pt x="234" y="414"/>
                  </a:lnTo>
                  <a:lnTo>
                    <a:pt x="240" y="420"/>
                  </a:lnTo>
                  <a:lnTo>
                    <a:pt x="252" y="420"/>
                  </a:lnTo>
                  <a:lnTo>
                    <a:pt x="252" y="474"/>
                  </a:lnTo>
                  <a:lnTo>
                    <a:pt x="240" y="474"/>
                  </a:lnTo>
                  <a:lnTo>
                    <a:pt x="228" y="480"/>
                  </a:lnTo>
                  <a:lnTo>
                    <a:pt x="192" y="540"/>
                  </a:lnTo>
                  <a:lnTo>
                    <a:pt x="180" y="552"/>
                  </a:lnTo>
                  <a:lnTo>
                    <a:pt x="168" y="552"/>
                  </a:lnTo>
                  <a:lnTo>
                    <a:pt x="162" y="558"/>
                  </a:lnTo>
                  <a:lnTo>
                    <a:pt x="150" y="564"/>
                  </a:lnTo>
                  <a:lnTo>
                    <a:pt x="144" y="576"/>
                  </a:lnTo>
                  <a:lnTo>
                    <a:pt x="132" y="588"/>
                  </a:lnTo>
                  <a:lnTo>
                    <a:pt x="126" y="600"/>
                  </a:lnTo>
                  <a:lnTo>
                    <a:pt x="120" y="606"/>
                  </a:lnTo>
                  <a:lnTo>
                    <a:pt x="84" y="624"/>
                  </a:lnTo>
                  <a:lnTo>
                    <a:pt x="66" y="624"/>
                  </a:lnTo>
                  <a:lnTo>
                    <a:pt x="54" y="630"/>
                  </a:lnTo>
                  <a:lnTo>
                    <a:pt x="48" y="630"/>
                  </a:lnTo>
                  <a:lnTo>
                    <a:pt x="42" y="636"/>
                  </a:lnTo>
                  <a:lnTo>
                    <a:pt x="12" y="636"/>
                  </a:lnTo>
                  <a:lnTo>
                    <a:pt x="6" y="642"/>
                  </a:lnTo>
                  <a:lnTo>
                    <a:pt x="6" y="654"/>
                  </a:lnTo>
                  <a:lnTo>
                    <a:pt x="0" y="660"/>
                  </a:lnTo>
                  <a:lnTo>
                    <a:pt x="312" y="660"/>
                  </a:lnTo>
                  <a:lnTo>
                    <a:pt x="312" y="600"/>
                  </a:lnTo>
                  <a:lnTo>
                    <a:pt x="318" y="570"/>
                  </a:lnTo>
                  <a:lnTo>
                    <a:pt x="330" y="564"/>
                  </a:lnTo>
                  <a:lnTo>
                    <a:pt x="336" y="558"/>
                  </a:lnTo>
                  <a:lnTo>
                    <a:pt x="348" y="552"/>
                  </a:lnTo>
                  <a:lnTo>
                    <a:pt x="378" y="522"/>
                  </a:lnTo>
                  <a:lnTo>
                    <a:pt x="378" y="516"/>
                  </a:lnTo>
                  <a:lnTo>
                    <a:pt x="396" y="516"/>
                  </a:lnTo>
                  <a:lnTo>
                    <a:pt x="426" y="498"/>
                  </a:lnTo>
                  <a:lnTo>
                    <a:pt x="438" y="504"/>
                  </a:lnTo>
                  <a:lnTo>
                    <a:pt x="444" y="510"/>
                  </a:lnTo>
                  <a:lnTo>
                    <a:pt x="456" y="510"/>
                  </a:lnTo>
                  <a:lnTo>
                    <a:pt x="462" y="498"/>
                  </a:lnTo>
                  <a:lnTo>
                    <a:pt x="462" y="492"/>
                  </a:lnTo>
                  <a:lnTo>
                    <a:pt x="486" y="486"/>
                  </a:lnTo>
                  <a:lnTo>
                    <a:pt x="492" y="474"/>
                  </a:lnTo>
                  <a:lnTo>
                    <a:pt x="504" y="474"/>
                  </a:lnTo>
                  <a:lnTo>
                    <a:pt x="516" y="480"/>
                  </a:lnTo>
                  <a:lnTo>
                    <a:pt x="540" y="480"/>
                  </a:lnTo>
                  <a:lnTo>
                    <a:pt x="552" y="468"/>
                  </a:lnTo>
                  <a:lnTo>
                    <a:pt x="564" y="444"/>
                  </a:lnTo>
                  <a:lnTo>
                    <a:pt x="570" y="438"/>
                  </a:lnTo>
                  <a:lnTo>
                    <a:pt x="576" y="426"/>
                  </a:lnTo>
                  <a:lnTo>
                    <a:pt x="618" y="426"/>
                  </a:lnTo>
                  <a:lnTo>
                    <a:pt x="624" y="420"/>
                  </a:lnTo>
                  <a:lnTo>
                    <a:pt x="636" y="414"/>
                  </a:lnTo>
                  <a:lnTo>
                    <a:pt x="648" y="402"/>
                  </a:lnTo>
                  <a:lnTo>
                    <a:pt x="648" y="396"/>
                  </a:lnTo>
                  <a:lnTo>
                    <a:pt x="672" y="384"/>
                  </a:lnTo>
                  <a:lnTo>
                    <a:pt x="660" y="366"/>
                  </a:lnTo>
                  <a:lnTo>
                    <a:pt x="654" y="354"/>
                  </a:lnTo>
                  <a:lnTo>
                    <a:pt x="648" y="348"/>
                  </a:lnTo>
                  <a:lnTo>
                    <a:pt x="648" y="336"/>
                  </a:lnTo>
                  <a:lnTo>
                    <a:pt x="654" y="330"/>
                  </a:lnTo>
                  <a:lnTo>
                    <a:pt x="678" y="330"/>
                  </a:lnTo>
                  <a:lnTo>
                    <a:pt x="690" y="324"/>
                  </a:lnTo>
                  <a:lnTo>
                    <a:pt x="714" y="324"/>
                  </a:lnTo>
                  <a:lnTo>
                    <a:pt x="714" y="312"/>
                  </a:lnTo>
                  <a:lnTo>
                    <a:pt x="720" y="306"/>
                  </a:lnTo>
                  <a:lnTo>
                    <a:pt x="720" y="300"/>
                  </a:lnTo>
                  <a:lnTo>
                    <a:pt x="732" y="300"/>
                  </a:lnTo>
                  <a:lnTo>
                    <a:pt x="738" y="306"/>
                  </a:lnTo>
                  <a:lnTo>
                    <a:pt x="744" y="300"/>
                  </a:lnTo>
                  <a:lnTo>
                    <a:pt x="744" y="294"/>
                  </a:lnTo>
                  <a:lnTo>
                    <a:pt x="762" y="294"/>
                  </a:lnTo>
                  <a:lnTo>
                    <a:pt x="774" y="300"/>
                  </a:lnTo>
                  <a:lnTo>
                    <a:pt x="828" y="294"/>
                  </a:lnTo>
                  <a:lnTo>
                    <a:pt x="828" y="282"/>
                  </a:lnTo>
                  <a:lnTo>
                    <a:pt x="846" y="264"/>
                  </a:lnTo>
                  <a:lnTo>
                    <a:pt x="822" y="24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73" name="Montenegro" descr="© INSCALE GmbH, 05.05.2010&#10;http://www.presentationload.com/">
              <a:extLst>
                <a:ext uri="{FF2B5EF4-FFF2-40B4-BE49-F238E27FC236}">
                  <a16:creationId xmlns:a16="http://schemas.microsoft.com/office/drawing/2014/main" id="{67F92E24-515E-E52E-CE5A-198279FB94FE}"/>
                </a:ext>
              </a:extLst>
            </p:cNvPr>
            <p:cNvSpPr>
              <a:spLocks/>
            </p:cNvSpPr>
            <p:nvPr/>
          </p:nvSpPr>
          <p:spPr bwMode="gray">
            <a:xfrm>
              <a:off x="4709750" y="1887303"/>
              <a:ext cx="42989" cy="51884"/>
            </a:xfrm>
            <a:custGeom>
              <a:avLst/>
              <a:gdLst>
                <a:gd name="T0" fmla="*/ 2147483647 w 114"/>
                <a:gd name="T1" fmla="*/ 2147483647 h 138"/>
                <a:gd name="T2" fmla="*/ 2147483647 w 114"/>
                <a:gd name="T3" fmla="*/ 2147483647 h 138"/>
                <a:gd name="T4" fmla="*/ 2147483647 w 114"/>
                <a:gd name="T5" fmla="*/ 2147483647 h 138"/>
                <a:gd name="T6" fmla="*/ 2147483647 w 114"/>
                <a:gd name="T7" fmla="*/ 2147483647 h 138"/>
                <a:gd name="T8" fmla="*/ 2147483647 w 114"/>
                <a:gd name="T9" fmla="*/ 2147483647 h 138"/>
                <a:gd name="T10" fmla="*/ 2147483647 w 114"/>
                <a:gd name="T11" fmla="*/ 2147483647 h 138"/>
                <a:gd name="T12" fmla="*/ 2147483647 w 114"/>
                <a:gd name="T13" fmla="*/ 0 h 138"/>
                <a:gd name="T14" fmla="*/ 2147483647 w 114"/>
                <a:gd name="T15" fmla="*/ 0 h 138"/>
                <a:gd name="T16" fmla="*/ 2147483647 w 114"/>
                <a:gd name="T17" fmla="*/ 2147483647 h 138"/>
                <a:gd name="T18" fmla="*/ 2147483647 w 114"/>
                <a:gd name="T19" fmla="*/ 2147483647 h 138"/>
                <a:gd name="T20" fmla="*/ 2147483647 w 114"/>
                <a:gd name="T21" fmla="*/ 2147483647 h 138"/>
                <a:gd name="T22" fmla="*/ 2147483647 w 114"/>
                <a:gd name="T23" fmla="*/ 2147483647 h 138"/>
                <a:gd name="T24" fmla="*/ 2147483647 w 114"/>
                <a:gd name="T25" fmla="*/ 2147483647 h 138"/>
                <a:gd name="T26" fmla="*/ 2147483647 w 114"/>
                <a:gd name="T27" fmla="*/ 2147483647 h 138"/>
                <a:gd name="T28" fmla="*/ 0 w 114"/>
                <a:gd name="T29" fmla="*/ 2147483647 h 138"/>
                <a:gd name="T30" fmla="*/ 0 w 114"/>
                <a:gd name="T31" fmla="*/ 2147483647 h 138"/>
                <a:gd name="T32" fmla="*/ 2147483647 w 114"/>
                <a:gd name="T33" fmla="*/ 2147483647 h 138"/>
                <a:gd name="T34" fmla="*/ 2147483647 w 114"/>
                <a:gd name="T35" fmla="*/ 2147483647 h 138"/>
                <a:gd name="T36" fmla="*/ 2147483647 w 114"/>
                <a:gd name="T37" fmla="*/ 2147483647 h 138"/>
                <a:gd name="T38" fmla="*/ 2147483647 w 114"/>
                <a:gd name="T39" fmla="*/ 2147483647 h 138"/>
                <a:gd name="T40" fmla="*/ 2147483647 w 114"/>
                <a:gd name="T41" fmla="*/ 2147483647 h 138"/>
                <a:gd name="T42" fmla="*/ 2147483647 w 114"/>
                <a:gd name="T43" fmla="*/ 2147483647 h 138"/>
                <a:gd name="T44" fmla="*/ 2147483647 w 114"/>
                <a:gd name="T45" fmla="*/ 2147483647 h 138"/>
                <a:gd name="T46" fmla="*/ 2147483647 w 114"/>
                <a:gd name="T47" fmla="*/ 2147483647 h 138"/>
                <a:gd name="T48" fmla="*/ 2147483647 w 114"/>
                <a:gd name="T49" fmla="*/ 2147483647 h 138"/>
                <a:gd name="T50" fmla="*/ 2147483647 w 114"/>
                <a:gd name="T51" fmla="*/ 2147483647 h 138"/>
                <a:gd name="T52" fmla="*/ 2147483647 w 114"/>
                <a:gd name="T53" fmla="*/ 2147483647 h 138"/>
                <a:gd name="T54" fmla="*/ 2147483647 w 114"/>
                <a:gd name="T55" fmla="*/ 2147483647 h 138"/>
                <a:gd name="T56" fmla="*/ 2147483647 w 114"/>
                <a:gd name="T57" fmla="*/ 2147483647 h 138"/>
                <a:gd name="T58" fmla="*/ 2147483647 w 114"/>
                <a:gd name="T59" fmla="*/ 2147483647 h 138"/>
                <a:gd name="T60" fmla="*/ 2147483647 w 114"/>
                <a:gd name="T61" fmla="*/ 2147483647 h 138"/>
                <a:gd name="T62" fmla="*/ 2147483647 w 114"/>
                <a:gd name="T63" fmla="*/ 2147483647 h 138"/>
                <a:gd name="T64" fmla="*/ 2147483647 w 114"/>
                <a:gd name="T65" fmla="*/ 2147483647 h 138"/>
                <a:gd name="T66" fmla="*/ 2147483647 w 114"/>
                <a:gd name="T67" fmla="*/ 2147483647 h 138"/>
                <a:gd name="T68" fmla="*/ 2147483647 w 114"/>
                <a:gd name="T69" fmla="*/ 2147483647 h 138"/>
                <a:gd name="T70" fmla="*/ 2147483647 w 114"/>
                <a:gd name="T71" fmla="*/ 2147483647 h 13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14"/>
                <a:gd name="T109" fmla="*/ 0 h 138"/>
                <a:gd name="T110" fmla="*/ 114 w 114"/>
                <a:gd name="T111" fmla="*/ 138 h 13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14" h="138">
                  <a:moveTo>
                    <a:pt x="114" y="42"/>
                  </a:moveTo>
                  <a:lnTo>
                    <a:pt x="108" y="48"/>
                  </a:lnTo>
                  <a:lnTo>
                    <a:pt x="96" y="30"/>
                  </a:lnTo>
                  <a:lnTo>
                    <a:pt x="84" y="18"/>
                  </a:lnTo>
                  <a:lnTo>
                    <a:pt x="66" y="6"/>
                  </a:lnTo>
                  <a:lnTo>
                    <a:pt x="60" y="6"/>
                  </a:lnTo>
                  <a:lnTo>
                    <a:pt x="48" y="0"/>
                  </a:lnTo>
                  <a:lnTo>
                    <a:pt x="42" y="0"/>
                  </a:lnTo>
                  <a:lnTo>
                    <a:pt x="42" y="24"/>
                  </a:lnTo>
                  <a:lnTo>
                    <a:pt x="24" y="24"/>
                  </a:lnTo>
                  <a:lnTo>
                    <a:pt x="18" y="30"/>
                  </a:lnTo>
                  <a:lnTo>
                    <a:pt x="18" y="36"/>
                  </a:lnTo>
                  <a:lnTo>
                    <a:pt x="12" y="48"/>
                  </a:lnTo>
                  <a:lnTo>
                    <a:pt x="6" y="48"/>
                  </a:lnTo>
                  <a:lnTo>
                    <a:pt x="0" y="54"/>
                  </a:lnTo>
                  <a:lnTo>
                    <a:pt x="0" y="60"/>
                  </a:lnTo>
                  <a:lnTo>
                    <a:pt x="6" y="66"/>
                  </a:lnTo>
                  <a:lnTo>
                    <a:pt x="12" y="66"/>
                  </a:lnTo>
                  <a:lnTo>
                    <a:pt x="24" y="72"/>
                  </a:lnTo>
                  <a:lnTo>
                    <a:pt x="6" y="102"/>
                  </a:lnTo>
                  <a:lnTo>
                    <a:pt x="18" y="102"/>
                  </a:lnTo>
                  <a:lnTo>
                    <a:pt x="24" y="96"/>
                  </a:lnTo>
                  <a:lnTo>
                    <a:pt x="36" y="96"/>
                  </a:lnTo>
                  <a:lnTo>
                    <a:pt x="36" y="114"/>
                  </a:lnTo>
                  <a:lnTo>
                    <a:pt x="60" y="138"/>
                  </a:lnTo>
                  <a:lnTo>
                    <a:pt x="72" y="126"/>
                  </a:lnTo>
                  <a:lnTo>
                    <a:pt x="66" y="108"/>
                  </a:lnTo>
                  <a:lnTo>
                    <a:pt x="60" y="114"/>
                  </a:lnTo>
                  <a:lnTo>
                    <a:pt x="42" y="102"/>
                  </a:lnTo>
                  <a:lnTo>
                    <a:pt x="66" y="102"/>
                  </a:lnTo>
                  <a:lnTo>
                    <a:pt x="78" y="96"/>
                  </a:lnTo>
                  <a:lnTo>
                    <a:pt x="78" y="78"/>
                  </a:lnTo>
                  <a:lnTo>
                    <a:pt x="108" y="90"/>
                  </a:lnTo>
                  <a:lnTo>
                    <a:pt x="114" y="84"/>
                  </a:lnTo>
                  <a:lnTo>
                    <a:pt x="114" y="90"/>
                  </a:lnTo>
                  <a:lnTo>
                    <a:pt x="114" y="4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74" name="Mongolia" descr="© INSCALE GmbH, 05.05.2010&#10;http://www.presentationload.com/">
              <a:extLst>
                <a:ext uri="{FF2B5EF4-FFF2-40B4-BE49-F238E27FC236}">
                  <a16:creationId xmlns:a16="http://schemas.microsoft.com/office/drawing/2014/main" id="{912C2F68-DEB4-4A13-C63D-A738AE5EC4D2}"/>
                </a:ext>
              </a:extLst>
            </p:cNvPr>
            <p:cNvSpPr>
              <a:spLocks/>
            </p:cNvSpPr>
            <p:nvPr/>
          </p:nvSpPr>
          <p:spPr bwMode="gray">
            <a:xfrm>
              <a:off x="6340360" y="1632334"/>
              <a:ext cx="796035" cy="315747"/>
            </a:xfrm>
            <a:custGeom>
              <a:avLst/>
              <a:gdLst>
                <a:gd name="T0" fmla="*/ 2147483647 w 2100"/>
                <a:gd name="T1" fmla="*/ 2147483647 h 834"/>
                <a:gd name="T2" fmla="*/ 2147483647 w 2100"/>
                <a:gd name="T3" fmla="*/ 2147483647 h 834"/>
                <a:gd name="T4" fmla="*/ 2147483647 w 2100"/>
                <a:gd name="T5" fmla="*/ 2147483647 h 834"/>
                <a:gd name="T6" fmla="*/ 2147483647 w 2100"/>
                <a:gd name="T7" fmla="*/ 2147483647 h 834"/>
                <a:gd name="T8" fmla="*/ 2147483647 w 2100"/>
                <a:gd name="T9" fmla="*/ 2147483647 h 834"/>
                <a:gd name="T10" fmla="*/ 2147483647 w 2100"/>
                <a:gd name="T11" fmla="*/ 2147483647 h 834"/>
                <a:gd name="T12" fmla="*/ 2147483647 w 2100"/>
                <a:gd name="T13" fmla="*/ 2147483647 h 834"/>
                <a:gd name="T14" fmla="*/ 2147483647 w 2100"/>
                <a:gd name="T15" fmla="*/ 2147483647 h 834"/>
                <a:gd name="T16" fmla="*/ 2147483647 w 2100"/>
                <a:gd name="T17" fmla="*/ 2147483647 h 834"/>
                <a:gd name="T18" fmla="*/ 2147483647 w 2100"/>
                <a:gd name="T19" fmla="*/ 2147483647 h 834"/>
                <a:gd name="T20" fmla="*/ 2147483647 w 2100"/>
                <a:gd name="T21" fmla="*/ 2147483647 h 834"/>
                <a:gd name="T22" fmla="*/ 2147483647 w 2100"/>
                <a:gd name="T23" fmla="*/ 2147483647 h 834"/>
                <a:gd name="T24" fmla="*/ 2147483647 w 2100"/>
                <a:gd name="T25" fmla="*/ 2147483647 h 834"/>
                <a:gd name="T26" fmla="*/ 2147483647 w 2100"/>
                <a:gd name="T27" fmla="*/ 2147483647 h 834"/>
                <a:gd name="T28" fmla="*/ 2147483647 w 2100"/>
                <a:gd name="T29" fmla="*/ 2147483647 h 834"/>
                <a:gd name="T30" fmla="*/ 2147483647 w 2100"/>
                <a:gd name="T31" fmla="*/ 2147483647 h 834"/>
                <a:gd name="T32" fmla="*/ 2147483647 w 2100"/>
                <a:gd name="T33" fmla="*/ 2147483647 h 834"/>
                <a:gd name="T34" fmla="*/ 2147483647 w 2100"/>
                <a:gd name="T35" fmla="*/ 2147483647 h 834"/>
                <a:gd name="T36" fmla="*/ 2147483647 w 2100"/>
                <a:gd name="T37" fmla="*/ 2147483647 h 834"/>
                <a:gd name="T38" fmla="*/ 2147483647 w 2100"/>
                <a:gd name="T39" fmla="*/ 2147483647 h 834"/>
                <a:gd name="T40" fmla="*/ 2147483647 w 2100"/>
                <a:gd name="T41" fmla="*/ 2147483647 h 834"/>
                <a:gd name="T42" fmla="*/ 2147483647 w 2100"/>
                <a:gd name="T43" fmla="*/ 2147483647 h 834"/>
                <a:gd name="T44" fmla="*/ 2147483647 w 2100"/>
                <a:gd name="T45" fmla="*/ 2147483647 h 834"/>
                <a:gd name="T46" fmla="*/ 2147483647 w 2100"/>
                <a:gd name="T47" fmla="*/ 2147483647 h 834"/>
                <a:gd name="T48" fmla="*/ 2147483647 w 2100"/>
                <a:gd name="T49" fmla="*/ 2147483647 h 834"/>
                <a:gd name="T50" fmla="*/ 2147483647 w 2100"/>
                <a:gd name="T51" fmla="*/ 2147483647 h 834"/>
                <a:gd name="T52" fmla="*/ 2147483647 w 2100"/>
                <a:gd name="T53" fmla="*/ 2147483647 h 834"/>
                <a:gd name="T54" fmla="*/ 2147483647 w 2100"/>
                <a:gd name="T55" fmla="*/ 2147483647 h 834"/>
                <a:gd name="T56" fmla="*/ 2147483647 w 2100"/>
                <a:gd name="T57" fmla="*/ 2147483647 h 834"/>
                <a:gd name="T58" fmla="*/ 2147483647 w 2100"/>
                <a:gd name="T59" fmla="*/ 2147483647 h 834"/>
                <a:gd name="T60" fmla="*/ 2147483647 w 2100"/>
                <a:gd name="T61" fmla="*/ 2147483647 h 834"/>
                <a:gd name="T62" fmla="*/ 0 w 2100"/>
                <a:gd name="T63" fmla="*/ 2147483647 h 834"/>
                <a:gd name="T64" fmla="*/ 2147483647 w 2100"/>
                <a:gd name="T65" fmla="*/ 2147483647 h 834"/>
                <a:gd name="T66" fmla="*/ 2147483647 w 2100"/>
                <a:gd name="T67" fmla="*/ 2147483647 h 834"/>
                <a:gd name="T68" fmla="*/ 2147483647 w 2100"/>
                <a:gd name="T69" fmla="*/ 2147483647 h 834"/>
                <a:gd name="T70" fmla="*/ 2147483647 w 2100"/>
                <a:gd name="T71" fmla="*/ 2147483647 h 834"/>
                <a:gd name="T72" fmla="*/ 2147483647 w 2100"/>
                <a:gd name="T73" fmla="*/ 2147483647 h 834"/>
                <a:gd name="T74" fmla="*/ 2147483647 w 2100"/>
                <a:gd name="T75" fmla="*/ 2147483647 h 834"/>
                <a:gd name="T76" fmla="*/ 2147483647 w 2100"/>
                <a:gd name="T77" fmla="*/ 2147483647 h 834"/>
                <a:gd name="T78" fmla="*/ 2147483647 w 2100"/>
                <a:gd name="T79" fmla="*/ 2147483647 h 834"/>
                <a:gd name="T80" fmla="*/ 2147483647 w 2100"/>
                <a:gd name="T81" fmla="*/ 2147483647 h 834"/>
                <a:gd name="T82" fmla="*/ 2147483647 w 2100"/>
                <a:gd name="T83" fmla="*/ 2147483647 h 834"/>
                <a:gd name="T84" fmla="*/ 2147483647 w 2100"/>
                <a:gd name="T85" fmla="*/ 2147483647 h 834"/>
                <a:gd name="T86" fmla="*/ 2147483647 w 2100"/>
                <a:gd name="T87" fmla="*/ 2147483647 h 834"/>
                <a:gd name="T88" fmla="*/ 2147483647 w 2100"/>
                <a:gd name="T89" fmla="*/ 2147483647 h 834"/>
                <a:gd name="T90" fmla="*/ 2147483647 w 2100"/>
                <a:gd name="T91" fmla="*/ 2147483647 h 834"/>
                <a:gd name="T92" fmla="*/ 2147483647 w 2100"/>
                <a:gd name="T93" fmla="*/ 2147483647 h 834"/>
                <a:gd name="T94" fmla="*/ 2147483647 w 2100"/>
                <a:gd name="T95" fmla="*/ 2147483647 h 834"/>
                <a:gd name="T96" fmla="*/ 2147483647 w 2100"/>
                <a:gd name="T97" fmla="*/ 2147483647 h 834"/>
                <a:gd name="T98" fmla="*/ 2147483647 w 2100"/>
                <a:gd name="T99" fmla="*/ 2147483647 h 834"/>
                <a:gd name="T100" fmla="*/ 2147483647 w 2100"/>
                <a:gd name="T101" fmla="*/ 2147483647 h 834"/>
                <a:gd name="T102" fmla="*/ 2147483647 w 2100"/>
                <a:gd name="T103" fmla="*/ 2147483647 h 834"/>
                <a:gd name="T104" fmla="*/ 2147483647 w 2100"/>
                <a:gd name="T105" fmla="*/ 2147483647 h 834"/>
                <a:gd name="T106" fmla="*/ 2147483647 w 2100"/>
                <a:gd name="T107" fmla="*/ 2147483647 h 834"/>
                <a:gd name="T108" fmla="*/ 2147483647 w 2100"/>
                <a:gd name="T109" fmla="*/ 2147483647 h 834"/>
                <a:gd name="T110" fmla="*/ 2147483647 w 2100"/>
                <a:gd name="T111" fmla="*/ 2147483647 h 834"/>
                <a:gd name="T112" fmla="*/ 2147483647 w 2100"/>
                <a:gd name="T113" fmla="*/ 2147483647 h 834"/>
                <a:gd name="T114" fmla="*/ 2147483647 w 2100"/>
                <a:gd name="T115" fmla="*/ 2147483647 h 834"/>
                <a:gd name="T116" fmla="*/ 2147483647 w 2100"/>
                <a:gd name="T117" fmla="*/ 2147483647 h 834"/>
                <a:gd name="T118" fmla="*/ 2147483647 w 2100"/>
                <a:gd name="T119" fmla="*/ 2147483647 h 834"/>
                <a:gd name="T120" fmla="*/ 2147483647 w 2100"/>
                <a:gd name="T121" fmla="*/ 2147483647 h 834"/>
                <a:gd name="T122" fmla="*/ 2147483647 w 2100"/>
                <a:gd name="T123" fmla="*/ 2147483647 h 83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100"/>
                <a:gd name="T187" fmla="*/ 0 h 834"/>
                <a:gd name="T188" fmla="*/ 2100 w 2100"/>
                <a:gd name="T189" fmla="*/ 834 h 83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100" h="834">
                  <a:moveTo>
                    <a:pt x="2088" y="408"/>
                  </a:moveTo>
                  <a:lnTo>
                    <a:pt x="2076" y="396"/>
                  </a:lnTo>
                  <a:lnTo>
                    <a:pt x="2070" y="384"/>
                  </a:lnTo>
                  <a:lnTo>
                    <a:pt x="2058" y="384"/>
                  </a:lnTo>
                  <a:lnTo>
                    <a:pt x="2034" y="372"/>
                  </a:lnTo>
                  <a:lnTo>
                    <a:pt x="2022" y="360"/>
                  </a:lnTo>
                  <a:lnTo>
                    <a:pt x="2010" y="354"/>
                  </a:lnTo>
                  <a:lnTo>
                    <a:pt x="2004" y="348"/>
                  </a:lnTo>
                  <a:lnTo>
                    <a:pt x="1986" y="348"/>
                  </a:lnTo>
                  <a:lnTo>
                    <a:pt x="1974" y="342"/>
                  </a:lnTo>
                  <a:lnTo>
                    <a:pt x="1968" y="336"/>
                  </a:lnTo>
                  <a:lnTo>
                    <a:pt x="1968" y="324"/>
                  </a:lnTo>
                  <a:lnTo>
                    <a:pt x="1902" y="324"/>
                  </a:lnTo>
                  <a:lnTo>
                    <a:pt x="1902" y="348"/>
                  </a:lnTo>
                  <a:lnTo>
                    <a:pt x="1896" y="354"/>
                  </a:lnTo>
                  <a:lnTo>
                    <a:pt x="1890" y="354"/>
                  </a:lnTo>
                  <a:lnTo>
                    <a:pt x="1878" y="348"/>
                  </a:lnTo>
                  <a:lnTo>
                    <a:pt x="1866" y="336"/>
                  </a:lnTo>
                  <a:lnTo>
                    <a:pt x="1812" y="336"/>
                  </a:lnTo>
                  <a:lnTo>
                    <a:pt x="1806" y="342"/>
                  </a:lnTo>
                  <a:lnTo>
                    <a:pt x="1812" y="342"/>
                  </a:lnTo>
                  <a:lnTo>
                    <a:pt x="1812" y="348"/>
                  </a:lnTo>
                  <a:lnTo>
                    <a:pt x="1794" y="348"/>
                  </a:lnTo>
                  <a:lnTo>
                    <a:pt x="1788" y="342"/>
                  </a:lnTo>
                  <a:lnTo>
                    <a:pt x="1776" y="336"/>
                  </a:lnTo>
                  <a:lnTo>
                    <a:pt x="1770" y="324"/>
                  </a:lnTo>
                  <a:lnTo>
                    <a:pt x="1770" y="306"/>
                  </a:lnTo>
                  <a:lnTo>
                    <a:pt x="1776" y="306"/>
                  </a:lnTo>
                  <a:lnTo>
                    <a:pt x="1770" y="294"/>
                  </a:lnTo>
                  <a:lnTo>
                    <a:pt x="1764" y="270"/>
                  </a:lnTo>
                  <a:lnTo>
                    <a:pt x="1758" y="258"/>
                  </a:lnTo>
                  <a:lnTo>
                    <a:pt x="1758" y="174"/>
                  </a:lnTo>
                  <a:lnTo>
                    <a:pt x="1740" y="174"/>
                  </a:lnTo>
                  <a:lnTo>
                    <a:pt x="1716" y="168"/>
                  </a:lnTo>
                  <a:lnTo>
                    <a:pt x="1710" y="174"/>
                  </a:lnTo>
                  <a:lnTo>
                    <a:pt x="1698" y="180"/>
                  </a:lnTo>
                  <a:lnTo>
                    <a:pt x="1674" y="180"/>
                  </a:lnTo>
                  <a:lnTo>
                    <a:pt x="1662" y="174"/>
                  </a:lnTo>
                  <a:lnTo>
                    <a:pt x="1644" y="156"/>
                  </a:lnTo>
                  <a:lnTo>
                    <a:pt x="1608" y="156"/>
                  </a:lnTo>
                  <a:lnTo>
                    <a:pt x="1596" y="150"/>
                  </a:lnTo>
                  <a:lnTo>
                    <a:pt x="1578" y="150"/>
                  </a:lnTo>
                  <a:lnTo>
                    <a:pt x="1548" y="180"/>
                  </a:lnTo>
                  <a:lnTo>
                    <a:pt x="1548" y="192"/>
                  </a:lnTo>
                  <a:lnTo>
                    <a:pt x="1536" y="204"/>
                  </a:lnTo>
                  <a:lnTo>
                    <a:pt x="1500" y="204"/>
                  </a:lnTo>
                  <a:lnTo>
                    <a:pt x="1488" y="216"/>
                  </a:lnTo>
                  <a:lnTo>
                    <a:pt x="1440" y="216"/>
                  </a:lnTo>
                  <a:lnTo>
                    <a:pt x="1440" y="222"/>
                  </a:lnTo>
                  <a:lnTo>
                    <a:pt x="1422" y="240"/>
                  </a:lnTo>
                  <a:lnTo>
                    <a:pt x="1416" y="240"/>
                  </a:lnTo>
                  <a:lnTo>
                    <a:pt x="1416" y="234"/>
                  </a:lnTo>
                  <a:lnTo>
                    <a:pt x="1410" y="228"/>
                  </a:lnTo>
                  <a:lnTo>
                    <a:pt x="1392" y="228"/>
                  </a:lnTo>
                  <a:lnTo>
                    <a:pt x="1380" y="234"/>
                  </a:lnTo>
                  <a:lnTo>
                    <a:pt x="1356" y="234"/>
                  </a:lnTo>
                  <a:lnTo>
                    <a:pt x="1344" y="228"/>
                  </a:lnTo>
                  <a:lnTo>
                    <a:pt x="1338" y="228"/>
                  </a:lnTo>
                  <a:lnTo>
                    <a:pt x="1332" y="222"/>
                  </a:lnTo>
                  <a:lnTo>
                    <a:pt x="1266" y="222"/>
                  </a:lnTo>
                  <a:lnTo>
                    <a:pt x="1260" y="216"/>
                  </a:lnTo>
                  <a:lnTo>
                    <a:pt x="1260" y="204"/>
                  </a:lnTo>
                  <a:lnTo>
                    <a:pt x="1248" y="198"/>
                  </a:lnTo>
                  <a:lnTo>
                    <a:pt x="1230" y="198"/>
                  </a:lnTo>
                  <a:lnTo>
                    <a:pt x="1230" y="192"/>
                  </a:lnTo>
                  <a:lnTo>
                    <a:pt x="1218" y="180"/>
                  </a:lnTo>
                  <a:lnTo>
                    <a:pt x="1218" y="174"/>
                  </a:lnTo>
                  <a:lnTo>
                    <a:pt x="1212" y="168"/>
                  </a:lnTo>
                  <a:lnTo>
                    <a:pt x="1152" y="168"/>
                  </a:lnTo>
                  <a:lnTo>
                    <a:pt x="1128" y="144"/>
                  </a:lnTo>
                  <a:lnTo>
                    <a:pt x="1092" y="144"/>
                  </a:lnTo>
                  <a:lnTo>
                    <a:pt x="1086" y="138"/>
                  </a:lnTo>
                  <a:lnTo>
                    <a:pt x="1080" y="138"/>
                  </a:lnTo>
                  <a:lnTo>
                    <a:pt x="1068" y="132"/>
                  </a:lnTo>
                  <a:lnTo>
                    <a:pt x="1020" y="132"/>
                  </a:lnTo>
                  <a:lnTo>
                    <a:pt x="966" y="150"/>
                  </a:lnTo>
                  <a:lnTo>
                    <a:pt x="954" y="156"/>
                  </a:lnTo>
                  <a:lnTo>
                    <a:pt x="942" y="156"/>
                  </a:lnTo>
                  <a:lnTo>
                    <a:pt x="930" y="150"/>
                  </a:lnTo>
                  <a:lnTo>
                    <a:pt x="918" y="150"/>
                  </a:lnTo>
                  <a:lnTo>
                    <a:pt x="912" y="144"/>
                  </a:lnTo>
                  <a:lnTo>
                    <a:pt x="882" y="144"/>
                  </a:lnTo>
                  <a:lnTo>
                    <a:pt x="864" y="126"/>
                  </a:lnTo>
                  <a:lnTo>
                    <a:pt x="864" y="120"/>
                  </a:lnTo>
                  <a:lnTo>
                    <a:pt x="840" y="126"/>
                  </a:lnTo>
                  <a:lnTo>
                    <a:pt x="840" y="120"/>
                  </a:lnTo>
                  <a:lnTo>
                    <a:pt x="834" y="114"/>
                  </a:lnTo>
                  <a:lnTo>
                    <a:pt x="822" y="90"/>
                  </a:lnTo>
                  <a:lnTo>
                    <a:pt x="810" y="78"/>
                  </a:lnTo>
                  <a:lnTo>
                    <a:pt x="804" y="66"/>
                  </a:lnTo>
                  <a:lnTo>
                    <a:pt x="798" y="60"/>
                  </a:lnTo>
                  <a:lnTo>
                    <a:pt x="786" y="54"/>
                  </a:lnTo>
                  <a:lnTo>
                    <a:pt x="768" y="54"/>
                  </a:lnTo>
                  <a:lnTo>
                    <a:pt x="756" y="60"/>
                  </a:lnTo>
                  <a:lnTo>
                    <a:pt x="750" y="60"/>
                  </a:lnTo>
                  <a:lnTo>
                    <a:pt x="726" y="48"/>
                  </a:lnTo>
                  <a:lnTo>
                    <a:pt x="720" y="42"/>
                  </a:lnTo>
                  <a:lnTo>
                    <a:pt x="708" y="36"/>
                  </a:lnTo>
                  <a:lnTo>
                    <a:pt x="672" y="36"/>
                  </a:lnTo>
                  <a:lnTo>
                    <a:pt x="648" y="30"/>
                  </a:lnTo>
                  <a:lnTo>
                    <a:pt x="636" y="30"/>
                  </a:lnTo>
                  <a:lnTo>
                    <a:pt x="576" y="0"/>
                  </a:lnTo>
                  <a:lnTo>
                    <a:pt x="576" y="18"/>
                  </a:lnTo>
                  <a:lnTo>
                    <a:pt x="570" y="30"/>
                  </a:lnTo>
                  <a:lnTo>
                    <a:pt x="558" y="36"/>
                  </a:lnTo>
                  <a:lnTo>
                    <a:pt x="552" y="36"/>
                  </a:lnTo>
                  <a:lnTo>
                    <a:pt x="558" y="48"/>
                  </a:lnTo>
                  <a:lnTo>
                    <a:pt x="540" y="48"/>
                  </a:lnTo>
                  <a:lnTo>
                    <a:pt x="540" y="60"/>
                  </a:lnTo>
                  <a:lnTo>
                    <a:pt x="552" y="72"/>
                  </a:lnTo>
                  <a:lnTo>
                    <a:pt x="558" y="90"/>
                  </a:lnTo>
                  <a:lnTo>
                    <a:pt x="582" y="126"/>
                  </a:lnTo>
                  <a:lnTo>
                    <a:pt x="588" y="126"/>
                  </a:lnTo>
                  <a:lnTo>
                    <a:pt x="594" y="132"/>
                  </a:lnTo>
                  <a:lnTo>
                    <a:pt x="600" y="144"/>
                  </a:lnTo>
                  <a:lnTo>
                    <a:pt x="600" y="168"/>
                  </a:lnTo>
                  <a:lnTo>
                    <a:pt x="582" y="168"/>
                  </a:lnTo>
                  <a:lnTo>
                    <a:pt x="582" y="174"/>
                  </a:lnTo>
                  <a:lnTo>
                    <a:pt x="576" y="180"/>
                  </a:lnTo>
                  <a:lnTo>
                    <a:pt x="552" y="192"/>
                  </a:lnTo>
                  <a:lnTo>
                    <a:pt x="546" y="186"/>
                  </a:lnTo>
                  <a:lnTo>
                    <a:pt x="546" y="174"/>
                  </a:lnTo>
                  <a:lnTo>
                    <a:pt x="498" y="180"/>
                  </a:lnTo>
                  <a:lnTo>
                    <a:pt x="498" y="168"/>
                  </a:lnTo>
                  <a:lnTo>
                    <a:pt x="456" y="168"/>
                  </a:lnTo>
                  <a:lnTo>
                    <a:pt x="450" y="174"/>
                  </a:lnTo>
                  <a:lnTo>
                    <a:pt x="450" y="180"/>
                  </a:lnTo>
                  <a:lnTo>
                    <a:pt x="444" y="168"/>
                  </a:lnTo>
                  <a:lnTo>
                    <a:pt x="420" y="174"/>
                  </a:lnTo>
                  <a:lnTo>
                    <a:pt x="414" y="162"/>
                  </a:lnTo>
                  <a:lnTo>
                    <a:pt x="384" y="162"/>
                  </a:lnTo>
                  <a:lnTo>
                    <a:pt x="366" y="156"/>
                  </a:lnTo>
                  <a:lnTo>
                    <a:pt x="360" y="150"/>
                  </a:lnTo>
                  <a:lnTo>
                    <a:pt x="360" y="138"/>
                  </a:lnTo>
                  <a:lnTo>
                    <a:pt x="354" y="132"/>
                  </a:lnTo>
                  <a:lnTo>
                    <a:pt x="354" y="126"/>
                  </a:lnTo>
                  <a:lnTo>
                    <a:pt x="312" y="126"/>
                  </a:lnTo>
                  <a:lnTo>
                    <a:pt x="294" y="132"/>
                  </a:lnTo>
                  <a:lnTo>
                    <a:pt x="270" y="132"/>
                  </a:lnTo>
                  <a:lnTo>
                    <a:pt x="264" y="114"/>
                  </a:lnTo>
                  <a:lnTo>
                    <a:pt x="228" y="114"/>
                  </a:lnTo>
                  <a:lnTo>
                    <a:pt x="228" y="108"/>
                  </a:lnTo>
                  <a:lnTo>
                    <a:pt x="210" y="114"/>
                  </a:lnTo>
                  <a:lnTo>
                    <a:pt x="204" y="108"/>
                  </a:lnTo>
                  <a:lnTo>
                    <a:pt x="186" y="108"/>
                  </a:lnTo>
                  <a:lnTo>
                    <a:pt x="180" y="114"/>
                  </a:lnTo>
                  <a:lnTo>
                    <a:pt x="180" y="120"/>
                  </a:lnTo>
                  <a:lnTo>
                    <a:pt x="174" y="126"/>
                  </a:lnTo>
                  <a:lnTo>
                    <a:pt x="174" y="132"/>
                  </a:lnTo>
                  <a:lnTo>
                    <a:pt x="150" y="132"/>
                  </a:lnTo>
                  <a:lnTo>
                    <a:pt x="138" y="150"/>
                  </a:lnTo>
                  <a:lnTo>
                    <a:pt x="120" y="150"/>
                  </a:lnTo>
                  <a:lnTo>
                    <a:pt x="84" y="186"/>
                  </a:lnTo>
                  <a:lnTo>
                    <a:pt x="84" y="192"/>
                  </a:lnTo>
                  <a:lnTo>
                    <a:pt x="90" y="198"/>
                  </a:lnTo>
                  <a:lnTo>
                    <a:pt x="66" y="198"/>
                  </a:lnTo>
                  <a:lnTo>
                    <a:pt x="72" y="210"/>
                  </a:lnTo>
                  <a:lnTo>
                    <a:pt x="12" y="210"/>
                  </a:lnTo>
                  <a:lnTo>
                    <a:pt x="12" y="228"/>
                  </a:lnTo>
                  <a:lnTo>
                    <a:pt x="0" y="240"/>
                  </a:lnTo>
                  <a:lnTo>
                    <a:pt x="6" y="246"/>
                  </a:lnTo>
                  <a:lnTo>
                    <a:pt x="6" y="258"/>
                  </a:lnTo>
                  <a:lnTo>
                    <a:pt x="0" y="264"/>
                  </a:lnTo>
                  <a:lnTo>
                    <a:pt x="24" y="264"/>
                  </a:lnTo>
                  <a:lnTo>
                    <a:pt x="24" y="282"/>
                  </a:lnTo>
                  <a:lnTo>
                    <a:pt x="36" y="288"/>
                  </a:lnTo>
                  <a:lnTo>
                    <a:pt x="48" y="288"/>
                  </a:lnTo>
                  <a:lnTo>
                    <a:pt x="60" y="294"/>
                  </a:lnTo>
                  <a:lnTo>
                    <a:pt x="72" y="294"/>
                  </a:lnTo>
                  <a:lnTo>
                    <a:pt x="78" y="306"/>
                  </a:lnTo>
                  <a:lnTo>
                    <a:pt x="102" y="330"/>
                  </a:lnTo>
                  <a:lnTo>
                    <a:pt x="138" y="318"/>
                  </a:lnTo>
                  <a:lnTo>
                    <a:pt x="156" y="330"/>
                  </a:lnTo>
                  <a:lnTo>
                    <a:pt x="162" y="336"/>
                  </a:lnTo>
                  <a:lnTo>
                    <a:pt x="174" y="336"/>
                  </a:lnTo>
                  <a:lnTo>
                    <a:pt x="186" y="342"/>
                  </a:lnTo>
                  <a:lnTo>
                    <a:pt x="204" y="348"/>
                  </a:lnTo>
                  <a:lnTo>
                    <a:pt x="222" y="366"/>
                  </a:lnTo>
                  <a:lnTo>
                    <a:pt x="228" y="378"/>
                  </a:lnTo>
                  <a:lnTo>
                    <a:pt x="240" y="396"/>
                  </a:lnTo>
                  <a:lnTo>
                    <a:pt x="264" y="414"/>
                  </a:lnTo>
                  <a:lnTo>
                    <a:pt x="276" y="426"/>
                  </a:lnTo>
                  <a:lnTo>
                    <a:pt x="282" y="438"/>
                  </a:lnTo>
                  <a:lnTo>
                    <a:pt x="282" y="450"/>
                  </a:lnTo>
                  <a:lnTo>
                    <a:pt x="288" y="456"/>
                  </a:lnTo>
                  <a:lnTo>
                    <a:pt x="294" y="468"/>
                  </a:lnTo>
                  <a:lnTo>
                    <a:pt x="300" y="474"/>
                  </a:lnTo>
                  <a:lnTo>
                    <a:pt x="300" y="480"/>
                  </a:lnTo>
                  <a:lnTo>
                    <a:pt x="288" y="492"/>
                  </a:lnTo>
                  <a:lnTo>
                    <a:pt x="288" y="504"/>
                  </a:lnTo>
                  <a:lnTo>
                    <a:pt x="294" y="522"/>
                  </a:lnTo>
                  <a:lnTo>
                    <a:pt x="300" y="534"/>
                  </a:lnTo>
                  <a:lnTo>
                    <a:pt x="306" y="540"/>
                  </a:lnTo>
                  <a:lnTo>
                    <a:pt x="318" y="546"/>
                  </a:lnTo>
                  <a:lnTo>
                    <a:pt x="330" y="546"/>
                  </a:lnTo>
                  <a:lnTo>
                    <a:pt x="342" y="552"/>
                  </a:lnTo>
                  <a:lnTo>
                    <a:pt x="348" y="552"/>
                  </a:lnTo>
                  <a:lnTo>
                    <a:pt x="366" y="558"/>
                  </a:lnTo>
                  <a:lnTo>
                    <a:pt x="390" y="564"/>
                  </a:lnTo>
                  <a:lnTo>
                    <a:pt x="486" y="564"/>
                  </a:lnTo>
                  <a:lnTo>
                    <a:pt x="492" y="570"/>
                  </a:lnTo>
                  <a:lnTo>
                    <a:pt x="498" y="570"/>
                  </a:lnTo>
                  <a:lnTo>
                    <a:pt x="510" y="576"/>
                  </a:lnTo>
                  <a:lnTo>
                    <a:pt x="516" y="576"/>
                  </a:lnTo>
                  <a:lnTo>
                    <a:pt x="528" y="582"/>
                  </a:lnTo>
                  <a:lnTo>
                    <a:pt x="534" y="594"/>
                  </a:lnTo>
                  <a:lnTo>
                    <a:pt x="540" y="594"/>
                  </a:lnTo>
                  <a:lnTo>
                    <a:pt x="546" y="600"/>
                  </a:lnTo>
                  <a:lnTo>
                    <a:pt x="552" y="600"/>
                  </a:lnTo>
                  <a:lnTo>
                    <a:pt x="576" y="612"/>
                  </a:lnTo>
                  <a:lnTo>
                    <a:pt x="588" y="612"/>
                  </a:lnTo>
                  <a:lnTo>
                    <a:pt x="594" y="618"/>
                  </a:lnTo>
                  <a:lnTo>
                    <a:pt x="630" y="618"/>
                  </a:lnTo>
                  <a:lnTo>
                    <a:pt x="642" y="642"/>
                  </a:lnTo>
                  <a:lnTo>
                    <a:pt x="684" y="684"/>
                  </a:lnTo>
                  <a:lnTo>
                    <a:pt x="690" y="696"/>
                  </a:lnTo>
                  <a:lnTo>
                    <a:pt x="720" y="726"/>
                  </a:lnTo>
                  <a:lnTo>
                    <a:pt x="732" y="732"/>
                  </a:lnTo>
                  <a:lnTo>
                    <a:pt x="738" y="744"/>
                  </a:lnTo>
                  <a:lnTo>
                    <a:pt x="750" y="750"/>
                  </a:lnTo>
                  <a:lnTo>
                    <a:pt x="810" y="744"/>
                  </a:lnTo>
                  <a:lnTo>
                    <a:pt x="864" y="750"/>
                  </a:lnTo>
                  <a:lnTo>
                    <a:pt x="912" y="750"/>
                  </a:lnTo>
                  <a:lnTo>
                    <a:pt x="948" y="756"/>
                  </a:lnTo>
                  <a:lnTo>
                    <a:pt x="954" y="750"/>
                  </a:lnTo>
                  <a:lnTo>
                    <a:pt x="966" y="744"/>
                  </a:lnTo>
                  <a:lnTo>
                    <a:pt x="972" y="738"/>
                  </a:lnTo>
                  <a:lnTo>
                    <a:pt x="984" y="738"/>
                  </a:lnTo>
                  <a:lnTo>
                    <a:pt x="996" y="744"/>
                  </a:lnTo>
                  <a:lnTo>
                    <a:pt x="1002" y="744"/>
                  </a:lnTo>
                  <a:lnTo>
                    <a:pt x="1008" y="750"/>
                  </a:lnTo>
                  <a:lnTo>
                    <a:pt x="1062" y="750"/>
                  </a:lnTo>
                  <a:lnTo>
                    <a:pt x="1080" y="756"/>
                  </a:lnTo>
                  <a:lnTo>
                    <a:pt x="1092" y="756"/>
                  </a:lnTo>
                  <a:lnTo>
                    <a:pt x="1110" y="774"/>
                  </a:lnTo>
                  <a:lnTo>
                    <a:pt x="1116" y="786"/>
                  </a:lnTo>
                  <a:lnTo>
                    <a:pt x="1128" y="792"/>
                  </a:lnTo>
                  <a:lnTo>
                    <a:pt x="1152" y="798"/>
                  </a:lnTo>
                  <a:lnTo>
                    <a:pt x="1200" y="798"/>
                  </a:lnTo>
                  <a:lnTo>
                    <a:pt x="1218" y="804"/>
                  </a:lnTo>
                  <a:lnTo>
                    <a:pt x="1242" y="816"/>
                  </a:lnTo>
                  <a:lnTo>
                    <a:pt x="1248" y="822"/>
                  </a:lnTo>
                  <a:lnTo>
                    <a:pt x="1260" y="822"/>
                  </a:lnTo>
                  <a:lnTo>
                    <a:pt x="1266" y="816"/>
                  </a:lnTo>
                  <a:lnTo>
                    <a:pt x="1278" y="816"/>
                  </a:lnTo>
                  <a:lnTo>
                    <a:pt x="1290" y="810"/>
                  </a:lnTo>
                  <a:lnTo>
                    <a:pt x="1302" y="810"/>
                  </a:lnTo>
                  <a:lnTo>
                    <a:pt x="1302" y="816"/>
                  </a:lnTo>
                  <a:lnTo>
                    <a:pt x="1308" y="828"/>
                  </a:lnTo>
                  <a:lnTo>
                    <a:pt x="1314" y="828"/>
                  </a:lnTo>
                  <a:lnTo>
                    <a:pt x="1320" y="834"/>
                  </a:lnTo>
                  <a:lnTo>
                    <a:pt x="1338" y="834"/>
                  </a:lnTo>
                  <a:lnTo>
                    <a:pt x="1344" y="828"/>
                  </a:lnTo>
                  <a:lnTo>
                    <a:pt x="1362" y="816"/>
                  </a:lnTo>
                  <a:lnTo>
                    <a:pt x="1422" y="780"/>
                  </a:lnTo>
                  <a:lnTo>
                    <a:pt x="1440" y="768"/>
                  </a:lnTo>
                  <a:lnTo>
                    <a:pt x="1596" y="768"/>
                  </a:lnTo>
                  <a:lnTo>
                    <a:pt x="1614" y="744"/>
                  </a:lnTo>
                  <a:lnTo>
                    <a:pt x="1638" y="744"/>
                  </a:lnTo>
                  <a:lnTo>
                    <a:pt x="1650" y="738"/>
                  </a:lnTo>
                  <a:lnTo>
                    <a:pt x="1662" y="714"/>
                  </a:lnTo>
                  <a:lnTo>
                    <a:pt x="1662" y="708"/>
                  </a:lnTo>
                  <a:lnTo>
                    <a:pt x="1668" y="696"/>
                  </a:lnTo>
                  <a:lnTo>
                    <a:pt x="1668" y="690"/>
                  </a:lnTo>
                  <a:lnTo>
                    <a:pt x="1692" y="690"/>
                  </a:lnTo>
                  <a:lnTo>
                    <a:pt x="1704" y="678"/>
                  </a:lnTo>
                  <a:lnTo>
                    <a:pt x="1710" y="666"/>
                  </a:lnTo>
                  <a:lnTo>
                    <a:pt x="1716" y="660"/>
                  </a:lnTo>
                  <a:lnTo>
                    <a:pt x="1716" y="654"/>
                  </a:lnTo>
                  <a:lnTo>
                    <a:pt x="1704" y="648"/>
                  </a:lnTo>
                  <a:lnTo>
                    <a:pt x="1686" y="630"/>
                  </a:lnTo>
                  <a:lnTo>
                    <a:pt x="1674" y="624"/>
                  </a:lnTo>
                  <a:lnTo>
                    <a:pt x="1656" y="606"/>
                  </a:lnTo>
                  <a:lnTo>
                    <a:pt x="1650" y="594"/>
                  </a:lnTo>
                  <a:lnTo>
                    <a:pt x="1650" y="582"/>
                  </a:lnTo>
                  <a:lnTo>
                    <a:pt x="1656" y="570"/>
                  </a:lnTo>
                  <a:lnTo>
                    <a:pt x="1656" y="558"/>
                  </a:lnTo>
                  <a:lnTo>
                    <a:pt x="1668" y="552"/>
                  </a:lnTo>
                  <a:lnTo>
                    <a:pt x="1692" y="552"/>
                  </a:lnTo>
                  <a:lnTo>
                    <a:pt x="1698" y="558"/>
                  </a:lnTo>
                  <a:lnTo>
                    <a:pt x="1704" y="558"/>
                  </a:lnTo>
                  <a:lnTo>
                    <a:pt x="1710" y="564"/>
                  </a:lnTo>
                  <a:lnTo>
                    <a:pt x="1722" y="570"/>
                  </a:lnTo>
                  <a:lnTo>
                    <a:pt x="1728" y="576"/>
                  </a:lnTo>
                  <a:lnTo>
                    <a:pt x="1740" y="582"/>
                  </a:lnTo>
                  <a:lnTo>
                    <a:pt x="1764" y="582"/>
                  </a:lnTo>
                  <a:lnTo>
                    <a:pt x="1776" y="576"/>
                  </a:lnTo>
                  <a:lnTo>
                    <a:pt x="1794" y="576"/>
                  </a:lnTo>
                  <a:lnTo>
                    <a:pt x="1806" y="570"/>
                  </a:lnTo>
                  <a:lnTo>
                    <a:pt x="1812" y="558"/>
                  </a:lnTo>
                  <a:lnTo>
                    <a:pt x="1818" y="552"/>
                  </a:lnTo>
                  <a:lnTo>
                    <a:pt x="1818" y="528"/>
                  </a:lnTo>
                  <a:lnTo>
                    <a:pt x="1890" y="528"/>
                  </a:lnTo>
                  <a:lnTo>
                    <a:pt x="1914" y="504"/>
                  </a:lnTo>
                  <a:lnTo>
                    <a:pt x="1902" y="492"/>
                  </a:lnTo>
                  <a:lnTo>
                    <a:pt x="1896" y="480"/>
                  </a:lnTo>
                  <a:lnTo>
                    <a:pt x="1902" y="474"/>
                  </a:lnTo>
                  <a:lnTo>
                    <a:pt x="1938" y="456"/>
                  </a:lnTo>
                  <a:lnTo>
                    <a:pt x="1950" y="456"/>
                  </a:lnTo>
                  <a:lnTo>
                    <a:pt x="1950" y="438"/>
                  </a:lnTo>
                  <a:lnTo>
                    <a:pt x="1980" y="444"/>
                  </a:lnTo>
                  <a:lnTo>
                    <a:pt x="1998" y="426"/>
                  </a:lnTo>
                  <a:lnTo>
                    <a:pt x="2004" y="426"/>
                  </a:lnTo>
                  <a:lnTo>
                    <a:pt x="2010" y="420"/>
                  </a:lnTo>
                  <a:lnTo>
                    <a:pt x="2040" y="420"/>
                  </a:lnTo>
                  <a:lnTo>
                    <a:pt x="2052" y="426"/>
                  </a:lnTo>
                  <a:lnTo>
                    <a:pt x="2058" y="432"/>
                  </a:lnTo>
                  <a:lnTo>
                    <a:pt x="2094" y="432"/>
                  </a:lnTo>
                  <a:lnTo>
                    <a:pt x="2100" y="426"/>
                  </a:lnTo>
                  <a:lnTo>
                    <a:pt x="2100" y="420"/>
                  </a:lnTo>
                  <a:lnTo>
                    <a:pt x="2088" y="40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75" name="Moldova" descr="© INSCALE GmbH, 05.05.2010&#10;http://www.presentationload.com/">
              <a:extLst>
                <a:ext uri="{FF2B5EF4-FFF2-40B4-BE49-F238E27FC236}">
                  <a16:creationId xmlns:a16="http://schemas.microsoft.com/office/drawing/2014/main" id="{ACA95F3B-148A-6E9E-13EE-D54996BD772C}"/>
                </a:ext>
              </a:extLst>
            </p:cNvPr>
            <p:cNvSpPr>
              <a:spLocks/>
            </p:cNvSpPr>
            <p:nvPr/>
          </p:nvSpPr>
          <p:spPr bwMode="gray">
            <a:xfrm>
              <a:off x="4900976" y="1742029"/>
              <a:ext cx="81531" cy="90425"/>
            </a:xfrm>
            <a:custGeom>
              <a:avLst/>
              <a:gdLst>
                <a:gd name="T0" fmla="*/ 2147483647 w 216"/>
                <a:gd name="T1" fmla="*/ 2147483647 h 240"/>
                <a:gd name="T2" fmla="*/ 2147483647 w 216"/>
                <a:gd name="T3" fmla="*/ 2147483647 h 240"/>
                <a:gd name="T4" fmla="*/ 2147483647 w 216"/>
                <a:gd name="T5" fmla="*/ 2147483647 h 240"/>
                <a:gd name="T6" fmla="*/ 2147483647 w 216"/>
                <a:gd name="T7" fmla="*/ 2147483647 h 240"/>
                <a:gd name="T8" fmla="*/ 2147483647 w 216"/>
                <a:gd name="T9" fmla="*/ 2147483647 h 240"/>
                <a:gd name="T10" fmla="*/ 2147483647 w 216"/>
                <a:gd name="T11" fmla="*/ 2147483647 h 240"/>
                <a:gd name="T12" fmla="*/ 2147483647 w 216"/>
                <a:gd name="T13" fmla="*/ 2147483647 h 240"/>
                <a:gd name="T14" fmla="*/ 2147483647 w 216"/>
                <a:gd name="T15" fmla="*/ 2147483647 h 240"/>
                <a:gd name="T16" fmla="*/ 2147483647 w 216"/>
                <a:gd name="T17" fmla="*/ 2147483647 h 240"/>
                <a:gd name="T18" fmla="*/ 2147483647 w 216"/>
                <a:gd name="T19" fmla="*/ 2147483647 h 240"/>
                <a:gd name="T20" fmla="*/ 2147483647 w 216"/>
                <a:gd name="T21" fmla="*/ 2147483647 h 240"/>
                <a:gd name="T22" fmla="*/ 2147483647 w 216"/>
                <a:gd name="T23" fmla="*/ 2147483647 h 240"/>
                <a:gd name="T24" fmla="*/ 2147483647 w 216"/>
                <a:gd name="T25" fmla="*/ 2147483647 h 240"/>
                <a:gd name="T26" fmla="*/ 2147483647 w 216"/>
                <a:gd name="T27" fmla="*/ 2147483647 h 240"/>
                <a:gd name="T28" fmla="*/ 2147483647 w 216"/>
                <a:gd name="T29" fmla="*/ 2147483647 h 240"/>
                <a:gd name="T30" fmla="*/ 2147483647 w 216"/>
                <a:gd name="T31" fmla="*/ 2147483647 h 240"/>
                <a:gd name="T32" fmla="*/ 2147483647 w 216"/>
                <a:gd name="T33" fmla="*/ 2147483647 h 240"/>
                <a:gd name="T34" fmla="*/ 2147483647 w 216"/>
                <a:gd name="T35" fmla="*/ 2147483647 h 240"/>
                <a:gd name="T36" fmla="*/ 2147483647 w 216"/>
                <a:gd name="T37" fmla="*/ 2147483647 h 240"/>
                <a:gd name="T38" fmla="*/ 2147483647 w 216"/>
                <a:gd name="T39" fmla="*/ 2147483647 h 240"/>
                <a:gd name="T40" fmla="*/ 2147483647 w 216"/>
                <a:gd name="T41" fmla="*/ 2147483647 h 240"/>
                <a:gd name="T42" fmla="*/ 2147483647 w 216"/>
                <a:gd name="T43" fmla="*/ 2147483647 h 240"/>
                <a:gd name="T44" fmla="*/ 2147483647 w 216"/>
                <a:gd name="T45" fmla="*/ 2147483647 h 240"/>
                <a:gd name="T46" fmla="*/ 2147483647 w 216"/>
                <a:gd name="T47" fmla="*/ 2147483647 h 240"/>
                <a:gd name="T48" fmla="*/ 2147483647 w 216"/>
                <a:gd name="T49" fmla="*/ 2147483647 h 240"/>
                <a:gd name="T50" fmla="*/ 2147483647 w 216"/>
                <a:gd name="T51" fmla="*/ 2147483647 h 240"/>
                <a:gd name="T52" fmla="*/ 2147483647 w 216"/>
                <a:gd name="T53" fmla="*/ 2147483647 h 240"/>
                <a:gd name="T54" fmla="*/ 2147483647 w 216"/>
                <a:gd name="T55" fmla="*/ 2147483647 h 240"/>
                <a:gd name="T56" fmla="*/ 2147483647 w 216"/>
                <a:gd name="T57" fmla="*/ 2147483647 h 240"/>
                <a:gd name="T58" fmla="*/ 2147483647 w 216"/>
                <a:gd name="T59" fmla="*/ 2147483647 h 240"/>
                <a:gd name="T60" fmla="*/ 2147483647 w 216"/>
                <a:gd name="T61" fmla="*/ 0 h 240"/>
                <a:gd name="T62" fmla="*/ 2147483647 w 216"/>
                <a:gd name="T63" fmla="*/ 2147483647 h 240"/>
                <a:gd name="T64" fmla="*/ 2147483647 w 216"/>
                <a:gd name="T65" fmla="*/ 2147483647 h 240"/>
                <a:gd name="T66" fmla="*/ 2147483647 w 216"/>
                <a:gd name="T67" fmla="*/ 2147483647 h 24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16"/>
                <a:gd name="T103" fmla="*/ 0 h 240"/>
                <a:gd name="T104" fmla="*/ 216 w 216"/>
                <a:gd name="T105" fmla="*/ 240 h 24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16" h="240">
                  <a:moveTo>
                    <a:pt x="0" y="18"/>
                  </a:moveTo>
                  <a:lnTo>
                    <a:pt x="18" y="24"/>
                  </a:lnTo>
                  <a:lnTo>
                    <a:pt x="24" y="30"/>
                  </a:lnTo>
                  <a:lnTo>
                    <a:pt x="30" y="42"/>
                  </a:lnTo>
                  <a:lnTo>
                    <a:pt x="36" y="48"/>
                  </a:lnTo>
                  <a:lnTo>
                    <a:pt x="36" y="60"/>
                  </a:lnTo>
                  <a:lnTo>
                    <a:pt x="60" y="72"/>
                  </a:lnTo>
                  <a:lnTo>
                    <a:pt x="66" y="96"/>
                  </a:lnTo>
                  <a:lnTo>
                    <a:pt x="78" y="96"/>
                  </a:lnTo>
                  <a:lnTo>
                    <a:pt x="84" y="114"/>
                  </a:lnTo>
                  <a:lnTo>
                    <a:pt x="102" y="114"/>
                  </a:lnTo>
                  <a:lnTo>
                    <a:pt x="108" y="120"/>
                  </a:lnTo>
                  <a:lnTo>
                    <a:pt x="108" y="162"/>
                  </a:lnTo>
                  <a:lnTo>
                    <a:pt x="114" y="162"/>
                  </a:lnTo>
                  <a:lnTo>
                    <a:pt x="108" y="168"/>
                  </a:lnTo>
                  <a:lnTo>
                    <a:pt x="108" y="180"/>
                  </a:lnTo>
                  <a:lnTo>
                    <a:pt x="102" y="186"/>
                  </a:lnTo>
                  <a:lnTo>
                    <a:pt x="102" y="198"/>
                  </a:lnTo>
                  <a:lnTo>
                    <a:pt x="108" y="210"/>
                  </a:lnTo>
                  <a:lnTo>
                    <a:pt x="114" y="216"/>
                  </a:lnTo>
                  <a:lnTo>
                    <a:pt x="114" y="240"/>
                  </a:lnTo>
                  <a:lnTo>
                    <a:pt x="138" y="234"/>
                  </a:lnTo>
                  <a:lnTo>
                    <a:pt x="138" y="222"/>
                  </a:lnTo>
                  <a:lnTo>
                    <a:pt x="132" y="216"/>
                  </a:lnTo>
                  <a:lnTo>
                    <a:pt x="132" y="204"/>
                  </a:lnTo>
                  <a:lnTo>
                    <a:pt x="138" y="204"/>
                  </a:lnTo>
                  <a:lnTo>
                    <a:pt x="150" y="198"/>
                  </a:lnTo>
                  <a:lnTo>
                    <a:pt x="156" y="192"/>
                  </a:lnTo>
                  <a:lnTo>
                    <a:pt x="174" y="180"/>
                  </a:lnTo>
                  <a:lnTo>
                    <a:pt x="168" y="174"/>
                  </a:lnTo>
                  <a:lnTo>
                    <a:pt x="156" y="168"/>
                  </a:lnTo>
                  <a:lnTo>
                    <a:pt x="150" y="168"/>
                  </a:lnTo>
                  <a:lnTo>
                    <a:pt x="150" y="162"/>
                  </a:lnTo>
                  <a:lnTo>
                    <a:pt x="156" y="156"/>
                  </a:lnTo>
                  <a:lnTo>
                    <a:pt x="174" y="156"/>
                  </a:lnTo>
                  <a:lnTo>
                    <a:pt x="180" y="162"/>
                  </a:lnTo>
                  <a:lnTo>
                    <a:pt x="198" y="162"/>
                  </a:lnTo>
                  <a:lnTo>
                    <a:pt x="210" y="156"/>
                  </a:lnTo>
                  <a:lnTo>
                    <a:pt x="216" y="156"/>
                  </a:lnTo>
                  <a:lnTo>
                    <a:pt x="216" y="126"/>
                  </a:lnTo>
                  <a:lnTo>
                    <a:pt x="210" y="120"/>
                  </a:lnTo>
                  <a:lnTo>
                    <a:pt x="198" y="120"/>
                  </a:lnTo>
                  <a:lnTo>
                    <a:pt x="192" y="114"/>
                  </a:lnTo>
                  <a:lnTo>
                    <a:pt x="180" y="114"/>
                  </a:lnTo>
                  <a:lnTo>
                    <a:pt x="180" y="96"/>
                  </a:lnTo>
                  <a:lnTo>
                    <a:pt x="186" y="90"/>
                  </a:lnTo>
                  <a:lnTo>
                    <a:pt x="180" y="84"/>
                  </a:lnTo>
                  <a:lnTo>
                    <a:pt x="174" y="84"/>
                  </a:lnTo>
                  <a:lnTo>
                    <a:pt x="162" y="90"/>
                  </a:lnTo>
                  <a:lnTo>
                    <a:pt x="162" y="66"/>
                  </a:lnTo>
                  <a:lnTo>
                    <a:pt x="168" y="60"/>
                  </a:lnTo>
                  <a:lnTo>
                    <a:pt x="162" y="48"/>
                  </a:lnTo>
                  <a:lnTo>
                    <a:pt x="156" y="42"/>
                  </a:lnTo>
                  <a:lnTo>
                    <a:pt x="144" y="36"/>
                  </a:lnTo>
                  <a:lnTo>
                    <a:pt x="126" y="36"/>
                  </a:lnTo>
                  <a:lnTo>
                    <a:pt x="126" y="24"/>
                  </a:lnTo>
                  <a:lnTo>
                    <a:pt x="120" y="18"/>
                  </a:lnTo>
                  <a:lnTo>
                    <a:pt x="78" y="18"/>
                  </a:lnTo>
                  <a:lnTo>
                    <a:pt x="78" y="12"/>
                  </a:lnTo>
                  <a:lnTo>
                    <a:pt x="72" y="12"/>
                  </a:lnTo>
                  <a:lnTo>
                    <a:pt x="60" y="0"/>
                  </a:lnTo>
                  <a:lnTo>
                    <a:pt x="54" y="0"/>
                  </a:lnTo>
                  <a:lnTo>
                    <a:pt x="42" y="6"/>
                  </a:lnTo>
                  <a:lnTo>
                    <a:pt x="36" y="6"/>
                  </a:lnTo>
                  <a:lnTo>
                    <a:pt x="36" y="12"/>
                  </a:lnTo>
                  <a:lnTo>
                    <a:pt x="24" y="12"/>
                  </a:lnTo>
                  <a:lnTo>
                    <a:pt x="12" y="6"/>
                  </a:lnTo>
                  <a:lnTo>
                    <a:pt x="6" y="6"/>
                  </a:lnTo>
                  <a:lnTo>
                    <a:pt x="0" y="1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76" name="Mexico" descr="© INSCALE GmbH, 05.05.2010&#10;http://www.presentationload.com/">
              <a:extLst>
                <a:ext uri="{FF2B5EF4-FFF2-40B4-BE49-F238E27FC236}">
                  <a16:creationId xmlns:a16="http://schemas.microsoft.com/office/drawing/2014/main" id="{1C976240-2B2F-7FE8-0464-E374A44BD173}"/>
                </a:ext>
              </a:extLst>
            </p:cNvPr>
            <p:cNvSpPr>
              <a:spLocks/>
            </p:cNvSpPr>
            <p:nvPr/>
          </p:nvSpPr>
          <p:spPr bwMode="gray">
            <a:xfrm>
              <a:off x="1238034" y="2220838"/>
              <a:ext cx="705609" cy="552927"/>
            </a:xfrm>
            <a:custGeom>
              <a:avLst/>
              <a:gdLst>
                <a:gd name="T0" fmla="*/ 2147483647 w 1860"/>
                <a:gd name="T1" fmla="*/ 2147483647 h 1458"/>
                <a:gd name="T2" fmla="*/ 2147483647 w 1860"/>
                <a:gd name="T3" fmla="*/ 2147483647 h 1458"/>
                <a:gd name="T4" fmla="*/ 2147483647 w 1860"/>
                <a:gd name="T5" fmla="*/ 2147483647 h 1458"/>
                <a:gd name="T6" fmla="*/ 2147483647 w 1860"/>
                <a:gd name="T7" fmla="*/ 2147483647 h 1458"/>
                <a:gd name="T8" fmla="*/ 2147483647 w 1860"/>
                <a:gd name="T9" fmla="*/ 2147483647 h 1458"/>
                <a:gd name="T10" fmla="*/ 2147483647 w 1860"/>
                <a:gd name="T11" fmla="*/ 2147483647 h 1458"/>
                <a:gd name="T12" fmla="*/ 2147483647 w 1860"/>
                <a:gd name="T13" fmla="*/ 2147483647 h 1458"/>
                <a:gd name="T14" fmla="*/ 2147483647 w 1860"/>
                <a:gd name="T15" fmla="*/ 2147483647 h 1458"/>
                <a:gd name="T16" fmla="*/ 2147483647 w 1860"/>
                <a:gd name="T17" fmla="*/ 2147483647 h 1458"/>
                <a:gd name="T18" fmla="*/ 2147483647 w 1860"/>
                <a:gd name="T19" fmla="*/ 2147483647 h 1458"/>
                <a:gd name="T20" fmla="*/ 2147483647 w 1860"/>
                <a:gd name="T21" fmla="*/ 2147483647 h 1458"/>
                <a:gd name="T22" fmla="*/ 2147483647 w 1860"/>
                <a:gd name="T23" fmla="*/ 2147483647 h 1458"/>
                <a:gd name="T24" fmla="*/ 2147483647 w 1860"/>
                <a:gd name="T25" fmla="*/ 2147483647 h 1458"/>
                <a:gd name="T26" fmla="*/ 2147483647 w 1860"/>
                <a:gd name="T27" fmla="*/ 2147483647 h 1458"/>
                <a:gd name="T28" fmla="*/ 2147483647 w 1860"/>
                <a:gd name="T29" fmla="*/ 2147483647 h 1458"/>
                <a:gd name="T30" fmla="*/ 2147483647 w 1860"/>
                <a:gd name="T31" fmla="*/ 2147483647 h 1458"/>
                <a:gd name="T32" fmla="*/ 2147483647 w 1860"/>
                <a:gd name="T33" fmla="*/ 2147483647 h 1458"/>
                <a:gd name="T34" fmla="*/ 2147483647 w 1860"/>
                <a:gd name="T35" fmla="*/ 2147483647 h 1458"/>
                <a:gd name="T36" fmla="*/ 2147483647 w 1860"/>
                <a:gd name="T37" fmla="*/ 2147483647 h 1458"/>
                <a:gd name="T38" fmla="*/ 2147483647 w 1860"/>
                <a:gd name="T39" fmla="*/ 2147483647 h 1458"/>
                <a:gd name="T40" fmla="*/ 2147483647 w 1860"/>
                <a:gd name="T41" fmla="*/ 2147483647 h 1458"/>
                <a:gd name="T42" fmla="*/ 2147483647 w 1860"/>
                <a:gd name="T43" fmla="*/ 2147483647 h 1458"/>
                <a:gd name="T44" fmla="*/ 2147483647 w 1860"/>
                <a:gd name="T45" fmla="*/ 2147483647 h 1458"/>
                <a:gd name="T46" fmla="*/ 2147483647 w 1860"/>
                <a:gd name="T47" fmla="*/ 2147483647 h 1458"/>
                <a:gd name="T48" fmla="*/ 2147483647 w 1860"/>
                <a:gd name="T49" fmla="*/ 2147483647 h 1458"/>
                <a:gd name="T50" fmla="*/ 2147483647 w 1860"/>
                <a:gd name="T51" fmla="*/ 2147483647 h 1458"/>
                <a:gd name="T52" fmla="*/ 2147483647 w 1860"/>
                <a:gd name="T53" fmla="*/ 2147483647 h 1458"/>
                <a:gd name="T54" fmla="*/ 2147483647 w 1860"/>
                <a:gd name="T55" fmla="*/ 2147483647 h 1458"/>
                <a:gd name="T56" fmla="*/ 0 w 1860"/>
                <a:gd name="T57" fmla="*/ 2147483647 h 1458"/>
                <a:gd name="T58" fmla="*/ 2147483647 w 1860"/>
                <a:gd name="T59" fmla="*/ 2147483647 h 1458"/>
                <a:gd name="T60" fmla="*/ 2147483647 w 1860"/>
                <a:gd name="T61" fmla="*/ 2147483647 h 1458"/>
                <a:gd name="T62" fmla="*/ 2147483647 w 1860"/>
                <a:gd name="T63" fmla="*/ 2147483647 h 1458"/>
                <a:gd name="T64" fmla="*/ 2147483647 w 1860"/>
                <a:gd name="T65" fmla="*/ 2147483647 h 1458"/>
                <a:gd name="T66" fmla="*/ 2147483647 w 1860"/>
                <a:gd name="T67" fmla="*/ 2147483647 h 1458"/>
                <a:gd name="T68" fmla="*/ 2147483647 w 1860"/>
                <a:gd name="T69" fmla="*/ 2147483647 h 1458"/>
                <a:gd name="T70" fmla="*/ 2147483647 w 1860"/>
                <a:gd name="T71" fmla="*/ 2147483647 h 1458"/>
                <a:gd name="T72" fmla="*/ 2147483647 w 1860"/>
                <a:gd name="T73" fmla="*/ 2147483647 h 1458"/>
                <a:gd name="T74" fmla="*/ 2147483647 w 1860"/>
                <a:gd name="T75" fmla="*/ 2147483647 h 1458"/>
                <a:gd name="T76" fmla="*/ 2147483647 w 1860"/>
                <a:gd name="T77" fmla="*/ 2147483647 h 1458"/>
                <a:gd name="T78" fmla="*/ 2147483647 w 1860"/>
                <a:gd name="T79" fmla="*/ 2147483647 h 1458"/>
                <a:gd name="T80" fmla="*/ 2147483647 w 1860"/>
                <a:gd name="T81" fmla="*/ 2147483647 h 1458"/>
                <a:gd name="T82" fmla="*/ 2147483647 w 1860"/>
                <a:gd name="T83" fmla="*/ 2147483647 h 1458"/>
                <a:gd name="T84" fmla="*/ 2147483647 w 1860"/>
                <a:gd name="T85" fmla="*/ 2147483647 h 1458"/>
                <a:gd name="T86" fmla="*/ 2147483647 w 1860"/>
                <a:gd name="T87" fmla="*/ 2147483647 h 1458"/>
                <a:gd name="T88" fmla="*/ 2147483647 w 1860"/>
                <a:gd name="T89" fmla="*/ 2147483647 h 1458"/>
                <a:gd name="T90" fmla="*/ 2147483647 w 1860"/>
                <a:gd name="T91" fmla="*/ 2147483647 h 1458"/>
                <a:gd name="T92" fmla="*/ 2147483647 w 1860"/>
                <a:gd name="T93" fmla="*/ 2147483647 h 1458"/>
                <a:gd name="T94" fmla="*/ 2147483647 w 1860"/>
                <a:gd name="T95" fmla="*/ 2147483647 h 1458"/>
                <a:gd name="T96" fmla="*/ 2147483647 w 1860"/>
                <a:gd name="T97" fmla="*/ 2147483647 h 1458"/>
                <a:gd name="T98" fmla="*/ 2147483647 w 1860"/>
                <a:gd name="T99" fmla="*/ 2147483647 h 1458"/>
                <a:gd name="T100" fmla="*/ 2147483647 w 1860"/>
                <a:gd name="T101" fmla="*/ 2147483647 h 1458"/>
                <a:gd name="T102" fmla="*/ 2147483647 w 1860"/>
                <a:gd name="T103" fmla="*/ 2147483647 h 1458"/>
                <a:gd name="T104" fmla="*/ 2147483647 w 1860"/>
                <a:gd name="T105" fmla="*/ 2147483647 h 1458"/>
                <a:gd name="T106" fmla="*/ 2147483647 w 1860"/>
                <a:gd name="T107" fmla="*/ 2147483647 h 1458"/>
                <a:gd name="T108" fmla="*/ 2147483647 w 1860"/>
                <a:gd name="T109" fmla="*/ 2147483647 h 1458"/>
                <a:gd name="T110" fmla="*/ 2147483647 w 1860"/>
                <a:gd name="T111" fmla="*/ 2147483647 h 1458"/>
                <a:gd name="T112" fmla="*/ 2147483647 w 1860"/>
                <a:gd name="T113" fmla="*/ 2147483647 h 1458"/>
                <a:gd name="T114" fmla="*/ 2147483647 w 1860"/>
                <a:gd name="T115" fmla="*/ 2147483647 h 1458"/>
                <a:gd name="T116" fmla="*/ 2147483647 w 1860"/>
                <a:gd name="T117" fmla="*/ 2147483647 h 1458"/>
                <a:gd name="T118" fmla="*/ 2147483647 w 1860"/>
                <a:gd name="T119" fmla="*/ 2147483647 h 1458"/>
                <a:gd name="T120" fmla="*/ 2147483647 w 1860"/>
                <a:gd name="T121" fmla="*/ 2147483647 h 145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860"/>
                <a:gd name="T184" fmla="*/ 0 h 1458"/>
                <a:gd name="T185" fmla="*/ 1860 w 1860"/>
                <a:gd name="T186" fmla="*/ 1458 h 1458"/>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860" h="1458">
                  <a:moveTo>
                    <a:pt x="1422" y="1440"/>
                  </a:moveTo>
                  <a:lnTo>
                    <a:pt x="1422" y="1380"/>
                  </a:lnTo>
                  <a:lnTo>
                    <a:pt x="1452" y="1332"/>
                  </a:lnTo>
                  <a:lnTo>
                    <a:pt x="1542" y="1338"/>
                  </a:lnTo>
                  <a:lnTo>
                    <a:pt x="1542" y="1320"/>
                  </a:lnTo>
                  <a:lnTo>
                    <a:pt x="1548" y="1320"/>
                  </a:lnTo>
                  <a:lnTo>
                    <a:pt x="1554" y="1314"/>
                  </a:lnTo>
                  <a:lnTo>
                    <a:pt x="1554" y="1302"/>
                  </a:lnTo>
                  <a:lnTo>
                    <a:pt x="1536" y="1302"/>
                  </a:lnTo>
                  <a:lnTo>
                    <a:pt x="1530" y="1278"/>
                  </a:lnTo>
                  <a:lnTo>
                    <a:pt x="1524" y="1278"/>
                  </a:lnTo>
                  <a:lnTo>
                    <a:pt x="1512" y="1272"/>
                  </a:lnTo>
                  <a:lnTo>
                    <a:pt x="1506" y="1272"/>
                  </a:lnTo>
                  <a:lnTo>
                    <a:pt x="1500" y="1266"/>
                  </a:lnTo>
                  <a:lnTo>
                    <a:pt x="1494" y="1254"/>
                  </a:lnTo>
                  <a:lnTo>
                    <a:pt x="1494" y="1248"/>
                  </a:lnTo>
                  <a:lnTo>
                    <a:pt x="1482" y="1242"/>
                  </a:lnTo>
                  <a:lnTo>
                    <a:pt x="1506" y="1242"/>
                  </a:lnTo>
                  <a:lnTo>
                    <a:pt x="1518" y="1236"/>
                  </a:lnTo>
                  <a:lnTo>
                    <a:pt x="1524" y="1236"/>
                  </a:lnTo>
                  <a:lnTo>
                    <a:pt x="1524" y="1212"/>
                  </a:lnTo>
                  <a:lnTo>
                    <a:pt x="1518" y="1200"/>
                  </a:lnTo>
                  <a:lnTo>
                    <a:pt x="1518" y="1188"/>
                  </a:lnTo>
                  <a:lnTo>
                    <a:pt x="1650" y="1194"/>
                  </a:lnTo>
                  <a:lnTo>
                    <a:pt x="1656" y="1182"/>
                  </a:lnTo>
                  <a:lnTo>
                    <a:pt x="1656" y="1176"/>
                  </a:lnTo>
                  <a:lnTo>
                    <a:pt x="1662" y="1176"/>
                  </a:lnTo>
                  <a:lnTo>
                    <a:pt x="1668" y="1182"/>
                  </a:lnTo>
                  <a:lnTo>
                    <a:pt x="1668" y="1188"/>
                  </a:lnTo>
                  <a:lnTo>
                    <a:pt x="1674" y="1188"/>
                  </a:lnTo>
                  <a:lnTo>
                    <a:pt x="1680" y="1182"/>
                  </a:lnTo>
                  <a:lnTo>
                    <a:pt x="1692" y="1176"/>
                  </a:lnTo>
                  <a:lnTo>
                    <a:pt x="1698" y="1164"/>
                  </a:lnTo>
                  <a:lnTo>
                    <a:pt x="1698" y="1152"/>
                  </a:lnTo>
                  <a:lnTo>
                    <a:pt x="1704" y="1146"/>
                  </a:lnTo>
                  <a:lnTo>
                    <a:pt x="1704" y="1140"/>
                  </a:lnTo>
                  <a:lnTo>
                    <a:pt x="1710" y="1152"/>
                  </a:lnTo>
                  <a:lnTo>
                    <a:pt x="1746" y="1116"/>
                  </a:lnTo>
                  <a:lnTo>
                    <a:pt x="1746" y="1122"/>
                  </a:lnTo>
                  <a:lnTo>
                    <a:pt x="1740" y="1128"/>
                  </a:lnTo>
                  <a:lnTo>
                    <a:pt x="1740" y="1146"/>
                  </a:lnTo>
                  <a:lnTo>
                    <a:pt x="1746" y="1152"/>
                  </a:lnTo>
                  <a:lnTo>
                    <a:pt x="1758" y="1152"/>
                  </a:lnTo>
                  <a:lnTo>
                    <a:pt x="1782" y="1086"/>
                  </a:lnTo>
                  <a:lnTo>
                    <a:pt x="1770" y="1074"/>
                  </a:lnTo>
                  <a:lnTo>
                    <a:pt x="1794" y="1068"/>
                  </a:lnTo>
                  <a:lnTo>
                    <a:pt x="1794" y="1056"/>
                  </a:lnTo>
                  <a:lnTo>
                    <a:pt x="1776" y="1050"/>
                  </a:lnTo>
                  <a:lnTo>
                    <a:pt x="1794" y="1032"/>
                  </a:lnTo>
                  <a:lnTo>
                    <a:pt x="1800" y="1008"/>
                  </a:lnTo>
                  <a:lnTo>
                    <a:pt x="1806" y="996"/>
                  </a:lnTo>
                  <a:lnTo>
                    <a:pt x="1818" y="990"/>
                  </a:lnTo>
                  <a:lnTo>
                    <a:pt x="1824" y="978"/>
                  </a:lnTo>
                  <a:lnTo>
                    <a:pt x="1836" y="966"/>
                  </a:lnTo>
                  <a:lnTo>
                    <a:pt x="1842" y="954"/>
                  </a:lnTo>
                  <a:lnTo>
                    <a:pt x="1848" y="948"/>
                  </a:lnTo>
                  <a:lnTo>
                    <a:pt x="1854" y="936"/>
                  </a:lnTo>
                  <a:lnTo>
                    <a:pt x="1854" y="930"/>
                  </a:lnTo>
                  <a:lnTo>
                    <a:pt x="1860" y="918"/>
                  </a:lnTo>
                  <a:lnTo>
                    <a:pt x="1860" y="900"/>
                  </a:lnTo>
                  <a:lnTo>
                    <a:pt x="1854" y="894"/>
                  </a:lnTo>
                  <a:lnTo>
                    <a:pt x="1818" y="894"/>
                  </a:lnTo>
                  <a:lnTo>
                    <a:pt x="1812" y="900"/>
                  </a:lnTo>
                  <a:lnTo>
                    <a:pt x="1800" y="900"/>
                  </a:lnTo>
                  <a:lnTo>
                    <a:pt x="1794" y="894"/>
                  </a:lnTo>
                  <a:lnTo>
                    <a:pt x="1782" y="894"/>
                  </a:lnTo>
                  <a:lnTo>
                    <a:pt x="1770" y="888"/>
                  </a:lnTo>
                  <a:lnTo>
                    <a:pt x="1746" y="888"/>
                  </a:lnTo>
                  <a:lnTo>
                    <a:pt x="1734" y="894"/>
                  </a:lnTo>
                  <a:lnTo>
                    <a:pt x="1716" y="900"/>
                  </a:lnTo>
                  <a:lnTo>
                    <a:pt x="1698" y="900"/>
                  </a:lnTo>
                  <a:lnTo>
                    <a:pt x="1686" y="906"/>
                  </a:lnTo>
                  <a:lnTo>
                    <a:pt x="1668" y="906"/>
                  </a:lnTo>
                  <a:lnTo>
                    <a:pt x="1656" y="912"/>
                  </a:lnTo>
                  <a:lnTo>
                    <a:pt x="1626" y="912"/>
                  </a:lnTo>
                  <a:lnTo>
                    <a:pt x="1614" y="918"/>
                  </a:lnTo>
                  <a:lnTo>
                    <a:pt x="1608" y="924"/>
                  </a:lnTo>
                  <a:lnTo>
                    <a:pt x="1596" y="948"/>
                  </a:lnTo>
                  <a:lnTo>
                    <a:pt x="1590" y="966"/>
                  </a:lnTo>
                  <a:lnTo>
                    <a:pt x="1590" y="1026"/>
                  </a:lnTo>
                  <a:lnTo>
                    <a:pt x="1572" y="1032"/>
                  </a:lnTo>
                  <a:lnTo>
                    <a:pt x="1572" y="1062"/>
                  </a:lnTo>
                  <a:lnTo>
                    <a:pt x="1566" y="1074"/>
                  </a:lnTo>
                  <a:lnTo>
                    <a:pt x="1542" y="1086"/>
                  </a:lnTo>
                  <a:lnTo>
                    <a:pt x="1524" y="1098"/>
                  </a:lnTo>
                  <a:lnTo>
                    <a:pt x="1512" y="1110"/>
                  </a:lnTo>
                  <a:lnTo>
                    <a:pt x="1512" y="1122"/>
                  </a:lnTo>
                  <a:lnTo>
                    <a:pt x="1506" y="1128"/>
                  </a:lnTo>
                  <a:lnTo>
                    <a:pt x="1506" y="1140"/>
                  </a:lnTo>
                  <a:lnTo>
                    <a:pt x="1500" y="1146"/>
                  </a:lnTo>
                  <a:lnTo>
                    <a:pt x="1488" y="1146"/>
                  </a:lnTo>
                  <a:lnTo>
                    <a:pt x="1476" y="1134"/>
                  </a:lnTo>
                  <a:lnTo>
                    <a:pt x="1476" y="1128"/>
                  </a:lnTo>
                  <a:lnTo>
                    <a:pt x="1470" y="1122"/>
                  </a:lnTo>
                  <a:lnTo>
                    <a:pt x="1440" y="1122"/>
                  </a:lnTo>
                  <a:lnTo>
                    <a:pt x="1416" y="1128"/>
                  </a:lnTo>
                  <a:lnTo>
                    <a:pt x="1392" y="1140"/>
                  </a:lnTo>
                  <a:lnTo>
                    <a:pt x="1356" y="1140"/>
                  </a:lnTo>
                  <a:lnTo>
                    <a:pt x="1338" y="1146"/>
                  </a:lnTo>
                  <a:lnTo>
                    <a:pt x="1290" y="1170"/>
                  </a:lnTo>
                  <a:lnTo>
                    <a:pt x="1284" y="1170"/>
                  </a:lnTo>
                  <a:lnTo>
                    <a:pt x="1272" y="1158"/>
                  </a:lnTo>
                  <a:lnTo>
                    <a:pt x="1266" y="1146"/>
                  </a:lnTo>
                  <a:lnTo>
                    <a:pt x="1266" y="1140"/>
                  </a:lnTo>
                  <a:lnTo>
                    <a:pt x="1260" y="1128"/>
                  </a:lnTo>
                  <a:lnTo>
                    <a:pt x="1242" y="1128"/>
                  </a:lnTo>
                  <a:lnTo>
                    <a:pt x="1224" y="1122"/>
                  </a:lnTo>
                  <a:lnTo>
                    <a:pt x="1194" y="1122"/>
                  </a:lnTo>
                  <a:lnTo>
                    <a:pt x="1194" y="1104"/>
                  </a:lnTo>
                  <a:lnTo>
                    <a:pt x="1188" y="1092"/>
                  </a:lnTo>
                  <a:lnTo>
                    <a:pt x="1176" y="1080"/>
                  </a:lnTo>
                  <a:lnTo>
                    <a:pt x="1170" y="1068"/>
                  </a:lnTo>
                  <a:lnTo>
                    <a:pt x="1164" y="1062"/>
                  </a:lnTo>
                  <a:lnTo>
                    <a:pt x="1164" y="1026"/>
                  </a:lnTo>
                  <a:lnTo>
                    <a:pt x="1128" y="966"/>
                  </a:lnTo>
                  <a:lnTo>
                    <a:pt x="1122" y="924"/>
                  </a:lnTo>
                  <a:lnTo>
                    <a:pt x="1110" y="894"/>
                  </a:lnTo>
                  <a:lnTo>
                    <a:pt x="1104" y="804"/>
                  </a:lnTo>
                  <a:lnTo>
                    <a:pt x="1110" y="798"/>
                  </a:lnTo>
                  <a:lnTo>
                    <a:pt x="1122" y="774"/>
                  </a:lnTo>
                  <a:lnTo>
                    <a:pt x="1128" y="768"/>
                  </a:lnTo>
                  <a:lnTo>
                    <a:pt x="1128" y="654"/>
                  </a:lnTo>
                  <a:lnTo>
                    <a:pt x="1152" y="648"/>
                  </a:lnTo>
                  <a:lnTo>
                    <a:pt x="1152" y="612"/>
                  </a:lnTo>
                  <a:lnTo>
                    <a:pt x="1158" y="600"/>
                  </a:lnTo>
                  <a:lnTo>
                    <a:pt x="1158" y="594"/>
                  </a:lnTo>
                  <a:lnTo>
                    <a:pt x="1164" y="588"/>
                  </a:lnTo>
                  <a:lnTo>
                    <a:pt x="1176" y="588"/>
                  </a:lnTo>
                  <a:lnTo>
                    <a:pt x="1182" y="594"/>
                  </a:lnTo>
                  <a:lnTo>
                    <a:pt x="1188" y="594"/>
                  </a:lnTo>
                  <a:lnTo>
                    <a:pt x="1188" y="588"/>
                  </a:lnTo>
                  <a:lnTo>
                    <a:pt x="1194" y="576"/>
                  </a:lnTo>
                  <a:lnTo>
                    <a:pt x="1194" y="564"/>
                  </a:lnTo>
                  <a:lnTo>
                    <a:pt x="1200" y="558"/>
                  </a:lnTo>
                  <a:lnTo>
                    <a:pt x="1206" y="546"/>
                  </a:lnTo>
                  <a:lnTo>
                    <a:pt x="1206" y="540"/>
                  </a:lnTo>
                  <a:lnTo>
                    <a:pt x="1206" y="546"/>
                  </a:lnTo>
                  <a:lnTo>
                    <a:pt x="1182" y="546"/>
                  </a:lnTo>
                  <a:lnTo>
                    <a:pt x="1176" y="534"/>
                  </a:lnTo>
                  <a:lnTo>
                    <a:pt x="1176" y="528"/>
                  </a:lnTo>
                  <a:lnTo>
                    <a:pt x="1134" y="528"/>
                  </a:lnTo>
                  <a:lnTo>
                    <a:pt x="1122" y="516"/>
                  </a:lnTo>
                  <a:lnTo>
                    <a:pt x="1110" y="516"/>
                  </a:lnTo>
                  <a:lnTo>
                    <a:pt x="1092" y="510"/>
                  </a:lnTo>
                  <a:lnTo>
                    <a:pt x="1080" y="498"/>
                  </a:lnTo>
                  <a:lnTo>
                    <a:pt x="1080" y="468"/>
                  </a:lnTo>
                  <a:lnTo>
                    <a:pt x="1068" y="456"/>
                  </a:lnTo>
                  <a:lnTo>
                    <a:pt x="1068" y="420"/>
                  </a:lnTo>
                  <a:lnTo>
                    <a:pt x="1074" y="420"/>
                  </a:lnTo>
                  <a:lnTo>
                    <a:pt x="1080" y="414"/>
                  </a:lnTo>
                  <a:lnTo>
                    <a:pt x="1080" y="408"/>
                  </a:lnTo>
                  <a:lnTo>
                    <a:pt x="1068" y="396"/>
                  </a:lnTo>
                  <a:lnTo>
                    <a:pt x="1056" y="390"/>
                  </a:lnTo>
                  <a:lnTo>
                    <a:pt x="1050" y="384"/>
                  </a:lnTo>
                  <a:lnTo>
                    <a:pt x="1050" y="360"/>
                  </a:lnTo>
                  <a:lnTo>
                    <a:pt x="1038" y="354"/>
                  </a:lnTo>
                  <a:lnTo>
                    <a:pt x="1032" y="342"/>
                  </a:lnTo>
                  <a:lnTo>
                    <a:pt x="1032" y="330"/>
                  </a:lnTo>
                  <a:lnTo>
                    <a:pt x="1038" y="318"/>
                  </a:lnTo>
                  <a:lnTo>
                    <a:pt x="1038" y="294"/>
                  </a:lnTo>
                  <a:lnTo>
                    <a:pt x="1026" y="282"/>
                  </a:lnTo>
                  <a:lnTo>
                    <a:pt x="1020" y="270"/>
                  </a:lnTo>
                  <a:lnTo>
                    <a:pt x="1008" y="258"/>
                  </a:lnTo>
                  <a:lnTo>
                    <a:pt x="1002" y="246"/>
                  </a:lnTo>
                  <a:lnTo>
                    <a:pt x="996" y="240"/>
                  </a:lnTo>
                  <a:lnTo>
                    <a:pt x="990" y="228"/>
                  </a:lnTo>
                  <a:lnTo>
                    <a:pt x="948" y="228"/>
                  </a:lnTo>
                  <a:lnTo>
                    <a:pt x="930" y="222"/>
                  </a:lnTo>
                  <a:lnTo>
                    <a:pt x="930" y="228"/>
                  </a:lnTo>
                  <a:lnTo>
                    <a:pt x="912" y="228"/>
                  </a:lnTo>
                  <a:lnTo>
                    <a:pt x="900" y="240"/>
                  </a:lnTo>
                  <a:lnTo>
                    <a:pt x="888" y="264"/>
                  </a:lnTo>
                  <a:lnTo>
                    <a:pt x="876" y="276"/>
                  </a:lnTo>
                  <a:lnTo>
                    <a:pt x="852" y="288"/>
                  </a:lnTo>
                  <a:lnTo>
                    <a:pt x="840" y="288"/>
                  </a:lnTo>
                  <a:lnTo>
                    <a:pt x="822" y="276"/>
                  </a:lnTo>
                  <a:lnTo>
                    <a:pt x="810" y="270"/>
                  </a:lnTo>
                  <a:lnTo>
                    <a:pt x="780" y="240"/>
                  </a:lnTo>
                  <a:lnTo>
                    <a:pt x="780" y="228"/>
                  </a:lnTo>
                  <a:lnTo>
                    <a:pt x="786" y="216"/>
                  </a:lnTo>
                  <a:lnTo>
                    <a:pt x="786" y="174"/>
                  </a:lnTo>
                  <a:lnTo>
                    <a:pt x="780" y="162"/>
                  </a:lnTo>
                  <a:lnTo>
                    <a:pt x="768" y="150"/>
                  </a:lnTo>
                  <a:lnTo>
                    <a:pt x="756" y="144"/>
                  </a:lnTo>
                  <a:lnTo>
                    <a:pt x="744" y="144"/>
                  </a:lnTo>
                  <a:lnTo>
                    <a:pt x="738" y="114"/>
                  </a:lnTo>
                  <a:lnTo>
                    <a:pt x="708" y="102"/>
                  </a:lnTo>
                  <a:lnTo>
                    <a:pt x="708" y="78"/>
                  </a:lnTo>
                  <a:lnTo>
                    <a:pt x="696" y="66"/>
                  </a:lnTo>
                  <a:lnTo>
                    <a:pt x="582" y="66"/>
                  </a:lnTo>
                  <a:lnTo>
                    <a:pt x="576" y="72"/>
                  </a:lnTo>
                  <a:lnTo>
                    <a:pt x="576" y="90"/>
                  </a:lnTo>
                  <a:lnTo>
                    <a:pt x="570" y="102"/>
                  </a:lnTo>
                  <a:lnTo>
                    <a:pt x="570" y="108"/>
                  </a:lnTo>
                  <a:lnTo>
                    <a:pt x="366" y="108"/>
                  </a:lnTo>
                  <a:lnTo>
                    <a:pt x="156" y="12"/>
                  </a:lnTo>
                  <a:lnTo>
                    <a:pt x="150" y="12"/>
                  </a:lnTo>
                  <a:lnTo>
                    <a:pt x="150" y="6"/>
                  </a:lnTo>
                  <a:lnTo>
                    <a:pt x="156" y="0"/>
                  </a:lnTo>
                  <a:lnTo>
                    <a:pt x="12" y="6"/>
                  </a:lnTo>
                  <a:lnTo>
                    <a:pt x="6" y="0"/>
                  </a:lnTo>
                  <a:lnTo>
                    <a:pt x="0" y="18"/>
                  </a:lnTo>
                  <a:lnTo>
                    <a:pt x="0" y="48"/>
                  </a:lnTo>
                  <a:lnTo>
                    <a:pt x="6" y="60"/>
                  </a:lnTo>
                  <a:lnTo>
                    <a:pt x="12" y="66"/>
                  </a:lnTo>
                  <a:lnTo>
                    <a:pt x="18" y="78"/>
                  </a:lnTo>
                  <a:lnTo>
                    <a:pt x="0" y="90"/>
                  </a:lnTo>
                  <a:lnTo>
                    <a:pt x="12" y="114"/>
                  </a:lnTo>
                  <a:lnTo>
                    <a:pt x="6" y="126"/>
                  </a:lnTo>
                  <a:lnTo>
                    <a:pt x="24" y="144"/>
                  </a:lnTo>
                  <a:lnTo>
                    <a:pt x="6" y="174"/>
                  </a:lnTo>
                  <a:lnTo>
                    <a:pt x="18" y="180"/>
                  </a:lnTo>
                  <a:lnTo>
                    <a:pt x="18" y="210"/>
                  </a:lnTo>
                  <a:lnTo>
                    <a:pt x="24" y="228"/>
                  </a:lnTo>
                  <a:lnTo>
                    <a:pt x="24" y="240"/>
                  </a:lnTo>
                  <a:lnTo>
                    <a:pt x="30" y="252"/>
                  </a:lnTo>
                  <a:lnTo>
                    <a:pt x="42" y="264"/>
                  </a:lnTo>
                  <a:lnTo>
                    <a:pt x="60" y="264"/>
                  </a:lnTo>
                  <a:lnTo>
                    <a:pt x="60" y="270"/>
                  </a:lnTo>
                  <a:lnTo>
                    <a:pt x="66" y="276"/>
                  </a:lnTo>
                  <a:lnTo>
                    <a:pt x="72" y="288"/>
                  </a:lnTo>
                  <a:lnTo>
                    <a:pt x="84" y="300"/>
                  </a:lnTo>
                  <a:lnTo>
                    <a:pt x="90" y="318"/>
                  </a:lnTo>
                  <a:lnTo>
                    <a:pt x="96" y="330"/>
                  </a:lnTo>
                  <a:lnTo>
                    <a:pt x="96" y="342"/>
                  </a:lnTo>
                  <a:lnTo>
                    <a:pt x="78" y="378"/>
                  </a:lnTo>
                  <a:lnTo>
                    <a:pt x="72" y="384"/>
                  </a:lnTo>
                  <a:lnTo>
                    <a:pt x="72" y="390"/>
                  </a:lnTo>
                  <a:lnTo>
                    <a:pt x="84" y="396"/>
                  </a:lnTo>
                  <a:lnTo>
                    <a:pt x="72" y="414"/>
                  </a:lnTo>
                  <a:lnTo>
                    <a:pt x="60" y="396"/>
                  </a:lnTo>
                  <a:lnTo>
                    <a:pt x="12" y="390"/>
                  </a:lnTo>
                  <a:lnTo>
                    <a:pt x="36" y="414"/>
                  </a:lnTo>
                  <a:lnTo>
                    <a:pt x="42" y="438"/>
                  </a:lnTo>
                  <a:lnTo>
                    <a:pt x="66" y="444"/>
                  </a:lnTo>
                  <a:lnTo>
                    <a:pt x="78" y="456"/>
                  </a:lnTo>
                  <a:lnTo>
                    <a:pt x="84" y="468"/>
                  </a:lnTo>
                  <a:lnTo>
                    <a:pt x="90" y="474"/>
                  </a:lnTo>
                  <a:lnTo>
                    <a:pt x="96" y="474"/>
                  </a:lnTo>
                  <a:lnTo>
                    <a:pt x="102" y="468"/>
                  </a:lnTo>
                  <a:lnTo>
                    <a:pt x="108" y="468"/>
                  </a:lnTo>
                  <a:lnTo>
                    <a:pt x="120" y="462"/>
                  </a:lnTo>
                  <a:lnTo>
                    <a:pt x="126" y="456"/>
                  </a:lnTo>
                  <a:lnTo>
                    <a:pt x="126" y="480"/>
                  </a:lnTo>
                  <a:lnTo>
                    <a:pt x="144" y="516"/>
                  </a:lnTo>
                  <a:lnTo>
                    <a:pt x="156" y="528"/>
                  </a:lnTo>
                  <a:lnTo>
                    <a:pt x="168" y="552"/>
                  </a:lnTo>
                  <a:lnTo>
                    <a:pt x="168" y="564"/>
                  </a:lnTo>
                  <a:lnTo>
                    <a:pt x="156" y="588"/>
                  </a:lnTo>
                  <a:lnTo>
                    <a:pt x="150" y="606"/>
                  </a:lnTo>
                  <a:lnTo>
                    <a:pt x="150" y="618"/>
                  </a:lnTo>
                  <a:lnTo>
                    <a:pt x="180" y="648"/>
                  </a:lnTo>
                  <a:lnTo>
                    <a:pt x="192" y="666"/>
                  </a:lnTo>
                  <a:lnTo>
                    <a:pt x="222" y="696"/>
                  </a:lnTo>
                  <a:lnTo>
                    <a:pt x="234" y="714"/>
                  </a:lnTo>
                  <a:lnTo>
                    <a:pt x="264" y="744"/>
                  </a:lnTo>
                  <a:lnTo>
                    <a:pt x="258" y="750"/>
                  </a:lnTo>
                  <a:lnTo>
                    <a:pt x="258" y="762"/>
                  </a:lnTo>
                  <a:lnTo>
                    <a:pt x="252" y="768"/>
                  </a:lnTo>
                  <a:lnTo>
                    <a:pt x="252" y="780"/>
                  </a:lnTo>
                  <a:lnTo>
                    <a:pt x="258" y="786"/>
                  </a:lnTo>
                  <a:lnTo>
                    <a:pt x="276" y="786"/>
                  </a:lnTo>
                  <a:lnTo>
                    <a:pt x="288" y="780"/>
                  </a:lnTo>
                  <a:lnTo>
                    <a:pt x="294" y="768"/>
                  </a:lnTo>
                  <a:lnTo>
                    <a:pt x="306" y="762"/>
                  </a:lnTo>
                  <a:lnTo>
                    <a:pt x="312" y="756"/>
                  </a:lnTo>
                  <a:lnTo>
                    <a:pt x="306" y="738"/>
                  </a:lnTo>
                  <a:lnTo>
                    <a:pt x="306" y="732"/>
                  </a:lnTo>
                  <a:lnTo>
                    <a:pt x="300" y="726"/>
                  </a:lnTo>
                  <a:lnTo>
                    <a:pt x="300" y="708"/>
                  </a:lnTo>
                  <a:lnTo>
                    <a:pt x="288" y="684"/>
                  </a:lnTo>
                  <a:lnTo>
                    <a:pt x="282" y="678"/>
                  </a:lnTo>
                  <a:lnTo>
                    <a:pt x="258" y="678"/>
                  </a:lnTo>
                  <a:lnTo>
                    <a:pt x="240" y="648"/>
                  </a:lnTo>
                  <a:lnTo>
                    <a:pt x="240" y="576"/>
                  </a:lnTo>
                  <a:lnTo>
                    <a:pt x="222" y="546"/>
                  </a:lnTo>
                  <a:lnTo>
                    <a:pt x="228" y="534"/>
                  </a:lnTo>
                  <a:lnTo>
                    <a:pt x="228" y="528"/>
                  </a:lnTo>
                  <a:lnTo>
                    <a:pt x="234" y="516"/>
                  </a:lnTo>
                  <a:lnTo>
                    <a:pt x="234" y="492"/>
                  </a:lnTo>
                  <a:lnTo>
                    <a:pt x="228" y="486"/>
                  </a:lnTo>
                  <a:lnTo>
                    <a:pt x="216" y="480"/>
                  </a:lnTo>
                  <a:lnTo>
                    <a:pt x="210" y="474"/>
                  </a:lnTo>
                  <a:lnTo>
                    <a:pt x="198" y="474"/>
                  </a:lnTo>
                  <a:lnTo>
                    <a:pt x="198" y="432"/>
                  </a:lnTo>
                  <a:lnTo>
                    <a:pt x="168" y="396"/>
                  </a:lnTo>
                  <a:lnTo>
                    <a:pt x="174" y="336"/>
                  </a:lnTo>
                  <a:lnTo>
                    <a:pt x="168" y="330"/>
                  </a:lnTo>
                  <a:lnTo>
                    <a:pt x="162" y="318"/>
                  </a:lnTo>
                  <a:lnTo>
                    <a:pt x="144" y="300"/>
                  </a:lnTo>
                  <a:lnTo>
                    <a:pt x="138" y="288"/>
                  </a:lnTo>
                  <a:lnTo>
                    <a:pt x="138" y="276"/>
                  </a:lnTo>
                  <a:lnTo>
                    <a:pt x="132" y="264"/>
                  </a:lnTo>
                  <a:lnTo>
                    <a:pt x="132" y="246"/>
                  </a:lnTo>
                  <a:lnTo>
                    <a:pt x="126" y="240"/>
                  </a:lnTo>
                  <a:lnTo>
                    <a:pt x="120" y="228"/>
                  </a:lnTo>
                  <a:lnTo>
                    <a:pt x="108" y="216"/>
                  </a:lnTo>
                  <a:lnTo>
                    <a:pt x="102" y="204"/>
                  </a:lnTo>
                  <a:lnTo>
                    <a:pt x="96" y="198"/>
                  </a:lnTo>
                  <a:lnTo>
                    <a:pt x="96" y="192"/>
                  </a:lnTo>
                  <a:lnTo>
                    <a:pt x="102" y="186"/>
                  </a:lnTo>
                  <a:lnTo>
                    <a:pt x="114" y="162"/>
                  </a:lnTo>
                  <a:lnTo>
                    <a:pt x="114" y="114"/>
                  </a:lnTo>
                  <a:lnTo>
                    <a:pt x="120" y="108"/>
                  </a:lnTo>
                  <a:lnTo>
                    <a:pt x="126" y="96"/>
                  </a:lnTo>
                  <a:lnTo>
                    <a:pt x="126" y="60"/>
                  </a:lnTo>
                  <a:lnTo>
                    <a:pt x="132" y="66"/>
                  </a:lnTo>
                  <a:lnTo>
                    <a:pt x="144" y="72"/>
                  </a:lnTo>
                  <a:lnTo>
                    <a:pt x="150" y="84"/>
                  </a:lnTo>
                  <a:lnTo>
                    <a:pt x="162" y="90"/>
                  </a:lnTo>
                  <a:lnTo>
                    <a:pt x="180" y="90"/>
                  </a:lnTo>
                  <a:lnTo>
                    <a:pt x="186" y="84"/>
                  </a:lnTo>
                  <a:lnTo>
                    <a:pt x="198" y="84"/>
                  </a:lnTo>
                  <a:lnTo>
                    <a:pt x="198" y="102"/>
                  </a:lnTo>
                  <a:lnTo>
                    <a:pt x="204" y="108"/>
                  </a:lnTo>
                  <a:lnTo>
                    <a:pt x="216" y="114"/>
                  </a:lnTo>
                  <a:lnTo>
                    <a:pt x="234" y="114"/>
                  </a:lnTo>
                  <a:lnTo>
                    <a:pt x="234" y="120"/>
                  </a:lnTo>
                  <a:lnTo>
                    <a:pt x="228" y="126"/>
                  </a:lnTo>
                  <a:lnTo>
                    <a:pt x="228" y="186"/>
                  </a:lnTo>
                  <a:lnTo>
                    <a:pt x="240" y="258"/>
                  </a:lnTo>
                  <a:lnTo>
                    <a:pt x="240" y="270"/>
                  </a:lnTo>
                  <a:lnTo>
                    <a:pt x="246" y="282"/>
                  </a:lnTo>
                  <a:lnTo>
                    <a:pt x="252" y="306"/>
                  </a:lnTo>
                  <a:lnTo>
                    <a:pt x="264" y="342"/>
                  </a:lnTo>
                  <a:lnTo>
                    <a:pt x="276" y="372"/>
                  </a:lnTo>
                  <a:lnTo>
                    <a:pt x="282" y="384"/>
                  </a:lnTo>
                  <a:lnTo>
                    <a:pt x="324" y="384"/>
                  </a:lnTo>
                  <a:lnTo>
                    <a:pt x="318" y="390"/>
                  </a:lnTo>
                  <a:lnTo>
                    <a:pt x="306" y="414"/>
                  </a:lnTo>
                  <a:lnTo>
                    <a:pt x="318" y="438"/>
                  </a:lnTo>
                  <a:lnTo>
                    <a:pt x="330" y="444"/>
                  </a:lnTo>
                  <a:lnTo>
                    <a:pt x="336" y="450"/>
                  </a:lnTo>
                  <a:lnTo>
                    <a:pt x="348" y="450"/>
                  </a:lnTo>
                  <a:lnTo>
                    <a:pt x="354" y="474"/>
                  </a:lnTo>
                  <a:lnTo>
                    <a:pt x="384" y="474"/>
                  </a:lnTo>
                  <a:lnTo>
                    <a:pt x="390" y="516"/>
                  </a:lnTo>
                  <a:lnTo>
                    <a:pt x="384" y="516"/>
                  </a:lnTo>
                  <a:lnTo>
                    <a:pt x="378" y="522"/>
                  </a:lnTo>
                  <a:lnTo>
                    <a:pt x="366" y="528"/>
                  </a:lnTo>
                  <a:lnTo>
                    <a:pt x="360" y="534"/>
                  </a:lnTo>
                  <a:lnTo>
                    <a:pt x="354" y="546"/>
                  </a:lnTo>
                  <a:lnTo>
                    <a:pt x="354" y="558"/>
                  </a:lnTo>
                  <a:lnTo>
                    <a:pt x="360" y="564"/>
                  </a:lnTo>
                  <a:lnTo>
                    <a:pt x="372" y="570"/>
                  </a:lnTo>
                  <a:lnTo>
                    <a:pt x="384" y="558"/>
                  </a:lnTo>
                  <a:lnTo>
                    <a:pt x="384" y="564"/>
                  </a:lnTo>
                  <a:lnTo>
                    <a:pt x="396" y="576"/>
                  </a:lnTo>
                  <a:lnTo>
                    <a:pt x="396" y="588"/>
                  </a:lnTo>
                  <a:lnTo>
                    <a:pt x="402" y="594"/>
                  </a:lnTo>
                  <a:lnTo>
                    <a:pt x="414" y="594"/>
                  </a:lnTo>
                  <a:lnTo>
                    <a:pt x="426" y="600"/>
                  </a:lnTo>
                  <a:lnTo>
                    <a:pt x="432" y="600"/>
                  </a:lnTo>
                  <a:lnTo>
                    <a:pt x="438" y="606"/>
                  </a:lnTo>
                  <a:lnTo>
                    <a:pt x="438" y="624"/>
                  </a:lnTo>
                  <a:lnTo>
                    <a:pt x="432" y="630"/>
                  </a:lnTo>
                  <a:lnTo>
                    <a:pt x="432" y="636"/>
                  </a:lnTo>
                  <a:lnTo>
                    <a:pt x="426" y="648"/>
                  </a:lnTo>
                  <a:lnTo>
                    <a:pt x="426" y="654"/>
                  </a:lnTo>
                  <a:lnTo>
                    <a:pt x="468" y="654"/>
                  </a:lnTo>
                  <a:lnTo>
                    <a:pt x="468" y="684"/>
                  </a:lnTo>
                  <a:lnTo>
                    <a:pt x="504" y="720"/>
                  </a:lnTo>
                  <a:lnTo>
                    <a:pt x="510" y="732"/>
                  </a:lnTo>
                  <a:lnTo>
                    <a:pt x="528" y="750"/>
                  </a:lnTo>
                  <a:lnTo>
                    <a:pt x="534" y="768"/>
                  </a:lnTo>
                  <a:lnTo>
                    <a:pt x="546" y="780"/>
                  </a:lnTo>
                  <a:lnTo>
                    <a:pt x="552" y="798"/>
                  </a:lnTo>
                  <a:lnTo>
                    <a:pt x="558" y="810"/>
                  </a:lnTo>
                  <a:lnTo>
                    <a:pt x="558" y="870"/>
                  </a:lnTo>
                  <a:lnTo>
                    <a:pt x="564" y="882"/>
                  </a:lnTo>
                  <a:lnTo>
                    <a:pt x="576" y="894"/>
                  </a:lnTo>
                  <a:lnTo>
                    <a:pt x="576" y="906"/>
                  </a:lnTo>
                  <a:lnTo>
                    <a:pt x="570" y="918"/>
                  </a:lnTo>
                  <a:lnTo>
                    <a:pt x="552" y="936"/>
                  </a:lnTo>
                  <a:lnTo>
                    <a:pt x="546" y="948"/>
                  </a:lnTo>
                  <a:lnTo>
                    <a:pt x="546" y="954"/>
                  </a:lnTo>
                  <a:lnTo>
                    <a:pt x="552" y="960"/>
                  </a:lnTo>
                  <a:lnTo>
                    <a:pt x="564" y="966"/>
                  </a:lnTo>
                  <a:lnTo>
                    <a:pt x="540" y="966"/>
                  </a:lnTo>
                  <a:lnTo>
                    <a:pt x="528" y="972"/>
                  </a:lnTo>
                  <a:lnTo>
                    <a:pt x="528" y="1038"/>
                  </a:lnTo>
                  <a:lnTo>
                    <a:pt x="534" y="1056"/>
                  </a:lnTo>
                  <a:lnTo>
                    <a:pt x="540" y="1062"/>
                  </a:lnTo>
                  <a:lnTo>
                    <a:pt x="546" y="1074"/>
                  </a:lnTo>
                  <a:lnTo>
                    <a:pt x="558" y="1074"/>
                  </a:lnTo>
                  <a:lnTo>
                    <a:pt x="576" y="1080"/>
                  </a:lnTo>
                  <a:lnTo>
                    <a:pt x="600" y="1080"/>
                  </a:lnTo>
                  <a:lnTo>
                    <a:pt x="612" y="1086"/>
                  </a:lnTo>
                  <a:lnTo>
                    <a:pt x="636" y="1110"/>
                  </a:lnTo>
                  <a:lnTo>
                    <a:pt x="642" y="1122"/>
                  </a:lnTo>
                  <a:lnTo>
                    <a:pt x="648" y="1140"/>
                  </a:lnTo>
                  <a:lnTo>
                    <a:pt x="654" y="1152"/>
                  </a:lnTo>
                  <a:lnTo>
                    <a:pt x="666" y="1164"/>
                  </a:lnTo>
                  <a:lnTo>
                    <a:pt x="678" y="1170"/>
                  </a:lnTo>
                  <a:lnTo>
                    <a:pt x="732" y="1170"/>
                  </a:lnTo>
                  <a:lnTo>
                    <a:pt x="750" y="1176"/>
                  </a:lnTo>
                  <a:lnTo>
                    <a:pt x="762" y="1182"/>
                  </a:lnTo>
                  <a:lnTo>
                    <a:pt x="768" y="1188"/>
                  </a:lnTo>
                  <a:lnTo>
                    <a:pt x="774" y="1200"/>
                  </a:lnTo>
                  <a:lnTo>
                    <a:pt x="786" y="1218"/>
                  </a:lnTo>
                  <a:lnTo>
                    <a:pt x="810" y="1242"/>
                  </a:lnTo>
                  <a:lnTo>
                    <a:pt x="834" y="1254"/>
                  </a:lnTo>
                  <a:lnTo>
                    <a:pt x="870" y="1266"/>
                  </a:lnTo>
                  <a:lnTo>
                    <a:pt x="912" y="1272"/>
                  </a:lnTo>
                  <a:lnTo>
                    <a:pt x="942" y="1278"/>
                  </a:lnTo>
                  <a:lnTo>
                    <a:pt x="960" y="1290"/>
                  </a:lnTo>
                  <a:lnTo>
                    <a:pt x="966" y="1302"/>
                  </a:lnTo>
                  <a:lnTo>
                    <a:pt x="978" y="1314"/>
                  </a:lnTo>
                  <a:lnTo>
                    <a:pt x="990" y="1320"/>
                  </a:lnTo>
                  <a:lnTo>
                    <a:pt x="996" y="1320"/>
                  </a:lnTo>
                  <a:lnTo>
                    <a:pt x="1002" y="1326"/>
                  </a:lnTo>
                  <a:lnTo>
                    <a:pt x="1008" y="1338"/>
                  </a:lnTo>
                  <a:lnTo>
                    <a:pt x="1014" y="1344"/>
                  </a:lnTo>
                  <a:lnTo>
                    <a:pt x="1080" y="1344"/>
                  </a:lnTo>
                  <a:lnTo>
                    <a:pt x="1092" y="1356"/>
                  </a:lnTo>
                  <a:lnTo>
                    <a:pt x="1098" y="1368"/>
                  </a:lnTo>
                  <a:lnTo>
                    <a:pt x="1104" y="1374"/>
                  </a:lnTo>
                  <a:lnTo>
                    <a:pt x="1116" y="1374"/>
                  </a:lnTo>
                  <a:lnTo>
                    <a:pt x="1140" y="1362"/>
                  </a:lnTo>
                  <a:lnTo>
                    <a:pt x="1170" y="1350"/>
                  </a:lnTo>
                  <a:lnTo>
                    <a:pt x="1206" y="1332"/>
                  </a:lnTo>
                  <a:lnTo>
                    <a:pt x="1260" y="1314"/>
                  </a:lnTo>
                  <a:lnTo>
                    <a:pt x="1278" y="1326"/>
                  </a:lnTo>
                  <a:lnTo>
                    <a:pt x="1308" y="1350"/>
                  </a:lnTo>
                  <a:lnTo>
                    <a:pt x="1344" y="1374"/>
                  </a:lnTo>
                  <a:lnTo>
                    <a:pt x="1386" y="1416"/>
                  </a:lnTo>
                  <a:lnTo>
                    <a:pt x="1386" y="1428"/>
                  </a:lnTo>
                  <a:lnTo>
                    <a:pt x="1392" y="1446"/>
                  </a:lnTo>
                  <a:lnTo>
                    <a:pt x="1398" y="1458"/>
                  </a:lnTo>
                  <a:lnTo>
                    <a:pt x="1416" y="1458"/>
                  </a:lnTo>
                  <a:lnTo>
                    <a:pt x="1422" y="1452"/>
                  </a:lnTo>
                  <a:lnTo>
                    <a:pt x="1422" y="144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77" name="Malta" descr="© INSCALE GmbH, 05.05.2010&#10;http://www.presentationload.com/">
              <a:extLst>
                <a:ext uri="{FF2B5EF4-FFF2-40B4-BE49-F238E27FC236}">
                  <a16:creationId xmlns:a16="http://schemas.microsoft.com/office/drawing/2014/main" id="{D788B53A-4734-3D51-0E1B-E616320A827E}"/>
                </a:ext>
              </a:extLst>
            </p:cNvPr>
            <p:cNvSpPr>
              <a:spLocks/>
            </p:cNvSpPr>
            <p:nvPr/>
          </p:nvSpPr>
          <p:spPr bwMode="gray">
            <a:xfrm>
              <a:off x="4608948" y="2112624"/>
              <a:ext cx="11859" cy="10377"/>
            </a:xfrm>
            <a:custGeom>
              <a:avLst/>
              <a:gdLst>
                <a:gd name="T0" fmla="*/ 2147483647 w 30"/>
                <a:gd name="T1" fmla="*/ 2147483647 h 30"/>
                <a:gd name="T2" fmla="*/ 2147483647 w 30"/>
                <a:gd name="T3" fmla="*/ 2147483647 h 30"/>
                <a:gd name="T4" fmla="*/ 2147483647 w 30"/>
                <a:gd name="T5" fmla="*/ 2147483647 h 30"/>
                <a:gd name="T6" fmla="*/ 2147483647 w 30"/>
                <a:gd name="T7" fmla="*/ 0 h 30"/>
                <a:gd name="T8" fmla="*/ 2147483647 w 30"/>
                <a:gd name="T9" fmla="*/ 0 h 30"/>
                <a:gd name="T10" fmla="*/ 0 w 30"/>
                <a:gd name="T11" fmla="*/ 2147483647 h 30"/>
                <a:gd name="T12" fmla="*/ 0 w 30"/>
                <a:gd name="T13" fmla="*/ 2147483647 h 30"/>
                <a:gd name="T14" fmla="*/ 2147483647 w 30"/>
                <a:gd name="T15" fmla="*/ 2147483647 h 30"/>
                <a:gd name="T16" fmla="*/ 2147483647 w 30"/>
                <a:gd name="T17" fmla="*/ 2147483647 h 30"/>
                <a:gd name="T18" fmla="*/ 2147483647 w 30"/>
                <a:gd name="T19" fmla="*/ 2147483647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0"/>
                <a:gd name="T31" fmla="*/ 0 h 30"/>
                <a:gd name="T32" fmla="*/ 30 w 30"/>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0" h="30">
                  <a:moveTo>
                    <a:pt x="24" y="30"/>
                  </a:moveTo>
                  <a:lnTo>
                    <a:pt x="30" y="24"/>
                  </a:lnTo>
                  <a:lnTo>
                    <a:pt x="30" y="12"/>
                  </a:lnTo>
                  <a:lnTo>
                    <a:pt x="18" y="0"/>
                  </a:lnTo>
                  <a:lnTo>
                    <a:pt x="6" y="0"/>
                  </a:lnTo>
                  <a:lnTo>
                    <a:pt x="0" y="6"/>
                  </a:lnTo>
                  <a:lnTo>
                    <a:pt x="0" y="18"/>
                  </a:lnTo>
                  <a:lnTo>
                    <a:pt x="6" y="24"/>
                  </a:lnTo>
                  <a:lnTo>
                    <a:pt x="18" y="30"/>
                  </a:lnTo>
                  <a:lnTo>
                    <a:pt x="24" y="3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78" name="Mauritania" descr="© INSCALE GmbH, 05.05.2010&#10;http://www.presentationload.com/">
              <a:extLst>
                <a:ext uri="{FF2B5EF4-FFF2-40B4-BE49-F238E27FC236}">
                  <a16:creationId xmlns:a16="http://schemas.microsoft.com/office/drawing/2014/main" id="{1D394986-2636-5896-D01A-BEC5340447F1}"/>
                </a:ext>
              </a:extLst>
            </p:cNvPr>
            <p:cNvSpPr>
              <a:spLocks/>
            </p:cNvSpPr>
            <p:nvPr/>
          </p:nvSpPr>
          <p:spPr bwMode="gray">
            <a:xfrm>
              <a:off x="3790680" y="2386865"/>
              <a:ext cx="324640" cy="380972"/>
            </a:xfrm>
            <a:custGeom>
              <a:avLst/>
              <a:gdLst>
                <a:gd name="T0" fmla="*/ 2147483647 w 858"/>
                <a:gd name="T1" fmla="*/ 2147483647 h 1002"/>
                <a:gd name="T2" fmla="*/ 2147483647 w 858"/>
                <a:gd name="T3" fmla="*/ 2147483647 h 1002"/>
                <a:gd name="T4" fmla="*/ 2147483647 w 858"/>
                <a:gd name="T5" fmla="*/ 2147483647 h 1002"/>
                <a:gd name="T6" fmla="*/ 2147483647 w 858"/>
                <a:gd name="T7" fmla="*/ 2147483647 h 1002"/>
                <a:gd name="T8" fmla="*/ 2147483647 w 858"/>
                <a:gd name="T9" fmla="*/ 2147483647 h 1002"/>
                <a:gd name="T10" fmla="*/ 2147483647 w 858"/>
                <a:gd name="T11" fmla="*/ 2147483647 h 1002"/>
                <a:gd name="T12" fmla="*/ 2147483647 w 858"/>
                <a:gd name="T13" fmla="*/ 2147483647 h 1002"/>
                <a:gd name="T14" fmla="*/ 2147483647 w 858"/>
                <a:gd name="T15" fmla="*/ 2147483647 h 1002"/>
                <a:gd name="T16" fmla="*/ 2147483647 w 858"/>
                <a:gd name="T17" fmla="*/ 2147483647 h 1002"/>
                <a:gd name="T18" fmla="*/ 2147483647 w 858"/>
                <a:gd name="T19" fmla="*/ 2147483647 h 1002"/>
                <a:gd name="T20" fmla="*/ 2147483647 w 858"/>
                <a:gd name="T21" fmla="*/ 2147483647 h 1002"/>
                <a:gd name="T22" fmla="*/ 2147483647 w 858"/>
                <a:gd name="T23" fmla="*/ 2147483647 h 1002"/>
                <a:gd name="T24" fmla="*/ 2147483647 w 858"/>
                <a:gd name="T25" fmla="*/ 2147483647 h 1002"/>
                <a:gd name="T26" fmla="*/ 2147483647 w 858"/>
                <a:gd name="T27" fmla="*/ 2147483647 h 1002"/>
                <a:gd name="T28" fmla="*/ 2147483647 w 858"/>
                <a:gd name="T29" fmla="*/ 2147483647 h 1002"/>
                <a:gd name="T30" fmla="*/ 2147483647 w 858"/>
                <a:gd name="T31" fmla="*/ 2147483647 h 1002"/>
                <a:gd name="T32" fmla="*/ 2147483647 w 858"/>
                <a:gd name="T33" fmla="*/ 2147483647 h 1002"/>
                <a:gd name="T34" fmla="*/ 2147483647 w 858"/>
                <a:gd name="T35" fmla="*/ 2147483647 h 1002"/>
                <a:gd name="T36" fmla="*/ 2147483647 w 858"/>
                <a:gd name="T37" fmla="*/ 2147483647 h 1002"/>
                <a:gd name="T38" fmla="*/ 2147483647 w 858"/>
                <a:gd name="T39" fmla="*/ 2147483647 h 1002"/>
                <a:gd name="T40" fmla="*/ 2147483647 w 858"/>
                <a:gd name="T41" fmla="*/ 2147483647 h 1002"/>
                <a:gd name="T42" fmla="*/ 2147483647 w 858"/>
                <a:gd name="T43" fmla="*/ 2147483647 h 1002"/>
                <a:gd name="T44" fmla="*/ 2147483647 w 858"/>
                <a:gd name="T45" fmla="*/ 2147483647 h 1002"/>
                <a:gd name="T46" fmla="*/ 2147483647 w 858"/>
                <a:gd name="T47" fmla="*/ 2147483647 h 1002"/>
                <a:gd name="T48" fmla="*/ 2147483647 w 858"/>
                <a:gd name="T49" fmla="*/ 2147483647 h 1002"/>
                <a:gd name="T50" fmla="*/ 2147483647 w 858"/>
                <a:gd name="T51" fmla="*/ 2147483647 h 1002"/>
                <a:gd name="T52" fmla="*/ 2147483647 w 858"/>
                <a:gd name="T53" fmla="*/ 2147483647 h 1002"/>
                <a:gd name="T54" fmla="*/ 2147483647 w 858"/>
                <a:gd name="T55" fmla="*/ 2147483647 h 1002"/>
                <a:gd name="T56" fmla="*/ 2147483647 w 858"/>
                <a:gd name="T57" fmla="*/ 2147483647 h 1002"/>
                <a:gd name="T58" fmla="*/ 2147483647 w 858"/>
                <a:gd name="T59" fmla="*/ 2147483647 h 1002"/>
                <a:gd name="T60" fmla="*/ 2147483647 w 858"/>
                <a:gd name="T61" fmla="*/ 2147483647 h 1002"/>
                <a:gd name="T62" fmla="*/ 2147483647 w 858"/>
                <a:gd name="T63" fmla="*/ 2147483647 h 1002"/>
                <a:gd name="T64" fmla="*/ 2147483647 w 858"/>
                <a:gd name="T65" fmla="*/ 2147483647 h 1002"/>
                <a:gd name="T66" fmla="*/ 2147483647 w 858"/>
                <a:gd name="T67" fmla="*/ 2147483647 h 1002"/>
                <a:gd name="T68" fmla="*/ 2147483647 w 858"/>
                <a:gd name="T69" fmla="*/ 2147483647 h 1002"/>
                <a:gd name="T70" fmla="*/ 2147483647 w 858"/>
                <a:gd name="T71" fmla="*/ 2147483647 h 1002"/>
                <a:gd name="T72" fmla="*/ 2147483647 w 858"/>
                <a:gd name="T73" fmla="*/ 2147483647 h 1002"/>
                <a:gd name="T74" fmla="*/ 2147483647 w 858"/>
                <a:gd name="T75" fmla="*/ 2147483647 h 1002"/>
                <a:gd name="T76" fmla="*/ 2147483647 w 858"/>
                <a:gd name="T77" fmla="*/ 2147483647 h 1002"/>
                <a:gd name="T78" fmla="*/ 2147483647 w 858"/>
                <a:gd name="T79" fmla="*/ 2147483647 h 1002"/>
                <a:gd name="T80" fmla="*/ 2147483647 w 858"/>
                <a:gd name="T81" fmla="*/ 2147483647 h 1002"/>
                <a:gd name="T82" fmla="*/ 2147483647 w 858"/>
                <a:gd name="T83" fmla="*/ 2147483647 h 1002"/>
                <a:gd name="T84" fmla="*/ 2147483647 w 858"/>
                <a:gd name="T85" fmla="*/ 2147483647 h 1002"/>
                <a:gd name="T86" fmla="*/ 2147483647 w 858"/>
                <a:gd name="T87" fmla="*/ 2147483647 h 1002"/>
                <a:gd name="T88" fmla="*/ 2147483647 w 858"/>
                <a:gd name="T89" fmla="*/ 2147483647 h 1002"/>
                <a:gd name="T90" fmla="*/ 2147483647 w 858"/>
                <a:gd name="T91" fmla="*/ 2147483647 h 1002"/>
                <a:gd name="T92" fmla="*/ 2147483647 w 858"/>
                <a:gd name="T93" fmla="*/ 2147483647 h 1002"/>
                <a:gd name="T94" fmla="*/ 2147483647 w 858"/>
                <a:gd name="T95" fmla="*/ 2147483647 h 1002"/>
                <a:gd name="T96" fmla="*/ 2147483647 w 858"/>
                <a:gd name="T97" fmla="*/ 2147483647 h 1002"/>
                <a:gd name="T98" fmla="*/ 0 w 858"/>
                <a:gd name="T99" fmla="*/ 2147483647 h 100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858"/>
                <a:gd name="T151" fmla="*/ 0 h 1002"/>
                <a:gd name="T152" fmla="*/ 858 w 858"/>
                <a:gd name="T153" fmla="*/ 1002 h 1002"/>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858" h="1002">
                  <a:moveTo>
                    <a:pt x="0" y="498"/>
                  </a:moveTo>
                  <a:lnTo>
                    <a:pt x="18" y="498"/>
                  </a:lnTo>
                  <a:lnTo>
                    <a:pt x="18" y="528"/>
                  </a:lnTo>
                  <a:lnTo>
                    <a:pt x="24" y="534"/>
                  </a:lnTo>
                  <a:lnTo>
                    <a:pt x="30" y="534"/>
                  </a:lnTo>
                  <a:lnTo>
                    <a:pt x="30" y="528"/>
                  </a:lnTo>
                  <a:lnTo>
                    <a:pt x="36" y="522"/>
                  </a:lnTo>
                  <a:lnTo>
                    <a:pt x="48" y="558"/>
                  </a:lnTo>
                  <a:lnTo>
                    <a:pt x="42" y="600"/>
                  </a:lnTo>
                  <a:lnTo>
                    <a:pt x="30" y="600"/>
                  </a:lnTo>
                  <a:lnTo>
                    <a:pt x="36" y="624"/>
                  </a:lnTo>
                  <a:lnTo>
                    <a:pt x="24" y="630"/>
                  </a:lnTo>
                  <a:lnTo>
                    <a:pt x="30" y="642"/>
                  </a:lnTo>
                  <a:lnTo>
                    <a:pt x="36" y="648"/>
                  </a:lnTo>
                  <a:lnTo>
                    <a:pt x="48" y="666"/>
                  </a:lnTo>
                  <a:lnTo>
                    <a:pt x="60" y="690"/>
                  </a:lnTo>
                  <a:lnTo>
                    <a:pt x="60" y="720"/>
                  </a:lnTo>
                  <a:lnTo>
                    <a:pt x="54" y="738"/>
                  </a:lnTo>
                  <a:lnTo>
                    <a:pt x="54" y="750"/>
                  </a:lnTo>
                  <a:lnTo>
                    <a:pt x="48" y="756"/>
                  </a:lnTo>
                  <a:lnTo>
                    <a:pt x="48" y="804"/>
                  </a:lnTo>
                  <a:lnTo>
                    <a:pt x="42" y="816"/>
                  </a:lnTo>
                  <a:lnTo>
                    <a:pt x="30" y="822"/>
                  </a:lnTo>
                  <a:lnTo>
                    <a:pt x="24" y="840"/>
                  </a:lnTo>
                  <a:lnTo>
                    <a:pt x="18" y="852"/>
                  </a:lnTo>
                  <a:lnTo>
                    <a:pt x="18" y="864"/>
                  </a:lnTo>
                  <a:lnTo>
                    <a:pt x="12" y="876"/>
                  </a:lnTo>
                  <a:lnTo>
                    <a:pt x="12" y="906"/>
                  </a:lnTo>
                  <a:lnTo>
                    <a:pt x="18" y="900"/>
                  </a:lnTo>
                  <a:lnTo>
                    <a:pt x="36" y="864"/>
                  </a:lnTo>
                  <a:lnTo>
                    <a:pt x="42" y="858"/>
                  </a:lnTo>
                  <a:lnTo>
                    <a:pt x="54" y="852"/>
                  </a:lnTo>
                  <a:lnTo>
                    <a:pt x="60" y="852"/>
                  </a:lnTo>
                  <a:lnTo>
                    <a:pt x="66" y="858"/>
                  </a:lnTo>
                  <a:lnTo>
                    <a:pt x="72" y="858"/>
                  </a:lnTo>
                  <a:lnTo>
                    <a:pt x="84" y="852"/>
                  </a:lnTo>
                  <a:lnTo>
                    <a:pt x="114" y="858"/>
                  </a:lnTo>
                  <a:lnTo>
                    <a:pt x="114" y="840"/>
                  </a:lnTo>
                  <a:lnTo>
                    <a:pt x="138" y="852"/>
                  </a:lnTo>
                  <a:lnTo>
                    <a:pt x="162" y="852"/>
                  </a:lnTo>
                  <a:lnTo>
                    <a:pt x="174" y="858"/>
                  </a:lnTo>
                  <a:lnTo>
                    <a:pt x="180" y="858"/>
                  </a:lnTo>
                  <a:lnTo>
                    <a:pt x="186" y="870"/>
                  </a:lnTo>
                  <a:lnTo>
                    <a:pt x="198" y="882"/>
                  </a:lnTo>
                  <a:lnTo>
                    <a:pt x="204" y="894"/>
                  </a:lnTo>
                  <a:lnTo>
                    <a:pt x="216" y="888"/>
                  </a:lnTo>
                  <a:lnTo>
                    <a:pt x="234" y="888"/>
                  </a:lnTo>
                  <a:lnTo>
                    <a:pt x="240" y="894"/>
                  </a:lnTo>
                  <a:lnTo>
                    <a:pt x="240" y="900"/>
                  </a:lnTo>
                  <a:lnTo>
                    <a:pt x="246" y="912"/>
                  </a:lnTo>
                  <a:lnTo>
                    <a:pt x="246" y="942"/>
                  </a:lnTo>
                  <a:lnTo>
                    <a:pt x="264" y="942"/>
                  </a:lnTo>
                  <a:lnTo>
                    <a:pt x="270" y="948"/>
                  </a:lnTo>
                  <a:lnTo>
                    <a:pt x="270" y="972"/>
                  </a:lnTo>
                  <a:lnTo>
                    <a:pt x="300" y="978"/>
                  </a:lnTo>
                  <a:lnTo>
                    <a:pt x="312" y="1002"/>
                  </a:lnTo>
                  <a:lnTo>
                    <a:pt x="330" y="1002"/>
                  </a:lnTo>
                  <a:lnTo>
                    <a:pt x="342" y="996"/>
                  </a:lnTo>
                  <a:lnTo>
                    <a:pt x="348" y="996"/>
                  </a:lnTo>
                  <a:lnTo>
                    <a:pt x="348" y="948"/>
                  </a:lnTo>
                  <a:lnTo>
                    <a:pt x="360" y="936"/>
                  </a:lnTo>
                  <a:lnTo>
                    <a:pt x="378" y="936"/>
                  </a:lnTo>
                  <a:lnTo>
                    <a:pt x="402" y="960"/>
                  </a:lnTo>
                  <a:lnTo>
                    <a:pt x="408" y="972"/>
                  </a:lnTo>
                  <a:lnTo>
                    <a:pt x="420" y="948"/>
                  </a:lnTo>
                  <a:lnTo>
                    <a:pt x="456" y="948"/>
                  </a:lnTo>
                  <a:lnTo>
                    <a:pt x="462" y="954"/>
                  </a:lnTo>
                  <a:lnTo>
                    <a:pt x="492" y="954"/>
                  </a:lnTo>
                  <a:lnTo>
                    <a:pt x="504" y="948"/>
                  </a:lnTo>
                  <a:lnTo>
                    <a:pt x="510" y="948"/>
                  </a:lnTo>
                  <a:lnTo>
                    <a:pt x="510" y="936"/>
                  </a:lnTo>
                  <a:lnTo>
                    <a:pt x="516" y="930"/>
                  </a:lnTo>
                  <a:lnTo>
                    <a:pt x="522" y="930"/>
                  </a:lnTo>
                  <a:lnTo>
                    <a:pt x="522" y="942"/>
                  </a:lnTo>
                  <a:lnTo>
                    <a:pt x="786" y="942"/>
                  </a:lnTo>
                  <a:lnTo>
                    <a:pt x="798" y="900"/>
                  </a:lnTo>
                  <a:lnTo>
                    <a:pt x="804" y="894"/>
                  </a:lnTo>
                  <a:lnTo>
                    <a:pt x="804" y="882"/>
                  </a:lnTo>
                  <a:lnTo>
                    <a:pt x="786" y="864"/>
                  </a:lnTo>
                  <a:lnTo>
                    <a:pt x="780" y="864"/>
                  </a:lnTo>
                  <a:lnTo>
                    <a:pt x="738" y="174"/>
                  </a:lnTo>
                  <a:lnTo>
                    <a:pt x="858" y="180"/>
                  </a:lnTo>
                  <a:lnTo>
                    <a:pt x="600" y="0"/>
                  </a:lnTo>
                  <a:lnTo>
                    <a:pt x="594" y="48"/>
                  </a:lnTo>
                  <a:lnTo>
                    <a:pt x="588" y="54"/>
                  </a:lnTo>
                  <a:lnTo>
                    <a:pt x="588" y="90"/>
                  </a:lnTo>
                  <a:lnTo>
                    <a:pt x="366" y="96"/>
                  </a:lnTo>
                  <a:lnTo>
                    <a:pt x="366" y="108"/>
                  </a:lnTo>
                  <a:lnTo>
                    <a:pt x="354" y="114"/>
                  </a:lnTo>
                  <a:lnTo>
                    <a:pt x="354" y="306"/>
                  </a:lnTo>
                  <a:lnTo>
                    <a:pt x="348" y="312"/>
                  </a:lnTo>
                  <a:lnTo>
                    <a:pt x="336" y="318"/>
                  </a:lnTo>
                  <a:lnTo>
                    <a:pt x="306" y="318"/>
                  </a:lnTo>
                  <a:lnTo>
                    <a:pt x="282" y="330"/>
                  </a:lnTo>
                  <a:lnTo>
                    <a:pt x="276" y="342"/>
                  </a:lnTo>
                  <a:lnTo>
                    <a:pt x="276" y="360"/>
                  </a:lnTo>
                  <a:lnTo>
                    <a:pt x="282" y="372"/>
                  </a:lnTo>
                  <a:lnTo>
                    <a:pt x="276" y="474"/>
                  </a:lnTo>
                  <a:lnTo>
                    <a:pt x="0" y="474"/>
                  </a:lnTo>
                  <a:lnTo>
                    <a:pt x="0" y="49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79" name="Mali" descr="© INSCALE GmbH, 05.05.2010&#10;http://www.presentationload.com/">
              <a:extLst>
                <a:ext uri="{FF2B5EF4-FFF2-40B4-BE49-F238E27FC236}">
                  <a16:creationId xmlns:a16="http://schemas.microsoft.com/office/drawing/2014/main" id="{AAC2A8AD-D44B-5398-0110-26E97335FCD7}"/>
                </a:ext>
              </a:extLst>
            </p:cNvPr>
            <p:cNvSpPr>
              <a:spLocks/>
            </p:cNvSpPr>
            <p:nvPr/>
          </p:nvSpPr>
          <p:spPr bwMode="gray">
            <a:xfrm>
              <a:off x="3909270" y="2453571"/>
              <a:ext cx="440265" cy="455091"/>
            </a:xfrm>
            <a:custGeom>
              <a:avLst/>
              <a:gdLst>
                <a:gd name="T0" fmla="*/ 2147483647 w 1164"/>
                <a:gd name="T1" fmla="*/ 2147483647 h 1200"/>
                <a:gd name="T2" fmla="*/ 2147483647 w 1164"/>
                <a:gd name="T3" fmla="*/ 2147483647 h 1200"/>
                <a:gd name="T4" fmla="*/ 2147483647 w 1164"/>
                <a:gd name="T5" fmla="*/ 2147483647 h 1200"/>
                <a:gd name="T6" fmla="*/ 2147483647 w 1164"/>
                <a:gd name="T7" fmla="*/ 2147483647 h 1200"/>
                <a:gd name="T8" fmla="*/ 2147483647 w 1164"/>
                <a:gd name="T9" fmla="*/ 2147483647 h 1200"/>
                <a:gd name="T10" fmla="*/ 2147483647 w 1164"/>
                <a:gd name="T11" fmla="*/ 2147483647 h 1200"/>
                <a:gd name="T12" fmla="*/ 2147483647 w 1164"/>
                <a:gd name="T13" fmla="*/ 2147483647 h 1200"/>
                <a:gd name="T14" fmla="*/ 2147483647 w 1164"/>
                <a:gd name="T15" fmla="*/ 2147483647 h 1200"/>
                <a:gd name="T16" fmla="*/ 2147483647 w 1164"/>
                <a:gd name="T17" fmla="*/ 2147483647 h 1200"/>
                <a:gd name="T18" fmla="*/ 2147483647 w 1164"/>
                <a:gd name="T19" fmla="*/ 2147483647 h 1200"/>
                <a:gd name="T20" fmla="*/ 2147483647 w 1164"/>
                <a:gd name="T21" fmla="*/ 2147483647 h 1200"/>
                <a:gd name="T22" fmla="*/ 2147483647 w 1164"/>
                <a:gd name="T23" fmla="*/ 2147483647 h 1200"/>
                <a:gd name="T24" fmla="*/ 2147483647 w 1164"/>
                <a:gd name="T25" fmla="*/ 2147483647 h 1200"/>
                <a:gd name="T26" fmla="*/ 2147483647 w 1164"/>
                <a:gd name="T27" fmla="*/ 2147483647 h 1200"/>
                <a:gd name="T28" fmla="*/ 2147483647 w 1164"/>
                <a:gd name="T29" fmla="*/ 2147483647 h 1200"/>
                <a:gd name="T30" fmla="*/ 2147483647 w 1164"/>
                <a:gd name="T31" fmla="*/ 2147483647 h 1200"/>
                <a:gd name="T32" fmla="*/ 2147483647 w 1164"/>
                <a:gd name="T33" fmla="*/ 2147483647 h 1200"/>
                <a:gd name="T34" fmla="*/ 2147483647 w 1164"/>
                <a:gd name="T35" fmla="*/ 2147483647 h 1200"/>
                <a:gd name="T36" fmla="*/ 2147483647 w 1164"/>
                <a:gd name="T37" fmla="*/ 2147483647 h 1200"/>
                <a:gd name="T38" fmla="*/ 2147483647 w 1164"/>
                <a:gd name="T39" fmla="*/ 2147483647 h 1200"/>
                <a:gd name="T40" fmla="*/ 2147483647 w 1164"/>
                <a:gd name="T41" fmla="*/ 2147483647 h 1200"/>
                <a:gd name="T42" fmla="*/ 2147483647 w 1164"/>
                <a:gd name="T43" fmla="*/ 2147483647 h 1200"/>
                <a:gd name="T44" fmla="*/ 2147483647 w 1164"/>
                <a:gd name="T45" fmla="*/ 2147483647 h 1200"/>
                <a:gd name="T46" fmla="*/ 2147483647 w 1164"/>
                <a:gd name="T47" fmla="*/ 2147483647 h 1200"/>
                <a:gd name="T48" fmla="*/ 2147483647 w 1164"/>
                <a:gd name="T49" fmla="*/ 2147483647 h 1200"/>
                <a:gd name="T50" fmla="*/ 2147483647 w 1164"/>
                <a:gd name="T51" fmla="*/ 2147483647 h 1200"/>
                <a:gd name="T52" fmla="*/ 2147483647 w 1164"/>
                <a:gd name="T53" fmla="*/ 2147483647 h 1200"/>
                <a:gd name="T54" fmla="*/ 0 w 1164"/>
                <a:gd name="T55" fmla="*/ 2147483647 h 1200"/>
                <a:gd name="T56" fmla="*/ 2147483647 w 1164"/>
                <a:gd name="T57" fmla="*/ 2147483647 h 1200"/>
                <a:gd name="T58" fmla="*/ 2147483647 w 1164"/>
                <a:gd name="T59" fmla="*/ 2147483647 h 1200"/>
                <a:gd name="T60" fmla="*/ 2147483647 w 1164"/>
                <a:gd name="T61" fmla="*/ 2147483647 h 1200"/>
                <a:gd name="T62" fmla="*/ 2147483647 w 1164"/>
                <a:gd name="T63" fmla="*/ 2147483647 h 1200"/>
                <a:gd name="T64" fmla="*/ 2147483647 w 1164"/>
                <a:gd name="T65" fmla="*/ 2147483647 h 1200"/>
                <a:gd name="T66" fmla="*/ 2147483647 w 1164"/>
                <a:gd name="T67" fmla="*/ 2147483647 h 1200"/>
                <a:gd name="T68" fmla="*/ 2147483647 w 1164"/>
                <a:gd name="T69" fmla="*/ 2147483647 h 1200"/>
                <a:gd name="T70" fmla="*/ 2147483647 w 1164"/>
                <a:gd name="T71" fmla="*/ 2147483647 h 1200"/>
                <a:gd name="T72" fmla="*/ 2147483647 w 1164"/>
                <a:gd name="T73" fmla="*/ 2147483647 h 1200"/>
                <a:gd name="T74" fmla="*/ 2147483647 w 1164"/>
                <a:gd name="T75" fmla="*/ 2147483647 h 1200"/>
                <a:gd name="T76" fmla="*/ 2147483647 w 1164"/>
                <a:gd name="T77" fmla="*/ 2147483647 h 1200"/>
                <a:gd name="T78" fmla="*/ 2147483647 w 1164"/>
                <a:gd name="T79" fmla="*/ 2147483647 h 1200"/>
                <a:gd name="T80" fmla="*/ 2147483647 w 1164"/>
                <a:gd name="T81" fmla="*/ 2147483647 h 1200"/>
                <a:gd name="T82" fmla="*/ 2147483647 w 1164"/>
                <a:gd name="T83" fmla="*/ 2147483647 h 1200"/>
                <a:gd name="T84" fmla="*/ 2147483647 w 1164"/>
                <a:gd name="T85" fmla="*/ 2147483647 h 1200"/>
                <a:gd name="T86" fmla="*/ 2147483647 w 1164"/>
                <a:gd name="T87" fmla="*/ 2147483647 h 1200"/>
                <a:gd name="T88" fmla="*/ 2147483647 w 1164"/>
                <a:gd name="T89" fmla="*/ 2147483647 h 1200"/>
                <a:gd name="T90" fmla="*/ 2147483647 w 1164"/>
                <a:gd name="T91" fmla="*/ 2147483647 h 1200"/>
                <a:gd name="T92" fmla="*/ 2147483647 w 1164"/>
                <a:gd name="T93" fmla="*/ 2147483647 h 1200"/>
                <a:gd name="T94" fmla="*/ 2147483647 w 1164"/>
                <a:gd name="T95" fmla="*/ 2147483647 h 1200"/>
                <a:gd name="T96" fmla="*/ 2147483647 w 1164"/>
                <a:gd name="T97" fmla="*/ 2147483647 h 1200"/>
                <a:gd name="T98" fmla="*/ 2147483647 w 1164"/>
                <a:gd name="T99" fmla="*/ 2147483647 h 1200"/>
                <a:gd name="T100" fmla="*/ 2147483647 w 1164"/>
                <a:gd name="T101" fmla="*/ 2147483647 h 1200"/>
                <a:gd name="T102" fmla="*/ 2147483647 w 1164"/>
                <a:gd name="T103" fmla="*/ 2147483647 h 1200"/>
                <a:gd name="T104" fmla="*/ 2147483647 w 1164"/>
                <a:gd name="T105" fmla="*/ 2147483647 h 1200"/>
                <a:gd name="T106" fmla="*/ 2147483647 w 1164"/>
                <a:gd name="T107" fmla="*/ 2147483647 h 120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164"/>
                <a:gd name="T163" fmla="*/ 0 h 1200"/>
                <a:gd name="T164" fmla="*/ 1164 w 1164"/>
                <a:gd name="T165" fmla="*/ 1200 h 120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164" h="1200">
                  <a:moveTo>
                    <a:pt x="612" y="954"/>
                  </a:moveTo>
                  <a:lnTo>
                    <a:pt x="636" y="948"/>
                  </a:lnTo>
                  <a:lnTo>
                    <a:pt x="636" y="912"/>
                  </a:lnTo>
                  <a:lnTo>
                    <a:pt x="654" y="912"/>
                  </a:lnTo>
                  <a:lnTo>
                    <a:pt x="654" y="906"/>
                  </a:lnTo>
                  <a:lnTo>
                    <a:pt x="660" y="900"/>
                  </a:lnTo>
                  <a:lnTo>
                    <a:pt x="666" y="888"/>
                  </a:lnTo>
                  <a:lnTo>
                    <a:pt x="678" y="882"/>
                  </a:lnTo>
                  <a:lnTo>
                    <a:pt x="684" y="870"/>
                  </a:lnTo>
                  <a:lnTo>
                    <a:pt x="690" y="864"/>
                  </a:lnTo>
                  <a:lnTo>
                    <a:pt x="696" y="864"/>
                  </a:lnTo>
                  <a:lnTo>
                    <a:pt x="708" y="876"/>
                  </a:lnTo>
                  <a:lnTo>
                    <a:pt x="720" y="876"/>
                  </a:lnTo>
                  <a:lnTo>
                    <a:pt x="720" y="870"/>
                  </a:lnTo>
                  <a:lnTo>
                    <a:pt x="726" y="864"/>
                  </a:lnTo>
                  <a:lnTo>
                    <a:pt x="726" y="846"/>
                  </a:lnTo>
                  <a:lnTo>
                    <a:pt x="750" y="846"/>
                  </a:lnTo>
                  <a:lnTo>
                    <a:pt x="768" y="822"/>
                  </a:lnTo>
                  <a:lnTo>
                    <a:pt x="792" y="822"/>
                  </a:lnTo>
                  <a:lnTo>
                    <a:pt x="810" y="804"/>
                  </a:lnTo>
                  <a:lnTo>
                    <a:pt x="858" y="804"/>
                  </a:lnTo>
                  <a:lnTo>
                    <a:pt x="882" y="816"/>
                  </a:lnTo>
                  <a:lnTo>
                    <a:pt x="930" y="804"/>
                  </a:lnTo>
                  <a:lnTo>
                    <a:pt x="954" y="786"/>
                  </a:lnTo>
                  <a:lnTo>
                    <a:pt x="1020" y="792"/>
                  </a:lnTo>
                  <a:lnTo>
                    <a:pt x="1020" y="774"/>
                  </a:lnTo>
                  <a:lnTo>
                    <a:pt x="1068" y="780"/>
                  </a:lnTo>
                  <a:lnTo>
                    <a:pt x="1080" y="774"/>
                  </a:lnTo>
                  <a:lnTo>
                    <a:pt x="1104" y="774"/>
                  </a:lnTo>
                  <a:lnTo>
                    <a:pt x="1122" y="768"/>
                  </a:lnTo>
                  <a:lnTo>
                    <a:pt x="1134" y="762"/>
                  </a:lnTo>
                  <a:lnTo>
                    <a:pt x="1140" y="750"/>
                  </a:lnTo>
                  <a:lnTo>
                    <a:pt x="1140" y="732"/>
                  </a:lnTo>
                  <a:lnTo>
                    <a:pt x="1146" y="720"/>
                  </a:lnTo>
                  <a:lnTo>
                    <a:pt x="1146" y="708"/>
                  </a:lnTo>
                  <a:lnTo>
                    <a:pt x="1164" y="684"/>
                  </a:lnTo>
                  <a:lnTo>
                    <a:pt x="1164" y="480"/>
                  </a:lnTo>
                  <a:lnTo>
                    <a:pt x="1140" y="480"/>
                  </a:lnTo>
                  <a:lnTo>
                    <a:pt x="1134" y="486"/>
                  </a:lnTo>
                  <a:lnTo>
                    <a:pt x="1104" y="486"/>
                  </a:lnTo>
                  <a:lnTo>
                    <a:pt x="1092" y="480"/>
                  </a:lnTo>
                  <a:lnTo>
                    <a:pt x="1086" y="474"/>
                  </a:lnTo>
                  <a:lnTo>
                    <a:pt x="1086" y="468"/>
                  </a:lnTo>
                  <a:lnTo>
                    <a:pt x="1104" y="450"/>
                  </a:lnTo>
                  <a:lnTo>
                    <a:pt x="1104" y="432"/>
                  </a:lnTo>
                  <a:lnTo>
                    <a:pt x="1092" y="408"/>
                  </a:lnTo>
                  <a:lnTo>
                    <a:pt x="1080" y="402"/>
                  </a:lnTo>
                  <a:lnTo>
                    <a:pt x="1050" y="402"/>
                  </a:lnTo>
                  <a:lnTo>
                    <a:pt x="1044" y="408"/>
                  </a:lnTo>
                  <a:lnTo>
                    <a:pt x="1038" y="408"/>
                  </a:lnTo>
                  <a:lnTo>
                    <a:pt x="1032" y="378"/>
                  </a:lnTo>
                  <a:lnTo>
                    <a:pt x="996" y="378"/>
                  </a:lnTo>
                  <a:lnTo>
                    <a:pt x="984" y="366"/>
                  </a:lnTo>
                  <a:lnTo>
                    <a:pt x="984" y="348"/>
                  </a:lnTo>
                  <a:lnTo>
                    <a:pt x="978" y="342"/>
                  </a:lnTo>
                  <a:lnTo>
                    <a:pt x="954" y="342"/>
                  </a:lnTo>
                  <a:lnTo>
                    <a:pt x="954" y="318"/>
                  </a:lnTo>
                  <a:lnTo>
                    <a:pt x="546" y="6"/>
                  </a:lnTo>
                  <a:lnTo>
                    <a:pt x="426" y="0"/>
                  </a:lnTo>
                  <a:lnTo>
                    <a:pt x="468" y="690"/>
                  </a:lnTo>
                  <a:lnTo>
                    <a:pt x="474" y="690"/>
                  </a:lnTo>
                  <a:lnTo>
                    <a:pt x="492" y="708"/>
                  </a:lnTo>
                  <a:lnTo>
                    <a:pt x="492" y="720"/>
                  </a:lnTo>
                  <a:lnTo>
                    <a:pt x="486" y="726"/>
                  </a:lnTo>
                  <a:lnTo>
                    <a:pt x="474" y="768"/>
                  </a:lnTo>
                  <a:lnTo>
                    <a:pt x="210" y="768"/>
                  </a:lnTo>
                  <a:lnTo>
                    <a:pt x="210" y="756"/>
                  </a:lnTo>
                  <a:lnTo>
                    <a:pt x="204" y="756"/>
                  </a:lnTo>
                  <a:lnTo>
                    <a:pt x="198" y="762"/>
                  </a:lnTo>
                  <a:lnTo>
                    <a:pt x="198" y="774"/>
                  </a:lnTo>
                  <a:lnTo>
                    <a:pt x="192" y="774"/>
                  </a:lnTo>
                  <a:lnTo>
                    <a:pt x="180" y="780"/>
                  </a:lnTo>
                  <a:lnTo>
                    <a:pt x="150" y="780"/>
                  </a:lnTo>
                  <a:lnTo>
                    <a:pt x="144" y="774"/>
                  </a:lnTo>
                  <a:lnTo>
                    <a:pt x="108" y="774"/>
                  </a:lnTo>
                  <a:lnTo>
                    <a:pt x="96" y="798"/>
                  </a:lnTo>
                  <a:lnTo>
                    <a:pt x="90" y="786"/>
                  </a:lnTo>
                  <a:lnTo>
                    <a:pt x="66" y="762"/>
                  </a:lnTo>
                  <a:lnTo>
                    <a:pt x="48" y="762"/>
                  </a:lnTo>
                  <a:lnTo>
                    <a:pt x="36" y="774"/>
                  </a:lnTo>
                  <a:lnTo>
                    <a:pt x="36" y="822"/>
                  </a:lnTo>
                  <a:lnTo>
                    <a:pt x="30" y="822"/>
                  </a:lnTo>
                  <a:lnTo>
                    <a:pt x="18" y="828"/>
                  </a:lnTo>
                  <a:lnTo>
                    <a:pt x="0" y="828"/>
                  </a:lnTo>
                  <a:lnTo>
                    <a:pt x="0" y="852"/>
                  </a:lnTo>
                  <a:lnTo>
                    <a:pt x="12" y="870"/>
                  </a:lnTo>
                  <a:lnTo>
                    <a:pt x="12" y="876"/>
                  </a:lnTo>
                  <a:lnTo>
                    <a:pt x="24" y="888"/>
                  </a:lnTo>
                  <a:lnTo>
                    <a:pt x="24" y="906"/>
                  </a:lnTo>
                  <a:lnTo>
                    <a:pt x="18" y="912"/>
                  </a:lnTo>
                  <a:lnTo>
                    <a:pt x="18" y="936"/>
                  </a:lnTo>
                  <a:lnTo>
                    <a:pt x="24" y="942"/>
                  </a:lnTo>
                  <a:lnTo>
                    <a:pt x="36" y="942"/>
                  </a:lnTo>
                  <a:lnTo>
                    <a:pt x="36" y="936"/>
                  </a:lnTo>
                  <a:lnTo>
                    <a:pt x="42" y="936"/>
                  </a:lnTo>
                  <a:lnTo>
                    <a:pt x="48" y="942"/>
                  </a:lnTo>
                  <a:lnTo>
                    <a:pt x="54" y="954"/>
                  </a:lnTo>
                  <a:lnTo>
                    <a:pt x="54" y="1032"/>
                  </a:lnTo>
                  <a:lnTo>
                    <a:pt x="60" y="1044"/>
                  </a:lnTo>
                  <a:lnTo>
                    <a:pt x="60" y="1050"/>
                  </a:lnTo>
                  <a:lnTo>
                    <a:pt x="66" y="1056"/>
                  </a:lnTo>
                  <a:lnTo>
                    <a:pt x="72" y="1050"/>
                  </a:lnTo>
                  <a:lnTo>
                    <a:pt x="78" y="1038"/>
                  </a:lnTo>
                  <a:lnTo>
                    <a:pt x="90" y="1026"/>
                  </a:lnTo>
                  <a:lnTo>
                    <a:pt x="102" y="1038"/>
                  </a:lnTo>
                  <a:lnTo>
                    <a:pt x="108" y="1050"/>
                  </a:lnTo>
                  <a:lnTo>
                    <a:pt x="108" y="1062"/>
                  </a:lnTo>
                  <a:lnTo>
                    <a:pt x="114" y="1050"/>
                  </a:lnTo>
                  <a:lnTo>
                    <a:pt x="126" y="1038"/>
                  </a:lnTo>
                  <a:lnTo>
                    <a:pt x="132" y="1026"/>
                  </a:lnTo>
                  <a:lnTo>
                    <a:pt x="138" y="1026"/>
                  </a:lnTo>
                  <a:lnTo>
                    <a:pt x="144" y="1032"/>
                  </a:lnTo>
                  <a:lnTo>
                    <a:pt x="150" y="1032"/>
                  </a:lnTo>
                  <a:lnTo>
                    <a:pt x="162" y="1038"/>
                  </a:lnTo>
                  <a:lnTo>
                    <a:pt x="168" y="1044"/>
                  </a:lnTo>
                  <a:lnTo>
                    <a:pt x="180" y="1050"/>
                  </a:lnTo>
                  <a:lnTo>
                    <a:pt x="198" y="1032"/>
                  </a:lnTo>
                  <a:lnTo>
                    <a:pt x="198" y="1014"/>
                  </a:lnTo>
                  <a:lnTo>
                    <a:pt x="204" y="1008"/>
                  </a:lnTo>
                  <a:lnTo>
                    <a:pt x="216" y="1008"/>
                  </a:lnTo>
                  <a:lnTo>
                    <a:pt x="228" y="1014"/>
                  </a:lnTo>
                  <a:lnTo>
                    <a:pt x="228" y="1032"/>
                  </a:lnTo>
                  <a:lnTo>
                    <a:pt x="246" y="1044"/>
                  </a:lnTo>
                  <a:lnTo>
                    <a:pt x="234" y="1074"/>
                  </a:lnTo>
                  <a:lnTo>
                    <a:pt x="270" y="1092"/>
                  </a:lnTo>
                  <a:lnTo>
                    <a:pt x="246" y="1128"/>
                  </a:lnTo>
                  <a:lnTo>
                    <a:pt x="270" y="1128"/>
                  </a:lnTo>
                  <a:lnTo>
                    <a:pt x="270" y="1164"/>
                  </a:lnTo>
                  <a:lnTo>
                    <a:pt x="300" y="1194"/>
                  </a:lnTo>
                  <a:lnTo>
                    <a:pt x="312" y="1200"/>
                  </a:lnTo>
                  <a:lnTo>
                    <a:pt x="312" y="1182"/>
                  </a:lnTo>
                  <a:lnTo>
                    <a:pt x="318" y="1176"/>
                  </a:lnTo>
                  <a:lnTo>
                    <a:pt x="330" y="1176"/>
                  </a:lnTo>
                  <a:lnTo>
                    <a:pt x="348" y="1182"/>
                  </a:lnTo>
                  <a:lnTo>
                    <a:pt x="366" y="1200"/>
                  </a:lnTo>
                  <a:lnTo>
                    <a:pt x="372" y="1182"/>
                  </a:lnTo>
                  <a:lnTo>
                    <a:pt x="390" y="1182"/>
                  </a:lnTo>
                  <a:lnTo>
                    <a:pt x="396" y="1158"/>
                  </a:lnTo>
                  <a:lnTo>
                    <a:pt x="408" y="1176"/>
                  </a:lnTo>
                  <a:lnTo>
                    <a:pt x="420" y="1152"/>
                  </a:lnTo>
                  <a:lnTo>
                    <a:pt x="420" y="1188"/>
                  </a:lnTo>
                  <a:lnTo>
                    <a:pt x="444" y="1194"/>
                  </a:lnTo>
                  <a:lnTo>
                    <a:pt x="450" y="1188"/>
                  </a:lnTo>
                  <a:lnTo>
                    <a:pt x="456" y="1176"/>
                  </a:lnTo>
                  <a:lnTo>
                    <a:pt x="462" y="1170"/>
                  </a:lnTo>
                  <a:lnTo>
                    <a:pt x="474" y="1170"/>
                  </a:lnTo>
                  <a:lnTo>
                    <a:pt x="468" y="1116"/>
                  </a:lnTo>
                  <a:lnTo>
                    <a:pt x="492" y="1116"/>
                  </a:lnTo>
                  <a:lnTo>
                    <a:pt x="504" y="1092"/>
                  </a:lnTo>
                  <a:lnTo>
                    <a:pt x="480" y="1062"/>
                  </a:lnTo>
                  <a:lnTo>
                    <a:pt x="498" y="1050"/>
                  </a:lnTo>
                  <a:lnTo>
                    <a:pt x="504" y="1050"/>
                  </a:lnTo>
                  <a:lnTo>
                    <a:pt x="510" y="1044"/>
                  </a:lnTo>
                  <a:lnTo>
                    <a:pt x="546" y="1044"/>
                  </a:lnTo>
                  <a:lnTo>
                    <a:pt x="546" y="1032"/>
                  </a:lnTo>
                  <a:lnTo>
                    <a:pt x="540" y="1026"/>
                  </a:lnTo>
                  <a:lnTo>
                    <a:pt x="546" y="1026"/>
                  </a:lnTo>
                  <a:lnTo>
                    <a:pt x="552" y="1020"/>
                  </a:lnTo>
                  <a:lnTo>
                    <a:pt x="552" y="990"/>
                  </a:lnTo>
                  <a:lnTo>
                    <a:pt x="570" y="990"/>
                  </a:lnTo>
                  <a:lnTo>
                    <a:pt x="570" y="960"/>
                  </a:lnTo>
                  <a:lnTo>
                    <a:pt x="564" y="954"/>
                  </a:lnTo>
                  <a:lnTo>
                    <a:pt x="582" y="924"/>
                  </a:lnTo>
                  <a:lnTo>
                    <a:pt x="612" y="95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80" name="Malaysia" descr="© INSCALE GmbH, 05.05.2010&#10;http://www.presentationload.com/">
              <a:extLst>
                <a:ext uri="{FF2B5EF4-FFF2-40B4-BE49-F238E27FC236}">
                  <a16:creationId xmlns:a16="http://schemas.microsoft.com/office/drawing/2014/main" id="{6F39C6A0-C84C-D2CA-8AEF-58215E29AA7A}"/>
                </a:ext>
              </a:extLst>
            </p:cNvPr>
            <p:cNvSpPr>
              <a:spLocks/>
            </p:cNvSpPr>
            <p:nvPr/>
          </p:nvSpPr>
          <p:spPr bwMode="gray">
            <a:xfrm>
              <a:off x="6928863" y="3012428"/>
              <a:ext cx="115625" cy="166026"/>
            </a:xfrm>
            <a:custGeom>
              <a:avLst/>
              <a:gdLst>
                <a:gd name="T0" fmla="*/ 2147483647 w 306"/>
                <a:gd name="T1" fmla="*/ 2147483647 h 438"/>
                <a:gd name="T2" fmla="*/ 2147483647 w 306"/>
                <a:gd name="T3" fmla="*/ 2147483647 h 438"/>
                <a:gd name="T4" fmla="*/ 2147483647 w 306"/>
                <a:gd name="T5" fmla="*/ 2147483647 h 438"/>
                <a:gd name="T6" fmla="*/ 2147483647 w 306"/>
                <a:gd name="T7" fmla="*/ 2147483647 h 438"/>
                <a:gd name="T8" fmla="*/ 2147483647 w 306"/>
                <a:gd name="T9" fmla="*/ 2147483647 h 438"/>
                <a:gd name="T10" fmla="*/ 2147483647 w 306"/>
                <a:gd name="T11" fmla="*/ 2147483647 h 438"/>
                <a:gd name="T12" fmla="*/ 2147483647 w 306"/>
                <a:gd name="T13" fmla="*/ 2147483647 h 438"/>
                <a:gd name="T14" fmla="*/ 2147483647 w 306"/>
                <a:gd name="T15" fmla="*/ 2147483647 h 438"/>
                <a:gd name="T16" fmla="*/ 2147483647 w 306"/>
                <a:gd name="T17" fmla="*/ 2147483647 h 438"/>
                <a:gd name="T18" fmla="*/ 2147483647 w 306"/>
                <a:gd name="T19" fmla="*/ 2147483647 h 438"/>
                <a:gd name="T20" fmla="*/ 2147483647 w 306"/>
                <a:gd name="T21" fmla="*/ 2147483647 h 438"/>
                <a:gd name="T22" fmla="*/ 2147483647 w 306"/>
                <a:gd name="T23" fmla="*/ 2147483647 h 438"/>
                <a:gd name="T24" fmla="*/ 2147483647 w 306"/>
                <a:gd name="T25" fmla="*/ 2147483647 h 438"/>
                <a:gd name="T26" fmla="*/ 2147483647 w 306"/>
                <a:gd name="T27" fmla="*/ 2147483647 h 438"/>
                <a:gd name="T28" fmla="*/ 2147483647 w 306"/>
                <a:gd name="T29" fmla="*/ 2147483647 h 438"/>
                <a:gd name="T30" fmla="*/ 2147483647 w 306"/>
                <a:gd name="T31" fmla="*/ 2147483647 h 438"/>
                <a:gd name="T32" fmla="*/ 2147483647 w 306"/>
                <a:gd name="T33" fmla="*/ 2147483647 h 438"/>
                <a:gd name="T34" fmla="*/ 2147483647 w 306"/>
                <a:gd name="T35" fmla="*/ 2147483647 h 438"/>
                <a:gd name="T36" fmla="*/ 2147483647 w 306"/>
                <a:gd name="T37" fmla="*/ 2147483647 h 438"/>
                <a:gd name="T38" fmla="*/ 2147483647 w 306"/>
                <a:gd name="T39" fmla="*/ 2147483647 h 438"/>
                <a:gd name="T40" fmla="*/ 2147483647 w 306"/>
                <a:gd name="T41" fmla="*/ 2147483647 h 438"/>
                <a:gd name="T42" fmla="*/ 2147483647 w 306"/>
                <a:gd name="T43" fmla="*/ 2147483647 h 438"/>
                <a:gd name="T44" fmla="*/ 2147483647 w 306"/>
                <a:gd name="T45" fmla="*/ 2147483647 h 438"/>
                <a:gd name="T46" fmla="*/ 2147483647 w 306"/>
                <a:gd name="T47" fmla="*/ 2147483647 h 438"/>
                <a:gd name="T48" fmla="*/ 2147483647 w 306"/>
                <a:gd name="T49" fmla="*/ 2147483647 h 438"/>
                <a:gd name="T50" fmla="*/ 2147483647 w 306"/>
                <a:gd name="T51" fmla="*/ 2147483647 h 438"/>
                <a:gd name="T52" fmla="*/ 2147483647 w 306"/>
                <a:gd name="T53" fmla="*/ 2147483647 h 438"/>
                <a:gd name="T54" fmla="*/ 2147483647 w 306"/>
                <a:gd name="T55" fmla="*/ 2147483647 h 438"/>
                <a:gd name="T56" fmla="*/ 2147483647 w 306"/>
                <a:gd name="T57" fmla="*/ 2147483647 h 438"/>
                <a:gd name="T58" fmla="*/ 2147483647 w 306"/>
                <a:gd name="T59" fmla="*/ 2147483647 h 438"/>
                <a:gd name="T60" fmla="*/ 2147483647 w 306"/>
                <a:gd name="T61" fmla="*/ 2147483647 h 438"/>
                <a:gd name="T62" fmla="*/ 2147483647 w 306"/>
                <a:gd name="T63" fmla="*/ 2147483647 h 438"/>
                <a:gd name="T64" fmla="*/ 2147483647 w 306"/>
                <a:gd name="T65" fmla="*/ 2147483647 h 438"/>
                <a:gd name="T66" fmla="*/ 2147483647 w 306"/>
                <a:gd name="T67" fmla="*/ 2147483647 h 438"/>
                <a:gd name="T68" fmla="*/ 2147483647 w 306"/>
                <a:gd name="T69" fmla="*/ 2147483647 h 438"/>
                <a:gd name="T70" fmla="*/ 2147483647 w 306"/>
                <a:gd name="T71" fmla="*/ 2147483647 h 438"/>
                <a:gd name="T72" fmla="*/ 2147483647 w 306"/>
                <a:gd name="T73" fmla="*/ 2147483647 h 438"/>
                <a:gd name="T74" fmla="*/ 2147483647 w 306"/>
                <a:gd name="T75" fmla="*/ 2147483647 h 438"/>
                <a:gd name="T76" fmla="*/ 2147483647 w 306"/>
                <a:gd name="T77" fmla="*/ 0 h 438"/>
                <a:gd name="T78" fmla="*/ 2147483647 w 306"/>
                <a:gd name="T79" fmla="*/ 2147483647 h 438"/>
                <a:gd name="T80" fmla="*/ 2147483647 w 306"/>
                <a:gd name="T81" fmla="*/ 2147483647 h 43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306"/>
                <a:gd name="T124" fmla="*/ 0 h 438"/>
                <a:gd name="T125" fmla="*/ 306 w 306"/>
                <a:gd name="T126" fmla="*/ 438 h 43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306" h="438">
                  <a:moveTo>
                    <a:pt x="0" y="42"/>
                  </a:moveTo>
                  <a:lnTo>
                    <a:pt x="6" y="138"/>
                  </a:lnTo>
                  <a:lnTo>
                    <a:pt x="18" y="138"/>
                  </a:lnTo>
                  <a:lnTo>
                    <a:pt x="24" y="132"/>
                  </a:lnTo>
                  <a:lnTo>
                    <a:pt x="42" y="132"/>
                  </a:lnTo>
                  <a:lnTo>
                    <a:pt x="54" y="138"/>
                  </a:lnTo>
                  <a:lnTo>
                    <a:pt x="54" y="168"/>
                  </a:lnTo>
                  <a:lnTo>
                    <a:pt x="48" y="180"/>
                  </a:lnTo>
                  <a:lnTo>
                    <a:pt x="48" y="198"/>
                  </a:lnTo>
                  <a:lnTo>
                    <a:pt x="54" y="216"/>
                  </a:lnTo>
                  <a:lnTo>
                    <a:pt x="60" y="228"/>
                  </a:lnTo>
                  <a:lnTo>
                    <a:pt x="66" y="234"/>
                  </a:lnTo>
                  <a:lnTo>
                    <a:pt x="84" y="234"/>
                  </a:lnTo>
                  <a:lnTo>
                    <a:pt x="90" y="228"/>
                  </a:lnTo>
                  <a:lnTo>
                    <a:pt x="90" y="240"/>
                  </a:lnTo>
                  <a:lnTo>
                    <a:pt x="84" y="252"/>
                  </a:lnTo>
                  <a:lnTo>
                    <a:pt x="84" y="282"/>
                  </a:lnTo>
                  <a:lnTo>
                    <a:pt x="96" y="306"/>
                  </a:lnTo>
                  <a:lnTo>
                    <a:pt x="102" y="312"/>
                  </a:lnTo>
                  <a:lnTo>
                    <a:pt x="114" y="318"/>
                  </a:lnTo>
                  <a:lnTo>
                    <a:pt x="132" y="330"/>
                  </a:lnTo>
                  <a:lnTo>
                    <a:pt x="144" y="336"/>
                  </a:lnTo>
                  <a:lnTo>
                    <a:pt x="162" y="354"/>
                  </a:lnTo>
                  <a:lnTo>
                    <a:pt x="168" y="354"/>
                  </a:lnTo>
                  <a:lnTo>
                    <a:pt x="168" y="366"/>
                  </a:lnTo>
                  <a:lnTo>
                    <a:pt x="174" y="372"/>
                  </a:lnTo>
                  <a:lnTo>
                    <a:pt x="174" y="378"/>
                  </a:lnTo>
                  <a:lnTo>
                    <a:pt x="180" y="384"/>
                  </a:lnTo>
                  <a:lnTo>
                    <a:pt x="186" y="384"/>
                  </a:lnTo>
                  <a:lnTo>
                    <a:pt x="198" y="390"/>
                  </a:lnTo>
                  <a:lnTo>
                    <a:pt x="204" y="396"/>
                  </a:lnTo>
                  <a:lnTo>
                    <a:pt x="216" y="396"/>
                  </a:lnTo>
                  <a:lnTo>
                    <a:pt x="222" y="402"/>
                  </a:lnTo>
                  <a:lnTo>
                    <a:pt x="228" y="402"/>
                  </a:lnTo>
                  <a:lnTo>
                    <a:pt x="252" y="438"/>
                  </a:lnTo>
                  <a:lnTo>
                    <a:pt x="300" y="432"/>
                  </a:lnTo>
                  <a:lnTo>
                    <a:pt x="300" y="420"/>
                  </a:lnTo>
                  <a:lnTo>
                    <a:pt x="306" y="408"/>
                  </a:lnTo>
                  <a:lnTo>
                    <a:pt x="306" y="378"/>
                  </a:lnTo>
                  <a:lnTo>
                    <a:pt x="294" y="354"/>
                  </a:lnTo>
                  <a:lnTo>
                    <a:pt x="270" y="330"/>
                  </a:lnTo>
                  <a:lnTo>
                    <a:pt x="264" y="318"/>
                  </a:lnTo>
                  <a:lnTo>
                    <a:pt x="258" y="312"/>
                  </a:lnTo>
                  <a:lnTo>
                    <a:pt x="258" y="288"/>
                  </a:lnTo>
                  <a:lnTo>
                    <a:pt x="252" y="276"/>
                  </a:lnTo>
                  <a:lnTo>
                    <a:pt x="246" y="270"/>
                  </a:lnTo>
                  <a:lnTo>
                    <a:pt x="246" y="258"/>
                  </a:lnTo>
                  <a:lnTo>
                    <a:pt x="252" y="252"/>
                  </a:lnTo>
                  <a:lnTo>
                    <a:pt x="252" y="126"/>
                  </a:lnTo>
                  <a:lnTo>
                    <a:pt x="246" y="114"/>
                  </a:lnTo>
                  <a:lnTo>
                    <a:pt x="222" y="90"/>
                  </a:lnTo>
                  <a:lnTo>
                    <a:pt x="204" y="84"/>
                  </a:lnTo>
                  <a:lnTo>
                    <a:pt x="192" y="72"/>
                  </a:lnTo>
                  <a:lnTo>
                    <a:pt x="180" y="66"/>
                  </a:lnTo>
                  <a:lnTo>
                    <a:pt x="156" y="42"/>
                  </a:lnTo>
                  <a:lnTo>
                    <a:pt x="150" y="54"/>
                  </a:lnTo>
                  <a:lnTo>
                    <a:pt x="144" y="60"/>
                  </a:lnTo>
                  <a:lnTo>
                    <a:pt x="138" y="72"/>
                  </a:lnTo>
                  <a:lnTo>
                    <a:pt x="138" y="78"/>
                  </a:lnTo>
                  <a:lnTo>
                    <a:pt x="132" y="84"/>
                  </a:lnTo>
                  <a:lnTo>
                    <a:pt x="114" y="66"/>
                  </a:lnTo>
                  <a:lnTo>
                    <a:pt x="108" y="66"/>
                  </a:lnTo>
                  <a:lnTo>
                    <a:pt x="102" y="72"/>
                  </a:lnTo>
                  <a:lnTo>
                    <a:pt x="90" y="72"/>
                  </a:lnTo>
                  <a:lnTo>
                    <a:pt x="90" y="78"/>
                  </a:lnTo>
                  <a:lnTo>
                    <a:pt x="72" y="78"/>
                  </a:lnTo>
                  <a:lnTo>
                    <a:pt x="66" y="72"/>
                  </a:lnTo>
                  <a:lnTo>
                    <a:pt x="66" y="66"/>
                  </a:lnTo>
                  <a:lnTo>
                    <a:pt x="78" y="54"/>
                  </a:lnTo>
                  <a:lnTo>
                    <a:pt x="78" y="42"/>
                  </a:lnTo>
                  <a:lnTo>
                    <a:pt x="66" y="42"/>
                  </a:lnTo>
                  <a:lnTo>
                    <a:pt x="66" y="30"/>
                  </a:lnTo>
                  <a:lnTo>
                    <a:pt x="60" y="24"/>
                  </a:lnTo>
                  <a:lnTo>
                    <a:pt x="48" y="18"/>
                  </a:lnTo>
                  <a:lnTo>
                    <a:pt x="30" y="18"/>
                  </a:lnTo>
                  <a:lnTo>
                    <a:pt x="30" y="12"/>
                  </a:lnTo>
                  <a:lnTo>
                    <a:pt x="24" y="0"/>
                  </a:lnTo>
                  <a:lnTo>
                    <a:pt x="12" y="0"/>
                  </a:lnTo>
                  <a:lnTo>
                    <a:pt x="6" y="6"/>
                  </a:lnTo>
                  <a:lnTo>
                    <a:pt x="6" y="18"/>
                  </a:lnTo>
                  <a:lnTo>
                    <a:pt x="12" y="24"/>
                  </a:lnTo>
                  <a:lnTo>
                    <a:pt x="6" y="36"/>
                  </a:lnTo>
                  <a:lnTo>
                    <a:pt x="0" y="4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81" name="Malaysia" descr="© INSCALE GmbH, 05.05.2010&#10;http://www.presentationload.com/">
              <a:extLst>
                <a:ext uri="{FF2B5EF4-FFF2-40B4-BE49-F238E27FC236}">
                  <a16:creationId xmlns:a16="http://schemas.microsoft.com/office/drawing/2014/main" id="{1F498EED-BF3F-26A0-DF9E-CE779472F1A0}"/>
                </a:ext>
              </a:extLst>
            </p:cNvPr>
            <p:cNvSpPr>
              <a:spLocks/>
            </p:cNvSpPr>
            <p:nvPr/>
          </p:nvSpPr>
          <p:spPr bwMode="gray">
            <a:xfrm>
              <a:off x="7200136" y="2993158"/>
              <a:ext cx="260898" cy="200121"/>
            </a:xfrm>
            <a:custGeom>
              <a:avLst/>
              <a:gdLst>
                <a:gd name="T0" fmla="*/ 2147483647 w 690"/>
                <a:gd name="T1" fmla="*/ 2147483647 h 528"/>
                <a:gd name="T2" fmla="*/ 2147483647 w 690"/>
                <a:gd name="T3" fmla="*/ 2147483647 h 528"/>
                <a:gd name="T4" fmla="*/ 2147483647 w 690"/>
                <a:gd name="T5" fmla="*/ 2147483647 h 528"/>
                <a:gd name="T6" fmla="*/ 2147483647 w 690"/>
                <a:gd name="T7" fmla="*/ 2147483647 h 528"/>
                <a:gd name="T8" fmla="*/ 2147483647 w 690"/>
                <a:gd name="T9" fmla="*/ 2147483647 h 528"/>
                <a:gd name="T10" fmla="*/ 2147483647 w 690"/>
                <a:gd name="T11" fmla="*/ 2147483647 h 528"/>
                <a:gd name="T12" fmla="*/ 2147483647 w 690"/>
                <a:gd name="T13" fmla="*/ 2147483647 h 528"/>
                <a:gd name="T14" fmla="*/ 2147483647 w 690"/>
                <a:gd name="T15" fmla="*/ 2147483647 h 528"/>
                <a:gd name="T16" fmla="*/ 2147483647 w 690"/>
                <a:gd name="T17" fmla="*/ 2147483647 h 528"/>
                <a:gd name="T18" fmla="*/ 2147483647 w 690"/>
                <a:gd name="T19" fmla="*/ 2147483647 h 528"/>
                <a:gd name="T20" fmla="*/ 2147483647 w 690"/>
                <a:gd name="T21" fmla="*/ 2147483647 h 528"/>
                <a:gd name="T22" fmla="*/ 2147483647 w 690"/>
                <a:gd name="T23" fmla="*/ 2147483647 h 528"/>
                <a:gd name="T24" fmla="*/ 2147483647 w 690"/>
                <a:gd name="T25" fmla="*/ 2147483647 h 528"/>
                <a:gd name="T26" fmla="*/ 2147483647 w 690"/>
                <a:gd name="T27" fmla="*/ 2147483647 h 528"/>
                <a:gd name="T28" fmla="*/ 2147483647 w 690"/>
                <a:gd name="T29" fmla="*/ 2147483647 h 528"/>
                <a:gd name="T30" fmla="*/ 2147483647 w 690"/>
                <a:gd name="T31" fmla="*/ 2147483647 h 528"/>
                <a:gd name="T32" fmla="*/ 2147483647 w 690"/>
                <a:gd name="T33" fmla="*/ 2147483647 h 528"/>
                <a:gd name="T34" fmla="*/ 2147483647 w 690"/>
                <a:gd name="T35" fmla="*/ 2147483647 h 528"/>
                <a:gd name="T36" fmla="*/ 2147483647 w 690"/>
                <a:gd name="T37" fmla="*/ 2147483647 h 528"/>
                <a:gd name="T38" fmla="*/ 2147483647 w 690"/>
                <a:gd name="T39" fmla="*/ 2147483647 h 528"/>
                <a:gd name="T40" fmla="*/ 2147483647 w 690"/>
                <a:gd name="T41" fmla="*/ 2147483647 h 528"/>
                <a:gd name="T42" fmla="*/ 2147483647 w 690"/>
                <a:gd name="T43" fmla="*/ 2147483647 h 528"/>
                <a:gd name="T44" fmla="*/ 2147483647 w 690"/>
                <a:gd name="T45" fmla="*/ 2147483647 h 528"/>
                <a:gd name="T46" fmla="*/ 2147483647 w 690"/>
                <a:gd name="T47" fmla="*/ 2147483647 h 528"/>
                <a:gd name="T48" fmla="*/ 2147483647 w 690"/>
                <a:gd name="T49" fmla="*/ 2147483647 h 528"/>
                <a:gd name="T50" fmla="*/ 2147483647 w 690"/>
                <a:gd name="T51" fmla="*/ 2147483647 h 528"/>
                <a:gd name="T52" fmla="*/ 2147483647 w 690"/>
                <a:gd name="T53" fmla="*/ 2147483647 h 528"/>
                <a:gd name="T54" fmla="*/ 2147483647 w 690"/>
                <a:gd name="T55" fmla="*/ 2147483647 h 528"/>
                <a:gd name="T56" fmla="*/ 2147483647 w 690"/>
                <a:gd name="T57" fmla="*/ 2147483647 h 528"/>
                <a:gd name="T58" fmla="*/ 2147483647 w 690"/>
                <a:gd name="T59" fmla="*/ 2147483647 h 528"/>
                <a:gd name="T60" fmla="*/ 2147483647 w 690"/>
                <a:gd name="T61" fmla="*/ 2147483647 h 528"/>
                <a:gd name="T62" fmla="*/ 2147483647 w 690"/>
                <a:gd name="T63" fmla="*/ 2147483647 h 528"/>
                <a:gd name="T64" fmla="*/ 2147483647 w 690"/>
                <a:gd name="T65" fmla="*/ 2147483647 h 528"/>
                <a:gd name="T66" fmla="*/ 2147483647 w 690"/>
                <a:gd name="T67" fmla="*/ 2147483647 h 528"/>
                <a:gd name="T68" fmla="*/ 2147483647 w 690"/>
                <a:gd name="T69" fmla="*/ 2147483647 h 528"/>
                <a:gd name="T70" fmla="*/ 2147483647 w 690"/>
                <a:gd name="T71" fmla="*/ 0 h 528"/>
                <a:gd name="T72" fmla="*/ 2147483647 w 690"/>
                <a:gd name="T73" fmla="*/ 0 h 528"/>
                <a:gd name="T74" fmla="*/ 2147483647 w 690"/>
                <a:gd name="T75" fmla="*/ 2147483647 h 528"/>
                <a:gd name="T76" fmla="*/ 2147483647 w 690"/>
                <a:gd name="T77" fmla="*/ 2147483647 h 528"/>
                <a:gd name="T78" fmla="*/ 2147483647 w 690"/>
                <a:gd name="T79" fmla="*/ 2147483647 h 528"/>
                <a:gd name="T80" fmla="*/ 2147483647 w 690"/>
                <a:gd name="T81" fmla="*/ 2147483647 h 528"/>
                <a:gd name="T82" fmla="*/ 2147483647 w 690"/>
                <a:gd name="T83" fmla="*/ 2147483647 h 528"/>
                <a:gd name="T84" fmla="*/ 2147483647 w 690"/>
                <a:gd name="T85" fmla="*/ 2147483647 h 528"/>
                <a:gd name="T86" fmla="*/ 2147483647 w 690"/>
                <a:gd name="T87" fmla="*/ 2147483647 h 528"/>
                <a:gd name="T88" fmla="*/ 2147483647 w 690"/>
                <a:gd name="T89" fmla="*/ 2147483647 h 528"/>
                <a:gd name="T90" fmla="*/ 2147483647 w 690"/>
                <a:gd name="T91" fmla="*/ 2147483647 h 528"/>
                <a:gd name="T92" fmla="*/ 2147483647 w 690"/>
                <a:gd name="T93" fmla="*/ 2147483647 h 528"/>
                <a:gd name="T94" fmla="*/ 2147483647 w 690"/>
                <a:gd name="T95" fmla="*/ 2147483647 h 528"/>
                <a:gd name="T96" fmla="*/ 2147483647 w 690"/>
                <a:gd name="T97" fmla="*/ 2147483647 h 528"/>
                <a:gd name="T98" fmla="*/ 2147483647 w 690"/>
                <a:gd name="T99" fmla="*/ 2147483647 h 528"/>
                <a:gd name="T100" fmla="*/ 2147483647 w 690"/>
                <a:gd name="T101" fmla="*/ 2147483647 h 528"/>
                <a:gd name="T102" fmla="*/ 2147483647 w 690"/>
                <a:gd name="T103" fmla="*/ 2147483647 h 528"/>
                <a:gd name="T104" fmla="*/ 2147483647 w 690"/>
                <a:gd name="T105" fmla="*/ 2147483647 h 528"/>
                <a:gd name="T106" fmla="*/ 2147483647 w 690"/>
                <a:gd name="T107" fmla="*/ 2147483647 h 528"/>
                <a:gd name="T108" fmla="*/ 2147483647 w 690"/>
                <a:gd name="T109" fmla="*/ 2147483647 h 528"/>
                <a:gd name="T110" fmla="*/ 2147483647 w 690"/>
                <a:gd name="T111" fmla="*/ 2147483647 h 528"/>
                <a:gd name="T112" fmla="*/ 2147483647 w 690"/>
                <a:gd name="T113" fmla="*/ 2147483647 h 528"/>
                <a:gd name="T114" fmla="*/ 0 w 690"/>
                <a:gd name="T115" fmla="*/ 2147483647 h 52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690"/>
                <a:gd name="T175" fmla="*/ 0 h 528"/>
                <a:gd name="T176" fmla="*/ 690 w 690"/>
                <a:gd name="T177" fmla="*/ 528 h 52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690" h="528">
                  <a:moveTo>
                    <a:pt x="12" y="504"/>
                  </a:moveTo>
                  <a:lnTo>
                    <a:pt x="24" y="510"/>
                  </a:lnTo>
                  <a:lnTo>
                    <a:pt x="30" y="516"/>
                  </a:lnTo>
                  <a:lnTo>
                    <a:pt x="54" y="528"/>
                  </a:lnTo>
                  <a:lnTo>
                    <a:pt x="60" y="528"/>
                  </a:lnTo>
                  <a:lnTo>
                    <a:pt x="78" y="510"/>
                  </a:lnTo>
                  <a:lnTo>
                    <a:pt x="102" y="510"/>
                  </a:lnTo>
                  <a:lnTo>
                    <a:pt x="120" y="516"/>
                  </a:lnTo>
                  <a:lnTo>
                    <a:pt x="144" y="516"/>
                  </a:lnTo>
                  <a:lnTo>
                    <a:pt x="174" y="486"/>
                  </a:lnTo>
                  <a:lnTo>
                    <a:pt x="180" y="474"/>
                  </a:lnTo>
                  <a:lnTo>
                    <a:pt x="222" y="474"/>
                  </a:lnTo>
                  <a:lnTo>
                    <a:pt x="234" y="486"/>
                  </a:lnTo>
                  <a:lnTo>
                    <a:pt x="258" y="498"/>
                  </a:lnTo>
                  <a:lnTo>
                    <a:pt x="264" y="504"/>
                  </a:lnTo>
                  <a:lnTo>
                    <a:pt x="270" y="504"/>
                  </a:lnTo>
                  <a:lnTo>
                    <a:pt x="282" y="492"/>
                  </a:lnTo>
                  <a:lnTo>
                    <a:pt x="294" y="486"/>
                  </a:lnTo>
                  <a:lnTo>
                    <a:pt x="300" y="480"/>
                  </a:lnTo>
                  <a:lnTo>
                    <a:pt x="324" y="480"/>
                  </a:lnTo>
                  <a:lnTo>
                    <a:pt x="354" y="444"/>
                  </a:lnTo>
                  <a:lnTo>
                    <a:pt x="348" y="432"/>
                  </a:lnTo>
                  <a:lnTo>
                    <a:pt x="384" y="402"/>
                  </a:lnTo>
                  <a:lnTo>
                    <a:pt x="378" y="390"/>
                  </a:lnTo>
                  <a:lnTo>
                    <a:pt x="372" y="384"/>
                  </a:lnTo>
                  <a:lnTo>
                    <a:pt x="372" y="360"/>
                  </a:lnTo>
                  <a:lnTo>
                    <a:pt x="378" y="354"/>
                  </a:lnTo>
                  <a:lnTo>
                    <a:pt x="396" y="354"/>
                  </a:lnTo>
                  <a:lnTo>
                    <a:pt x="402" y="342"/>
                  </a:lnTo>
                  <a:lnTo>
                    <a:pt x="402" y="336"/>
                  </a:lnTo>
                  <a:lnTo>
                    <a:pt x="408" y="318"/>
                  </a:lnTo>
                  <a:lnTo>
                    <a:pt x="408" y="264"/>
                  </a:lnTo>
                  <a:lnTo>
                    <a:pt x="414" y="252"/>
                  </a:lnTo>
                  <a:lnTo>
                    <a:pt x="420" y="246"/>
                  </a:lnTo>
                  <a:lnTo>
                    <a:pt x="516" y="246"/>
                  </a:lnTo>
                  <a:lnTo>
                    <a:pt x="540" y="270"/>
                  </a:lnTo>
                  <a:lnTo>
                    <a:pt x="552" y="276"/>
                  </a:lnTo>
                  <a:lnTo>
                    <a:pt x="558" y="282"/>
                  </a:lnTo>
                  <a:lnTo>
                    <a:pt x="576" y="276"/>
                  </a:lnTo>
                  <a:lnTo>
                    <a:pt x="564" y="216"/>
                  </a:lnTo>
                  <a:lnTo>
                    <a:pt x="576" y="222"/>
                  </a:lnTo>
                  <a:lnTo>
                    <a:pt x="582" y="234"/>
                  </a:lnTo>
                  <a:lnTo>
                    <a:pt x="594" y="240"/>
                  </a:lnTo>
                  <a:lnTo>
                    <a:pt x="636" y="240"/>
                  </a:lnTo>
                  <a:lnTo>
                    <a:pt x="630" y="234"/>
                  </a:lnTo>
                  <a:lnTo>
                    <a:pt x="624" y="222"/>
                  </a:lnTo>
                  <a:lnTo>
                    <a:pt x="618" y="216"/>
                  </a:lnTo>
                  <a:lnTo>
                    <a:pt x="606" y="192"/>
                  </a:lnTo>
                  <a:lnTo>
                    <a:pt x="606" y="186"/>
                  </a:lnTo>
                  <a:lnTo>
                    <a:pt x="612" y="180"/>
                  </a:lnTo>
                  <a:lnTo>
                    <a:pt x="624" y="180"/>
                  </a:lnTo>
                  <a:lnTo>
                    <a:pt x="642" y="186"/>
                  </a:lnTo>
                  <a:lnTo>
                    <a:pt x="654" y="186"/>
                  </a:lnTo>
                  <a:lnTo>
                    <a:pt x="660" y="192"/>
                  </a:lnTo>
                  <a:lnTo>
                    <a:pt x="666" y="192"/>
                  </a:lnTo>
                  <a:lnTo>
                    <a:pt x="690" y="162"/>
                  </a:lnTo>
                  <a:lnTo>
                    <a:pt x="666" y="156"/>
                  </a:lnTo>
                  <a:lnTo>
                    <a:pt x="660" y="144"/>
                  </a:lnTo>
                  <a:lnTo>
                    <a:pt x="642" y="126"/>
                  </a:lnTo>
                  <a:lnTo>
                    <a:pt x="630" y="120"/>
                  </a:lnTo>
                  <a:lnTo>
                    <a:pt x="612" y="120"/>
                  </a:lnTo>
                  <a:lnTo>
                    <a:pt x="600" y="114"/>
                  </a:lnTo>
                  <a:lnTo>
                    <a:pt x="588" y="114"/>
                  </a:lnTo>
                  <a:lnTo>
                    <a:pt x="588" y="108"/>
                  </a:lnTo>
                  <a:lnTo>
                    <a:pt x="582" y="102"/>
                  </a:lnTo>
                  <a:lnTo>
                    <a:pt x="582" y="90"/>
                  </a:lnTo>
                  <a:lnTo>
                    <a:pt x="576" y="78"/>
                  </a:lnTo>
                  <a:lnTo>
                    <a:pt x="564" y="66"/>
                  </a:lnTo>
                  <a:lnTo>
                    <a:pt x="540" y="54"/>
                  </a:lnTo>
                  <a:lnTo>
                    <a:pt x="534" y="60"/>
                  </a:lnTo>
                  <a:lnTo>
                    <a:pt x="528" y="60"/>
                  </a:lnTo>
                  <a:lnTo>
                    <a:pt x="510" y="0"/>
                  </a:lnTo>
                  <a:lnTo>
                    <a:pt x="504" y="18"/>
                  </a:lnTo>
                  <a:lnTo>
                    <a:pt x="492" y="0"/>
                  </a:lnTo>
                  <a:lnTo>
                    <a:pt x="480" y="60"/>
                  </a:lnTo>
                  <a:lnTo>
                    <a:pt x="468" y="66"/>
                  </a:lnTo>
                  <a:lnTo>
                    <a:pt x="462" y="66"/>
                  </a:lnTo>
                  <a:lnTo>
                    <a:pt x="450" y="72"/>
                  </a:lnTo>
                  <a:lnTo>
                    <a:pt x="438" y="96"/>
                  </a:lnTo>
                  <a:lnTo>
                    <a:pt x="438" y="114"/>
                  </a:lnTo>
                  <a:lnTo>
                    <a:pt x="408" y="126"/>
                  </a:lnTo>
                  <a:lnTo>
                    <a:pt x="420" y="162"/>
                  </a:lnTo>
                  <a:lnTo>
                    <a:pt x="408" y="162"/>
                  </a:lnTo>
                  <a:lnTo>
                    <a:pt x="390" y="156"/>
                  </a:lnTo>
                  <a:lnTo>
                    <a:pt x="378" y="156"/>
                  </a:lnTo>
                  <a:lnTo>
                    <a:pt x="360" y="150"/>
                  </a:lnTo>
                  <a:lnTo>
                    <a:pt x="354" y="150"/>
                  </a:lnTo>
                  <a:lnTo>
                    <a:pt x="342" y="156"/>
                  </a:lnTo>
                  <a:lnTo>
                    <a:pt x="342" y="168"/>
                  </a:lnTo>
                  <a:lnTo>
                    <a:pt x="336" y="180"/>
                  </a:lnTo>
                  <a:lnTo>
                    <a:pt x="336" y="204"/>
                  </a:lnTo>
                  <a:lnTo>
                    <a:pt x="294" y="246"/>
                  </a:lnTo>
                  <a:lnTo>
                    <a:pt x="294" y="258"/>
                  </a:lnTo>
                  <a:lnTo>
                    <a:pt x="282" y="294"/>
                  </a:lnTo>
                  <a:lnTo>
                    <a:pt x="276" y="306"/>
                  </a:lnTo>
                  <a:lnTo>
                    <a:pt x="264" y="318"/>
                  </a:lnTo>
                  <a:lnTo>
                    <a:pt x="228" y="336"/>
                  </a:lnTo>
                  <a:lnTo>
                    <a:pt x="186" y="342"/>
                  </a:lnTo>
                  <a:lnTo>
                    <a:pt x="162" y="348"/>
                  </a:lnTo>
                  <a:lnTo>
                    <a:pt x="156" y="354"/>
                  </a:lnTo>
                  <a:lnTo>
                    <a:pt x="132" y="366"/>
                  </a:lnTo>
                  <a:lnTo>
                    <a:pt x="114" y="384"/>
                  </a:lnTo>
                  <a:lnTo>
                    <a:pt x="102" y="390"/>
                  </a:lnTo>
                  <a:lnTo>
                    <a:pt x="84" y="426"/>
                  </a:lnTo>
                  <a:lnTo>
                    <a:pt x="102" y="444"/>
                  </a:lnTo>
                  <a:lnTo>
                    <a:pt x="102" y="462"/>
                  </a:lnTo>
                  <a:lnTo>
                    <a:pt x="96" y="474"/>
                  </a:lnTo>
                  <a:lnTo>
                    <a:pt x="84" y="480"/>
                  </a:lnTo>
                  <a:lnTo>
                    <a:pt x="72" y="480"/>
                  </a:lnTo>
                  <a:lnTo>
                    <a:pt x="48" y="468"/>
                  </a:lnTo>
                  <a:lnTo>
                    <a:pt x="42" y="462"/>
                  </a:lnTo>
                  <a:lnTo>
                    <a:pt x="30" y="456"/>
                  </a:lnTo>
                  <a:lnTo>
                    <a:pt x="24" y="456"/>
                  </a:lnTo>
                  <a:lnTo>
                    <a:pt x="12" y="462"/>
                  </a:lnTo>
                  <a:lnTo>
                    <a:pt x="0" y="474"/>
                  </a:lnTo>
                  <a:lnTo>
                    <a:pt x="0" y="492"/>
                  </a:lnTo>
                  <a:lnTo>
                    <a:pt x="12" y="50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82" name="Malawi" descr="© INSCALE GmbH, 05.05.2010&#10;http://www.presentationload.com/">
              <a:extLst>
                <a:ext uri="{FF2B5EF4-FFF2-40B4-BE49-F238E27FC236}">
                  <a16:creationId xmlns:a16="http://schemas.microsoft.com/office/drawing/2014/main" id="{07C8FF05-DFB7-F026-3B47-A62A8037E633}"/>
                </a:ext>
              </a:extLst>
            </p:cNvPr>
            <p:cNvSpPr>
              <a:spLocks/>
            </p:cNvSpPr>
            <p:nvPr/>
          </p:nvSpPr>
          <p:spPr bwMode="gray">
            <a:xfrm>
              <a:off x="5111474" y="3506059"/>
              <a:ext cx="88942" cy="237181"/>
            </a:xfrm>
            <a:custGeom>
              <a:avLst/>
              <a:gdLst>
                <a:gd name="T0" fmla="*/ 2147483647 w 234"/>
                <a:gd name="T1" fmla="*/ 2147483647 h 624"/>
                <a:gd name="T2" fmla="*/ 2147483647 w 234"/>
                <a:gd name="T3" fmla="*/ 2147483647 h 624"/>
                <a:gd name="T4" fmla="*/ 2147483647 w 234"/>
                <a:gd name="T5" fmla="*/ 2147483647 h 624"/>
                <a:gd name="T6" fmla="*/ 2147483647 w 234"/>
                <a:gd name="T7" fmla="*/ 2147483647 h 624"/>
                <a:gd name="T8" fmla="*/ 2147483647 w 234"/>
                <a:gd name="T9" fmla="*/ 2147483647 h 624"/>
                <a:gd name="T10" fmla="*/ 2147483647 w 234"/>
                <a:gd name="T11" fmla="*/ 2147483647 h 624"/>
                <a:gd name="T12" fmla="*/ 2147483647 w 234"/>
                <a:gd name="T13" fmla="*/ 2147483647 h 624"/>
                <a:gd name="T14" fmla="*/ 2147483647 w 234"/>
                <a:gd name="T15" fmla="*/ 2147483647 h 624"/>
                <a:gd name="T16" fmla="*/ 2147483647 w 234"/>
                <a:gd name="T17" fmla="*/ 2147483647 h 624"/>
                <a:gd name="T18" fmla="*/ 2147483647 w 234"/>
                <a:gd name="T19" fmla="*/ 2147483647 h 624"/>
                <a:gd name="T20" fmla="*/ 2147483647 w 234"/>
                <a:gd name="T21" fmla="*/ 2147483647 h 624"/>
                <a:gd name="T22" fmla="*/ 2147483647 w 234"/>
                <a:gd name="T23" fmla="*/ 2147483647 h 624"/>
                <a:gd name="T24" fmla="*/ 2147483647 w 234"/>
                <a:gd name="T25" fmla="*/ 2147483647 h 624"/>
                <a:gd name="T26" fmla="*/ 2147483647 w 234"/>
                <a:gd name="T27" fmla="*/ 2147483647 h 624"/>
                <a:gd name="T28" fmla="*/ 2147483647 w 234"/>
                <a:gd name="T29" fmla="*/ 2147483647 h 624"/>
                <a:gd name="T30" fmla="*/ 2147483647 w 234"/>
                <a:gd name="T31" fmla="*/ 2147483647 h 624"/>
                <a:gd name="T32" fmla="*/ 2147483647 w 234"/>
                <a:gd name="T33" fmla="*/ 2147483647 h 624"/>
                <a:gd name="T34" fmla="*/ 2147483647 w 234"/>
                <a:gd name="T35" fmla="*/ 2147483647 h 624"/>
                <a:gd name="T36" fmla="*/ 2147483647 w 234"/>
                <a:gd name="T37" fmla="*/ 2147483647 h 624"/>
                <a:gd name="T38" fmla="*/ 2147483647 w 234"/>
                <a:gd name="T39" fmla="*/ 2147483647 h 624"/>
                <a:gd name="T40" fmla="*/ 2147483647 w 234"/>
                <a:gd name="T41" fmla="*/ 2147483647 h 624"/>
                <a:gd name="T42" fmla="*/ 2147483647 w 234"/>
                <a:gd name="T43" fmla="*/ 2147483647 h 624"/>
                <a:gd name="T44" fmla="*/ 2147483647 w 234"/>
                <a:gd name="T45" fmla="*/ 2147483647 h 624"/>
                <a:gd name="T46" fmla="*/ 2147483647 w 234"/>
                <a:gd name="T47" fmla="*/ 0 h 624"/>
                <a:gd name="T48" fmla="*/ 2147483647 w 234"/>
                <a:gd name="T49" fmla="*/ 2147483647 h 624"/>
                <a:gd name="T50" fmla="*/ 2147483647 w 234"/>
                <a:gd name="T51" fmla="*/ 2147483647 h 624"/>
                <a:gd name="T52" fmla="*/ 2147483647 w 234"/>
                <a:gd name="T53" fmla="*/ 2147483647 h 624"/>
                <a:gd name="T54" fmla="*/ 2147483647 w 234"/>
                <a:gd name="T55" fmla="*/ 2147483647 h 624"/>
                <a:gd name="T56" fmla="*/ 2147483647 w 234"/>
                <a:gd name="T57" fmla="*/ 2147483647 h 624"/>
                <a:gd name="T58" fmla="*/ 2147483647 w 234"/>
                <a:gd name="T59" fmla="*/ 2147483647 h 624"/>
                <a:gd name="T60" fmla="*/ 2147483647 w 234"/>
                <a:gd name="T61" fmla="*/ 2147483647 h 624"/>
                <a:gd name="T62" fmla="*/ 2147483647 w 234"/>
                <a:gd name="T63" fmla="*/ 2147483647 h 624"/>
                <a:gd name="T64" fmla="*/ 2147483647 w 234"/>
                <a:gd name="T65" fmla="*/ 2147483647 h 624"/>
                <a:gd name="T66" fmla="*/ 2147483647 w 234"/>
                <a:gd name="T67" fmla="*/ 2147483647 h 624"/>
                <a:gd name="T68" fmla="*/ 2147483647 w 234"/>
                <a:gd name="T69" fmla="*/ 2147483647 h 624"/>
                <a:gd name="T70" fmla="*/ 2147483647 w 234"/>
                <a:gd name="T71" fmla="*/ 2147483647 h 624"/>
                <a:gd name="T72" fmla="*/ 2147483647 w 234"/>
                <a:gd name="T73" fmla="*/ 2147483647 h 624"/>
                <a:gd name="T74" fmla="*/ 0 w 234"/>
                <a:gd name="T75" fmla="*/ 2147483647 h 624"/>
                <a:gd name="T76" fmla="*/ 2147483647 w 234"/>
                <a:gd name="T77" fmla="*/ 2147483647 h 624"/>
                <a:gd name="T78" fmla="*/ 2147483647 w 234"/>
                <a:gd name="T79" fmla="*/ 2147483647 h 624"/>
                <a:gd name="T80" fmla="*/ 2147483647 w 234"/>
                <a:gd name="T81" fmla="*/ 2147483647 h 624"/>
                <a:gd name="T82" fmla="*/ 2147483647 w 234"/>
                <a:gd name="T83" fmla="*/ 2147483647 h 624"/>
                <a:gd name="T84" fmla="*/ 2147483647 w 234"/>
                <a:gd name="T85" fmla="*/ 2147483647 h 624"/>
                <a:gd name="T86" fmla="*/ 2147483647 w 234"/>
                <a:gd name="T87" fmla="*/ 2147483647 h 624"/>
                <a:gd name="T88" fmla="*/ 2147483647 w 234"/>
                <a:gd name="T89" fmla="*/ 2147483647 h 624"/>
                <a:gd name="T90" fmla="*/ 2147483647 w 234"/>
                <a:gd name="T91" fmla="*/ 2147483647 h 624"/>
                <a:gd name="T92" fmla="*/ 2147483647 w 234"/>
                <a:gd name="T93" fmla="*/ 2147483647 h 624"/>
                <a:gd name="T94" fmla="*/ 2147483647 w 234"/>
                <a:gd name="T95" fmla="*/ 2147483647 h 624"/>
                <a:gd name="T96" fmla="*/ 2147483647 w 234"/>
                <a:gd name="T97" fmla="*/ 2147483647 h 624"/>
                <a:gd name="T98" fmla="*/ 2147483647 w 234"/>
                <a:gd name="T99" fmla="*/ 2147483647 h 624"/>
                <a:gd name="T100" fmla="*/ 2147483647 w 234"/>
                <a:gd name="T101" fmla="*/ 2147483647 h 624"/>
                <a:gd name="T102" fmla="*/ 2147483647 w 234"/>
                <a:gd name="T103" fmla="*/ 2147483647 h 624"/>
                <a:gd name="T104" fmla="*/ 2147483647 w 234"/>
                <a:gd name="T105" fmla="*/ 2147483647 h 624"/>
                <a:gd name="T106" fmla="*/ 2147483647 w 234"/>
                <a:gd name="T107" fmla="*/ 2147483647 h 624"/>
                <a:gd name="T108" fmla="*/ 2147483647 w 234"/>
                <a:gd name="T109" fmla="*/ 2147483647 h 624"/>
                <a:gd name="T110" fmla="*/ 2147483647 w 234"/>
                <a:gd name="T111" fmla="*/ 2147483647 h 624"/>
                <a:gd name="T112" fmla="*/ 2147483647 w 234"/>
                <a:gd name="T113" fmla="*/ 2147483647 h 624"/>
                <a:gd name="T114" fmla="*/ 2147483647 w 234"/>
                <a:gd name="T115" fmla="*/ 2147483647 h 624"/>
                <a:gd name="T116" fmla="*/ 2147483647 w 234"/>
                <a:gd name="T117" fmla="*/ 2147483647 h 62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34"/>
                <a:gd name="T178" fmla="*/ 0 h 624"/>
                <a:gd name="T179" fmla="*/ 234 w 234"/>
                <a:gd name="T180" fmla="*/ 624 h 62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34" h="624">
                  <a:moveTo>
                    <a:pt x="234" y="432"/>
                  </a:moveTo>
                  <a:lnTo>
                    <a:pt x="222" y="420"/>
                  </a:lnTo>
                  <a:lnTo>
                    <a:pt x="210" y="402"/>
                  </a:lnTo>
                  <a:lnTo>
                    <a:pt x="204" y="390"/>
                  </a:lnTo>
                  <a:lnTo>
                    <a:pt x="198" y="384"/>
                  </a:lnTo>
                  <a:lnTo>
                    <a:pt x="186" y="360"/>
                  </a:lnTo>
                  <a:lnTo>
                    <a:pt x="162" y="336"/>
                  </a:lnTo>
                  <a:lnTo>
                    <a:pt x="156" y="336"/>
                  </a:lnTo>
                  <a:lnTo>
                    <a:pt x="156" y="330"/>
                  </a:lnTo>
                  <a:lnTo>
                    <a:pt x="150" y="330"/>
                  </a:lnTo>
                  <a:lnTo>
                    <a:pt x="150" y="342"/>
                  </a:lnTo>
                  <a:lnTo>
                    <a:pt x="156" y="342"/>
                  </a:lnTo>
                  <a:lnTo>
                    <a:pt x="168" y="354"/>
                  </a:lnTo>
                  <a:lnTo>
                    <a:pt x="168" y="366"/>
                  </a:lnTo>
                  <a:lnTo>
                    <a:pt x="174" y="378"/>
                  </a:lnTo>
                  <a:lnTo>
                    <a:pt x="174" y="390"/>
                  </a:lnTo>
                  <a:lnTo>
                    <a:pt x="168" y="396"/>
                  </a:lnTo>
                  <a:lnTo>
                    <a:pt x="162" y="396"/>
                  </a:lnTo>
                  <a:lnTo>
                    <a:pt x="162" y="390"/>
                  </a:lnTo>
                  <a:lnTo>
                    <a:pt x="156" y="384"/>
                  </a:lnTo>
                  <a:lnTo>
                    <a:pt x="156" y="378"/>
                  </a:lnTo>
                  <a:lnTo>
                    <a:pt x="144" y="384"/>
                  </a:lnTo>
                  <a:lnTo>
                    <a:pt x="132" y="384"/>
                  </a:lnTo>
                  <a:lnTo>
                    <a:pt x="132" y="360"/>
                  </a:lnTo>
                  <a:lnTo>
                    <a:pt x="126" y="354"/>
                  </a:lnTo>
                  <a:lnTo>
                    <a:pt x="126" y="342"/>
                  </a:lnTo>
                  <a:lnTo>
                    <a:pt x="120" y="330"/>
                  </a:lnTo>
                  <a:lnTo>
                    <a:pt x="120" y="282"/>
                  </a:lnTo>
                  <a:lnTo>
                    <a:pt x="84" y="246"/>
                  </a:lnTo>
                  <a:lnTo>
                    <a:pt x="90" y="240"/>
                  </a:lnTo>
                  <a:lnTo>
                    <a:pt x="90" y="222"/>
                  </a:lnTo>
                  <a:lnTo>
                    <a:pt x="96" y="210"/>
                  </a:lnTo>
                  <a:lnTo>
                    <a:pt x="114" y="192"/>
                  </a:lnTo>
                  <a:lnTo>
                    <a:pt x="120" y="180"/>
                  </a:lnTo>
                  <a:lnTo>
                    <a:pt x="126" y="174"/>
                  </a:lnTo>
                  <a:lnTo>
                    <a:pt x="126" y="156"/>
                  </a:lnTo>
                  <a:lnTo>
                    <a:pt x="120" y="150"/>
                  </a:lnTo>
                  <a:lnTo>
                    <a:pt x="120" y="102"/>
                  </a:lnTo>
                  <a:lnTo>
                    <a:pt x="114" y="78"/>
                  </a:lnTo>
                  <a:lnTo>
                    <a:pt x="114" y="60"/>
                  </a:lnTo>
                  <a:lnTo>
                    <a:pt x="102" y="60"/>
                  </a:lnTo>
                  <a:lnTo>
                    <a:pt x="84" y="42"/>
                  </a:lnTo>
                  <a:lnTo>
                    <a:pt x="84" y="36"/>
                  </a:lnTo>
                  <a:lnTo>
                    <a:pt x="90" y="24"/>
                  </a:lnTo>
                  <a:lnTo>
                    <a:pt x="90" y="18"/>
                  </a:lnTo>
                  <a:lnTo>
                    <a:pt x="60" y="18"/>
                  </a:lnTo>
                  <a:lnTo>
                    <a:pt x="54" y="0"/>
                  </a:lnTo>
                  <a:lnTo>
                    <a:pt x="30" y="0"/>
                  </a:lnTo>
                  <a:lnTo>
                    <a:pt x="30" y="12"/>
                  </a:lnTo>
                  <a:lnTo>
                    <a:pt x="42" y="12"/>
                  </a:lnTo>
                  <a:lnTo>
                    <a:pt x="54" y="24"/>
                  </a:lnTo>
                  <a:lnTo>
                    <a:pt x="54" y="66"/>
                  </a:lnTo>
                  <a:lnTo>
                    <a:pt x="60" y="66"/>
                  </a:lnTo>
                  <a:lnTo>
                    <a:pt x="66" y="60"/>
                  </a:lnTo>
                  <a:lnTo>
                    <a:pt x="66" y="84"/>
                  </a:lnTo>
                  <a:lnTo>
                    <a:pt x="78" y="84"/>
                  </a:lnTo>
                  <a:lnTo>
                    <a:pt x="78" y="96"/>
                  </a:lnTo>
                  <a:lnTo>
                    <a:pt x="54" y="108"/>
                  </a:lnTo>
                  <a:lnTo>
                    <a:pt x="48" y="114"/>
                  </a:lnTo>
                  <a:lnTo>
                    <a:pt x="42" y="114"/>
                  </a:lnTo>
                  <a:lnTo>
                    <a:pt x="42" y="132"/>
                  </a:lnTo>
                  <a:lnTo>
                    <a:pt x="54" y="138"/>
                  </a:lnTo>
                  <a:lnTo>
                    <a:pt x="48" y="156"/>
                  </a:lnTo>
                  <a:lnTo>
                    <a:pt x="48" y="228"/>
                  </a:lnTo>
                  <a:lnTo>
                    <a:pt x="60" y="228"/>
                  </a:lnTo>
                  <a:lnTo>
                    <a:pt x="60" y="234"/>
                  </a:lnTo>
                  <a:lnTo>
                    <a:pt x="42" y="252"/>
                  </a:lnTo>
                  <a:lnTo>
                    <a:pt x="30" y="258"/>
                  </a:lnTo>
                  <a:lnTo>
                    <a:pt x="24" y="264"/>
                  </a:lnTo>
                  <a:lnTo>
                    <a:pt x="18" y="264"/>
                  </a:lnTo>
                  <a:lnTo>
                    <a:pt x="24" y="300"/>
                  </a:lnTo>
                  <a:lnTo>
                    <a:pt x="18" y="312"/>
                  </a:lnTo>
                  <a:lnTo>
                    <a:pt x="12" y="318"/>
                  </a:lnTo>
                  <a:lnTo>
                    <a:pt x="6" y="330"/>
                  </a:lnTo>
                  <a:lnTo>
                    <a:pt x="0" y="336"/>
                  </a:lnTo>
                  <a:lnTo>
                    <a:pt x="0" y="342"/>
                  </a:lnTo>
                  <a:lnTo>
                    <a:pt x="12" y="348"/>
                  </a:lnTo>
                  <a:lnTo>
                    <a:pt x="24" y="360"/>
                  </a:lnTo>
                  <a:lnTo>
                    <a:pt x="36" y="366"/>
                  </a:lnTo>
                  <a:lnTo>
                    <a:pt x="66" y="414"/>
                  </a:lnTo>
                  <a:lnTo>
                    <a:pt x="96" y="414"/>
                  </a:lnTo>
                  <a:lnTo>
                    <a:pt x="102" y="408"/>
                  </a:lnTo>
                  <a:lnTo>
                    <a:pt x="120" y="408"/>
                  </a:lnTo>
                  <a:lnTo>
                    <a:pt x="126" y="414"/>
                  </a:lnTo>
                  <a:lnTo>
                    <a:pt x="126" y="450"/>
                  </a:lnTo>
                  <a:lnTo>
                    <a:pt x="132" y="450"/>
                  </a:lnTo>
                  <a:lnTo>
                    <a:pt x="126" y="480"/>
                  </a:lnTo>
                  <a:lnTo>
                    <a:pt x="114" y="486"/>
                  </a:lnTo>
                  <a:lnTo>
                    <a:pt x="126" y="504"/>
                  </a:lnTo>
                  <a:lnTo>
                    <a:pt x="120" y="510"/>
                  </a:lnTo>
                  <a:lnTo>
                    <a:pt x="108" y="516"/>
                  </a:lnTo>
                  <a:lnTo>
                    <a:pt x="102" y="522"/>
                  </a:lnTo>
                  <a:lnTo>
                    <a:pt x="102" y="528"/>
                  </a:lnTo>
                  <a:lnTo>
                    <a:pt x="114" y="528"/>
                  </a:lnTo>
                  <a:lnTo>
                    <a:pt x="114" y="558"/>
                  </a:lnTo>
                  <a:lnTo>
                    <a:pt x="126" y="564"/>
                  </a:lnTo>
                  <a:lnTo>
                    <a:pt x="132" y="570"/>
                  </a:lnTo>
                  <a:lnTo>
                    <a:pt x="144" y="576"/>
                  </a:lnTo>
                  <a:lnTo>
                    <a:pt x="150" y="582"/>
                  </a:lnTo>
                  <a:lnTo>
                    <a:pt x="162" y="588"/>
                  </a:lnTo>
                  <a:lnTo>
                    <a:pt x="162" y="600"/>
                  </a:lnTo>
                  <a:lnTo>
                    <a:pt x="156" y="606"/>
                  </a:lnTo>
                  <a:lnTo>
                    <a:pt x="156" y="618"/>
                  </a:lnTo>
                  <a:lnTo>
                    <a:pt x="162" y="624"/>
                  </a:lnTo>
                  <a:lnTo>
                    <a:pt x="168" y="618"/>
                  </a:lnTo>
                  <a:lnTo>
                    <a:pt x="180" y="612"/>
                  </a:lnTo>
                  <a:lnTo>
                    <a:pt x="180" y="582"/>
                  </a:lnTo>
                  <a:lnTo>
                    <a:pt x="174" y="576"/>
                  </a:lnTo>
                  <a:lnTo>
                    <a:pt x="168" y="576"/>
                  </a:lnTo>
                  <a:lnTo>
                    <a:pt x="168" y="558"/>
                  </a:lnTo>
                  <a:lnTo>
                    <a:pt x="174" y="546"/>
                  </a:lnTo>
                  <a:lnTo>
                    <a:pt x="186" y="540"/>
                  </a:lnTo>
                  <a:lnTo>
                    <a:pt x="210" y="540"/>
                  </a:lnTo>
                  <a:lnTo>
                    <a:pt x="216" y="534"/>
                  </a:lnTo>
                  <a:lnTo>
                    <a:pt x="216" y="474"/>
                  </a:lnTo>
                  <a:lnTo>
                    <a:pt x="222" y="468"/>
                  </a:lnTo>
                  <a:lnTo>
                    <a:pt x="228" y="456"/>
                  </a:lnTo>
                  <a:lnTo>
                    <a:pt x="234" y="450"/>
                  </a:lnTo>
                  <a:lnTo>
                    <a:pt x="234" y="43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83" name="Madagascar" descr="© INSCALE GmbH, 05.05.2010&#10;http://www.presentationload.com/">
              <a:extLst>
                <a:ext uri="{FF2B5EF4-FFF2-40B4-BE49-F238E27FC236}">
                  <a16:creationId xmlns:a16="http://schemas.microsoft.com/office/drawing/2014/main" id="{5C03CE64-BE15-B928-BA86-8CC6478E14BD}"/>
                </a:ext>
              </a:extLst>
            </p:cNvPr>
            <p:cNvSpPr>
              <a:spLocks/>
            </p:cNvSpPr>
            <p:nvPr/>
          </p:nvSpPr>
          <p:spPr bwMode="gray">
            <a:xfrm>
              <a:off x="5370889" y="3593521"/>
              <a:ext cx="225320" cy="413584"/>
            </a:xfrm>
            <a:custGeom>
              <a:avLst/>
              <a:gdLst>
                <a:gd name="T0" fmla="*/ 2147483647 w 594"/>
                <a:gd name="T1" fmla="*/ 2147483647 h 1092"/>
                <a:gd name="T2" fmla="*/ 2147483647 w 594"/>
                <a:gd name="T3" fmla="*/ 2147483647 h 1092"/>
                <a:gd name="T4" fmla="*/ 2147483647 w 594"/>
                <a:gd name="T5" fmla="*/ 2147483647 h 1092"/>
                <a:gd name="T6" fmla="*/ 2147483647 w 594"/>
                <a:gd name="T7" fmla="*/ 2147483647 h 1092"/>
                <a:gd name="T8" fmla="*/ 2147483647 w 594"/>
                <a:gd name="T9" fmla="*/ 2147483647 h 1092"/>
                <a:gd name="T10" fmla="*/ 2147483647 w 594"/>
                <a:gd name="T11" fmla="*/ 2147483647 h 1092"/>
                <a:gd name="T12" fmla="*/ 2147483647 w 594"/>
                <a:gd name="T13" fmla="*/ 2147483647 h 1092"/>
                <a:gd name="T14" fmla="*/ 2147483647 w 594"/>
                <a:gd name="T15" fmla="*/ 2147483647 h 1092"/>
                <a:gd name="T16" fmla="*/ 2147483647 w 594"/>
                <a:gd name="T17" fmla="*/ 2147483647 h 1092"/>
                <a:gd name="T18" fmla="*/ 2147483647 w 594"/>
                <a:gd name="T19" fmla="*/ 2147483647 h 1092"/>
                <a:gd name="T20" fmla="*/ 2147483647 w 594"/>
                <a:gd name="T21" fmla="*/ 2147483647 h 1092"/>
                <a:gd name="T22" fmla="*/ 2147483647 w 594"/>
                <a:gd name="T23" fmla="*/ 2147483647 h 1092"/>
                <a:gd name="T24" fmla="*/ 2147483647 w 594"/>
                <a:gd name="T25" fmla="*/ 2147483647 h 1092"/>
                <a:gd name="T26" fmla="*/ 2147483647 w 594"/>
                <a:gd name="T27" fmla="*/ 2147483647 h 1092"/>
                <a:gd name="T28" fmla="*/ 2147483647 w 594"/>
                <a:gd name="T29" fmla="*/ 2147483647 h 1092"/>
                <a:gd name="T30" fmla="*/ 2147483647 w 594"/>
                <a:gd name="T31" fmla="*/ 2147483647 h 1092"/>
                <a:gd name="T32" fmla="*/ 2147483647 w 594"/>
                <a:gd name="T33" fmla="*/ 0 h 1092"/>
                <a:gd name="T34" fmla="*/ 2147483647 w 594"/>
                <a:gd name="T35" fmla="*/ 2147483647 h 1092"/>
                <a:gd name="T36" fmla="*/ 2147483647 w 594"/>
                <a:gd name="T37" fmla="*/ 2147483647 h 1092"/>
                <a:gd name="T38" fmla="*/ 2147483647 w 594"/>
                <a:gd name="T39" fmla="*/ 2147483647 h 1092"/>
                <a:gd name="T40" fmla="*/ 2147483647 w 594"/>
                <a:gd name="T41" fmla="*/ 2147483647 h 1092"/>
                <a:gd name="T42" fmla="*/ 2147483647 w 594"/>
                <a:gd name="T43" fmla="*/ 2147483647 h 1092"/>
                <a:gd name="T44" fmla="*/ 2147483647 w 594"/>
                <a:gd name="T45" fmla="*/ 2147483647 h 1092"/>
                <a:gd name="T46" fmla="*/ 2147483647 w 594"/>
                <a:gd name="T47" fmla="*/ 2147483647 h 1092"/>
                <a:gd name="T48" fmla="*/ 2147483647 w 594"/>
                <a:gd name="T49" fmla="*/ 2147483647 h 1092"/>
                <a:gd name="T50" fmla="*/ 2147483647 w 594"/>
                <a:gd name="T51" fmla="*/ 2147483647 h 1092"/>
                <a:gd name="T52" fmla="*/ 2147483647 w 594"/>
                <a:gd name="T53" fmla="*/ 2147483647 h 1092"/>
                <a:gd name="T54" fmla="*/ 2147483647 w 594"/>
                <a:gd name="T55" fmla="*/ 2147483647 h 1092"/>
                <a:gd name="T56" fmla="*/ 2147483647 w 594"/>
                <a:gd name="T57" fmla="*/ 2147483647 h 1092"/>
                <a:gd name="T58" fmla="*/ 2147483647 w 594"/>
                <a:gd name="T59" fmla="*/ 2147483647 h 1092"/>
                <a:gd name="T60" fmla="*/ 2147483647 w 594"/>
                <a:gd name="T61" fmla="*/ 2147483647 h 1092"/>
                <a:gd name="T62" fmla="*/ 2147483647 w 594"/>
                <a:gd name="T63" fmla="*/ 2147483647 h 1092"/>
                <a:gd name="T64" fmla="*/ 2147483647 w 594"/>
                <a:gd name="T65" fmla="*/ 2147483647 h 1092"/>
                <a:gd name="T66" fmla="*/ 2147483647 w 594"/>
                <a:gd name="T67" fmla="*/ 2147483647 h 1092"/>
                <a:gd name="T68" fmla="*/ 2147483647 w 594"/>
                <a:gd name="T69" fmla="*/ 2147483647 h 1092"/>
                <a:gd name="T70" fmla="*/ 2147483647 w 594"/>
                <a:gd name="T71" fmla="*/ 2147483647 h 1092"/>
                <a:gd name="T72" fmla="*/ 2147483647 w 594"/>
                <a:gd name="T73" fmla="*/ 2147483647 h 1092"/>
                <a:gd name="T74" fmla="*/ 2147483647 w 594"/>
                <a:gd name="T75" fmla="*/ 2147483647 h 1092"/>
                <a:gd name="T76" fmla="*/ 2147483647 w 594"/>
                <a:gd name="T77" fmla="*/ 2147483647 h 1092"/>
                <a:gd name="T78" fmla="*/ 2147483647 w 594"/>
                <a:gd name="T79" fmla="*/ 2147483647 h 1092"/>
                <a:gd name="T80" fmla="*/ 2147483647 w 594"/>
                <a:gd name="T81" fmla="*/ 2147483647 h 1092"/>
                <a:gd name="T82" fmla="*/ 2147483647 w 594"/>
                <a:gd name="T83" fmla="*/ 2147483647 h 1092"/>
                <a:gd name="T84" fmla="*/ 2147483647 w 594"/>
                <a:gd name="T85" fmla="*/ 2147483647 h 1092"/>
                <a:gd name="T86" fmla="*/ 0 w 594"/>
                <a:gd name="T87" fmla="*/ 2147483647 h 1092"/>
                <a:gd name="T88" fmla="*/ 2147483647 w 594"/>
                <a:gd name="T89" fmla="*/ 2147483647 h 1092"/>
                <a:gd name="T90" fmla="*/ 2147483647 w 594"/>
                <a:gd name="T91" fmla="*/ 2147483647 h 1092"/>
                <a:gd name="T92" fmla="*/ 2147483647 w 594"/>
                <a:gd name="T93" fmla="*/ 2147483647 h 1092"/>
                <a:gd name="T94" fmla="*/ 2147483647 w 594"/>
                <a:gd name="T95" fmla="*/ 2147483647 h 1092"/>
                <a:gd name="T96" fmla="*/ 2147483647 w 594"/>
                <a:gd name="T97" fmla="*/ 2147483647 h 1092"/>
                <a:gd name="T98" fmla="*/ 2147483647 w 594"/>
                <a:gd name="T99" fmla="*/ 2147483647 h 1092"/>
                <a:gd name="T100" fmla="*/ 2147483647 w 594"/>
                <a:gd name="T101" fmla="*/ 2147483647 h 1092"/>
                <a:gd name="T102" fmla="*/ 2147483647 w 594"/>
                <a:gd name="T103" fmla="*/ 2147483647 h 1092"/>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94"/>
                <a:gd name="T157" fmla="*/ 0 h 1092"/>
                <a:gd name="T158" fmla="*/ 594 w 594"/>
                <a:gd name="T159" fmla="*/ 1092 h 1092"/>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94" h="1092">
                  <a:moveTo>
                    <a:pt x="120" y="330"/>
                  </a:moveTo>
                  <a:lnTo>
                    <a:pt x="144" y="324"/>
                  </a:lnTo>
                  <a:lnTo>
                    <a:pt x="192" y="324"/>
                  </a:lnTo>
                  <a:lnTo>
                    <a:pt x="192" y="300"/>
                  </a:lnTo>
                  <a:lnTo>
                    <a:pt x="252" y="312"/>
                  </a:lnTo>
                  <a:lnTo>
                    <a:pt x="270" y="282"/>
                  </a:lnTo>
                  <a:lnTo>
                    <a:pt x="312" y="288"/>
                  </a:lnTo>
                  <a:lnTo>
                    <a:pt x="312" y="258"/>
                  </a:lnTo>
                  <a:lnTo>
                    <a:pt x="324" y="228"/>
                  </a:lnTo>
                  <a:lnTo>
                    <a:pt x="324" y="258"/>
                  </a:lnTo>
                  <a:lnTo>
                    <a:pt x="336" y="276"/>
                  </a:lnTo>
                  <a:lnTo>
                    <a:pt x="348" y="240"/>
                  </a:lnTo>
                  <a:lnTo>
                    <a:pt x="348" y="210"/>
                  </a:lnTo>
                  <a:lnTo>
                    <a:pt x="354" y="192"/>
                  </a:lnTo>
                  <a:lnTo>
                    <a:pt x="354" y="186"/>
                  </a:lnTo>
                  <a:lnTo>
                    <a:pt x="360" y="186"/>
                  </a:lnTo>
                  <a:lnTo>
                    <a:pt x="372" y="198"/>
                  </a:lnTo>
                  <a:lnTo>
                    <a:pt x="372" y="204"/>
                  </a:lnTo>
                  <a:lnTo>
                    <a:pt x="378" y="204"/>
                  </a:lnTo>
                  <a:lnTo>
                    <a:pt x="402" y="180"/>
                  </a:lnTo>
                  <a:lnTo>
                    <a:pt x="396" y="168"/>
                  </a:lnTo>
                  <a:lnTo>
                    <a:pt x="396" y="150"/>
                  </a:lnTo>
                  <a:lnTo>
                    <a:pt x="390" y="138"/>
                  </a:lnTo>
                  <a:lnTo>
                    <a:pt x="402" y="126"/>
                  </a:lnTo>
                  <a:lnTo>
                    <a:pt x="414" y="126"/>
                  </a:lnTo>
                  <a:lnTo>
                    <a:pt x="420" y="132"/>
                  </a:lnTo>
                  <a:lnTo>
                    <a:pt x="426" y="132"/>
                  </a:lnTo>
                  <a:lnTo>
                    <a:pt x="432" y="126"/>
                  </a:lnTo>
                  <a:lnTo>
                    <a:pt x="438" y="114"/>
                  </a:lnTo>
                  <a:lnTo>
                    <a:pt x="450" y="102"/>
                  </a:lnTo>
                  <a:lnTo>
                    <a:pt x="456" y="90"/>
                  </a:lnTo>
                  <a:lnTo>
                    <a:pt x="462" y="72"/>
                  </a:lnTo>
                  <a:lnTo>
                    <a:pt x="462" y="42"/>
                  </a:lnTo>
                  <a:lnTo>
                    <a:pt x="492" y="0"/>
                  </a:lnTo>
                  <a:lnTo>
                    <a:pt x="546" y="60"/>
                  </a:lnTo>
                  <a:lnTo>
                    <a:pt x="546" y="90"/>
                  </a:lnTo>
                  <a:lnTo>
                    <a:pt x="552" y="96"/>
                  </a:lnTo>
                  <a:lnTo>
                    <a:pt x="558" y="114"/>
                  </a:lnTo>
                  <a:lnTo>
                    <a:pt x="576" y="150"/>
                  </a:lnTo>
                  <a:lnTo>
                    <a:pt x="582" y="156"/>
                  </a:lnTo>
                  <a:lnTo>
                    <a:pt x="582" y="162"/>
                  </a:lnTo>
                  <a:lnTo>
                    <a:pt x="564" y="216"/>
                  </a:lnTo>
                  <a:lnTo>
                    <a:pt x="594" y="276"/>
                  </a:lnTo>
                  <a:lnTo>
                    <a:pt x="594" y="288"/>
                  </a:lnTo>
                  <a:lnTo>
                    <a:pt x="588" y="294"/>
                  </a:lnTo>
                  <a:lnTo>
                    <a:pt x="576" y="294"/>
                  </a:lnTo>
                  <a:lnTo>
                    <a:pt x="564" y="288"/>
                  </a:lnTo>
                  <a:lnTo>
                    <a:pt x="558" y="282"/>
                  </a:lnTo>
                  <a:lnTo>
                    <a:pt x="552" y="282"/>
                  </a:lnTo>
                  <a:lnTo>
                    <a:pt x="522" y="288"/>
                  </a:lnTo>
                  <a:lnTo>
                    <a:pt x="528" y="330"/>
                  </a:lnTo>
                  <a:lnTo>
                    <a:pt x="522" y="336"/>
                  </a:lnTo>
                  <a:lnTo>
                    <a:pt x="516" y="348"/>
                  </a:lnTo>
                  <a:lnTo>
                    <a:pt x="504" y="354"/>
                  </a:lnTo>
                  <a:lnTo>
                    <a:pt x="486" y="390"/>
                  </a:lnTo>
                  <a:lnTo>
                    <a:pt x="486" y="402"/>
                  </a:lnTo>
                  <a:lnTo>
                    <a:pt x="492" y="414"/>
                  </a:lnTo>
                  <a:lnTo>
                    <a:pt x="504" y="450"/>
                  </a:lnTo>
                  <a:lnTo>
                    <a:pt x="498" y="468"/>
                  </a:lnTo>
                  <a:lnTo>
                    <a:pt x="486" y="510"/>
                  </a:lnTo>
                  <a:lnTo>
                    <a:pt x="462" y="570"/>
                  </a:lnTo>
                  <a:lnTo>
                    <a:pt x="432" y="642"/>
                  </a:lnTo>
                  <a:lnTo>
                    <a:pt x="390" y="720"/>
                  </a:lnTo>
                  <a:lnTo>
                    <a:pt x="324" y="852"/>
                  </a:lnTo>
                  <a:lnTo>
                    <a:pt x="312" y="894"/>
                  </a:lnTo>
                  <a:lnTo>
                    <a:pt x="306" y="912"/>
                  </a:lnTo>
                  <a:lnTo>
                    <a:pt x="306" y="948"/>
                  </a:lnTo>
                  <a:lnTo>
                    <a:pt x="294" y="984"/>
                  </a:lnTo>
                  <a:lnTo>
                    <a:pt x="276" y="1014"/>
                  </a:lnTo>
                  <a:lnTo>
                    <a:pt x="258" y="1032"/>
                  </a:lnTo>
                  <a:lnTo>
                    <a:pt x="240" y="1044"/>
                  </a:lnTo>
                  <a:lnTo>
                    <a:pt x="222" y="1062"/>
                  </a:lnTo>
                  <a:lnTo>
                    <a:pt x="216" y="1062"/>
                  </a:lnTo>
                  <a:lnTo>
                    <a:pt x="210" y="1068"/>
                  </a:lnTo>
                  <a:lnTo>
                    <a:pt x="186" y="1068"/>
                  </a:lnTo>
                  <a:lnTo>
                    <a:pt x="150" y="1086"/>
                  </a:lnTo>
                  <a:lnTo>
                    <a:pt x="114" y="1092"/>
                  </a:lnTo>
                  <a:lnTo>
                    <a:pt x="78" y="1074"/>
                  </a:lnTo>
                  <a:lnTo>
                    <a:pt x="60" y="1056"/>
                  </a:lnTo>
                  <a:lnTo>
                    <a:pt x="48" y="1038"/>
                  </a:lnTo>
                  <a:lnTo>
                    <a:pt x="36" y="1026"/>
                  </a:lnTo>
                  <a:lnTo>
                    <a:pt x="36" y="1020"/>
                  </a:lnTo>
                  <a:lnTo>
                    <a:pt x="30" y="1014"/>
                  </a:lnTo>
                  <a:lnTo>
                    <a:pt x="48" y="990"/>
                  </a:lnTo>
                  <a:lnTo>
                    <a:pt x="42" y="978"/>
                  </a:lnTo>
                  <a:lnTo>
                    <a:pt x="24" y="948"/>
                  </a:lnTo>
                  <a:lnTo>
                    <a:pt x="12" y="900"/>
                  </a:lnTo>
                  <a:lnTo>
                    <a:pt x="0" y="834"/>
                  </a:lnTo>
                  <a:lnTo>
                    <a:pt x="0" y="786"/>
                  </a:lnTo>
                  <a:lnTo>
                    <a:pt x="6" y="756"/>
                  </a:lnTo>
                  <a:lnTo>
                    <a:pt x="18" y="738"/>
                  </a:lnTo>
                  <a:lnTo>
                    <a:pt x="60" y="696"/>
                  </a:lnTo>
                  <a:lnTo>
                    <a:pt x="72" y="678"/>
                  </a:lnTo>
                  <a:lnTo>
                    <a:pt x="90" y="672"/>
                  </a:lnTo>
                  <a:lnTo>
                    <a:pt x="96" y="660"/>
                  </a:lnTo>
                  <a:lnTo>
                    <a:pt x="108" y="654"/>
                  </a:lnTo>
                  <a:lnTo>
                    <a:pt x="108" y="636"/>
                  </a:lnTo>
                  <a:lnTo>
                    <a:pt x="102" y="600"/>
                  </a:lnTo>
                  <a:lnTo>
                    <a:pt x="96" y="558"/>
                  </a:lnTo>
                  <a:lnTo>
                    <a:pt x="96" y="522"/>
                  </a:lnTo>
                  <a:lnTo>
                    <a:pt x="78" y="432"/>
                  </a:lnTo>
                  <a:lnTo>
                    <a:pt x="90" y="408"/>
                  </a:lnTo>
                  <a:lnTo>
                    <a:pt x="132" y="366"/>
                  </a:lnTo>
                  <a:lnTo>
                    <a:pt x="132" y="360"/>
                  </a:lnTo>
                  <a:lnTo>
                    <a:pt x="120" y="33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84" name="Macedonia" descr="© INSCALE GmbH, 05.05.2010&#10;http://www.presentationload.com/">
              <a:extLst>
                <a:ext uri="{FF2B5EF4-FFF2-40B4-BE49-F238E27FC236}">
                  <a16:creationId xmlns:a16="http://schemas.microsoft.com/office/drawing/2014/main" id="{4F079D82-4DC3-BA63-5E8D-4421C1A9F3DA}"/>
                </a:ext>
              </a:extLst>
            </p:cNvPr>
            <p:cNvSpPr>
              <a:spLocks/>
            </p:cNvSpPr>
            <p:nvPr/>
          </p:nvSpPr>
          <p:spPr bwMode="gray">
            <a:xfrm>
              <a:off x="4763115" y="1922880"/>
              <a:ext cx="62260" cy="48919"/>
            </a:xfrm>
            <a:custGeom>
              <a:avLst/>
              <a:gdLst>
                <a:gd name="T0" fmla="*/ 2147483647 w 162"/>
                <a:gd name="T1" fmla="*/ 2147483647 h 126"/>
                <a:gd name="T2" fmla="*/ 2147483647 w 162"/>
                <a:gd name="T3" fmla="*/ 2147483647 h 126"/>
                <a:gd name="T4" fmla="*/ 2147483647 w 162"/>
                <a:gd name="T5" fmla="*/ 2147483647 h 126"/>
                <a:gd name="T6" fmla="*/ 2147483647 w 162"/>
                <a:gd name="T7" fmla="*/ 2147483647 h 126"/>
                <a:gd name="T8" fmla="*/ 2147483647 w 162"/>
                <a:gd name="T9" fmla="*/ 0 h 126"/>
                <a:gd name="T10" fmla="*/ 2147483647 w 162"/>
                <a:gd name="T11" fmla="*/ 2147483647 h 126"/>
                <a:gd name="T12" fmla="*/ 2147483647 w 162"/>
                <a:gd name="T13" fmla="*/ 2147483647 h 126"/>
                <a:gd name="T14" fmla="*/ 2147483647 w 162"/>
                <a:gd name="T15" fmla="*/ 2147483647 h 126"/>
                <a:gd name="T16" fmla="*/ 2147483647 w 162"/>
                <a:gd name="T17" fmla="*/ 2147483647 h 126"/>
                <a:gd name="T18" fmla="*/ 2147483647 w 162"/>
                <a:gd name="T19" fmla="*/ 2147483647 h 126"/>
                <a:gd name="T20" fmla="*/ 2147483647 w 162"/>
                <a:gd name="T21" fmla="*/ 2147483647 h 126"/>
                <a:gd name="T22" fmla="*/ 0 w 162"/>
                <a:gd name="T23" fmla="*/ 2147483647 h 126"/>
                <a:gd name="T24" fmla="*/ 0 w 162"/>
                <a:gd name="T25" fmla="*/ 2147483647 h 126"/>
                <a:gd name="T26" fmla="*/ 2147483647 w 162"/>
                <a:gd name="T27" fmla="*/ 2147483647 h 126"/>
                <a:gd name="T28" fmla="*/ 2147483647 w 162"/>
                <a:gd name="T29" fmla="*/ 2147483647 h 126"/>
                <a:gd name="T30" fmla="*/ 2147483647 w 162"/>
                <a:gd name="T31" fmla="*/ 2147483647 h 126"/>
                <a:gd name="T32" fmla="*/ 2147483647 w 162"/>
                <a:gd name="T33" fmla="*/ 2147483647 h 126"/>
                <a:gd name="T34" fmla="*/ 2147483647 w 162"/>
                <a:gd name="T35" fmla="*/ 2147483647 h 126"/>
                <a:gd name="T36" fmla="*/ 2147483647 w 162"/>
                <a:gd name="T37" fmla="*/ 2147483647 h 126"/>
                <a:gd name="T38" fmla="*/ 2147483647 w 162"/>
                <a:gd name="T39" fmla="*/ 2147483647 h 126"/>
                <a:gd name="T40" fmla="*/ 2147483647 w 162"/>
                <a:gd name="T41" fmla="*/ 2147483647 h 126"/>
                <a:gd name="T42" fmla="*/ 2147483647 w 162"/>
                <a:gd name="T43" fmla="*/ 2147483647 h 126"/>
                <a:gd name="T44" fmla="*/ 2147483647 w 162"/>
                <a:gd name="T45" fmla="*/ 2147483647 h 126"/>
                <a:gd name="T46" fmla="*/ 2147483647 w 162"/>
                <a:gd name="T47" fmla="*/ 2147483647 h 126"/>
                <a:gd name="T48" fmla="*/ 2147483647 w 162"/>
                <a:gd name="T49" fmla="*/ 2147483647 h 126"/>
                <a:gd name="T50" fmla="*/ 2147483647 w 162"/>
                <a:gd name="T51" fmla="*/ 2147483647 h 126"/>
                <a:gd name="T52" fmla="*/ 2147483647 w 162"/>
                <a:gd name="T53" fmla="*/ 2147483647 h 126"/>
                <a:gd name="T54" fmla="*/ 2147483647 w 162"/>
                <a:gd name="T55" fmla="*/ 2147483647 h 126"/>
                <a:gd name="T56" fmla="*/ 2147483647 w 162"/>
                <a:gd name="T57" fmla="*/ 2147483647 h 126"/>
                <a:gd name="T58" fmla="*/ 2147483647 w 162"/>
                <a:gd name="T59" fmla="*/ 2147483647 h 126"/>
                <a:gd name="T60" fmla="*/ 2147483647 w 162"/>
                <a:gd name="T61" fmla="*/ 2147483647 h 126"/>
                <a:gd name="T62" fmla="*/ 2147483647 w 162"/>
                <a:gd name="T63" fmla="*/ 2147483647 h 126"/>
                <a:gd name="T64" fmla="*/ 2147483647 w 162"/>
                <a:gd name="T65" fmla="*/ 2147483647 h 12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62"/>
                <a:gd name="T100" fmla="*/ 0 h 126"/>
                <a:gd name="T101" fmla="*/ 162 w 162"/>
                <a:gd name="T102" fmla="*/ 126 h 12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62" h="126">
                  <a:moveTo>
                    <a:pt x="150" y="42"/>
                  </a:moveTo>
                  <a:lnTo>
                    <a:pt x="132" y="30"/>
                  </a:lnTo>
                  <a:lnTo>
                    <a:pt x="132" y="18"/>
                  </a:lnTo>
                  <a:lnTo>
                    <a:pt x="126" y="18"/>
                  </a:lnTo>
                  <a:lnTo>
                    <a:pt x="114" y="0"/>
                  </a:lnTo>
                  <a:lnTo>
                    <a:pt x="72" y="6"/>
                  </a:lnTo>
                  <a:lnTo>
                    <a:pt x="66" y="12"/>
                  </a:lnTo>
                  <a:lnTo>
                    <a:pt x="48" y="12"/>
                  </a:lnTo>
                  <a:lnTo>
                    <a:pt x="48" y="24"/>
                  </a:lnTo>
                  <a:lnTo>
                    <a:pt x="24" y="24"/>
                  </a:lnTo>
                  <a:lnTo>
                    <a:pt x="18" y="36"/>
                  </a:lnTo>
                  <a:lnTo>
                    <a:pt x="0" y="42"/>
                  </a:lnTo>
                  <a:lnTo>
                    <a:pt x="0" y="66"/>
                  </a:lnTo>
                  <a:lnTo>
                    <a:pt x="6" y="78"/>
                  </a:lnTo>
                  <a:lnTo>
                    <a:pt x="6" y="102"/>
                  </a:lnTo>
                  <a:lnTo>
                    <a:pt x="12" y="108"/>
                  </a:lnTo>
                  <a:lnTo>
                    <a:pt x="18" y="108"/>
                  </a:lnTo>
                  <a:lnTo>
                    <a:pt x="18" y="126"/>
                  </a:lnTo>
                  <a:lnTo>
                    <a:pt x="42" y="120"/>
                  </a:lnTo>
                  <a:lnTo>
                    <a:pt x="42" y="126"/>
                  </a:lnTo>
                  <a:lnTo>
                    <a:pt x="54" y="120"/>
                  </a:lnTo>
                  <a:lnTo>
                    <a:pt x="60" y="120"/>
                  </a:lnTo>
                  <a:lnTo>
                    <a:pt x="66" y="126"/>
                  </a:lnTo>
                  <a:lnTo>
                    <a:pt x="90" y="126"/>
                  </a:lnTo>
                  <a:lnTo>
                    <a:pt x="96" y="114"/>
                  </a:lnTo>
                  <a:lnTo>
                    <a:pt x="96" y="108"/>
                  </a:lnTo>
                  <a:lnTo>
                    <a:pt x="120" y="108"/>
                  </a:lnTo>
                  <a:lnTo>
                    <a:pt x="132" y="102"/>
                  </a:lnTo>
                  <a:lnTo>
                    <a:pt x="156" y="78"/>
                  </a:lnTo>
                  <a:lnTo>
                    <a:pt x="162" y="66"/>
                  </a:lnTo>
                  <a:lnTo>
                    <a:pt x="162" y="60"/>
                  </a:lnTo>
                  <a:lnTo>
                    <a:pt x="156" y="48"/>
                  </a:lnTo>
                  <a:lnTo>
                    <a:pt x="150" y="4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85" name="Luxembourg" descr="© INSCALE GmbH, 05.05.2010&#10;http://www.presentationload.com/">
              <a:extLst>
                <a:ext uri="{FF2B5EF4-FFF2-40B4-BE49-F238E27FC236}">
                  <a16:creationId xmlns:a16="http://schemas.microsoft.com/office/drawing/2014/main" id="{B015B5C6-C370-F691-E522-2E26A6B6FFCB}"/>
                </a:ext>
              </a:extLst>
            </p:cNvPr>
            <p:cNvSpPr>
              <a:spLocks/>
            </p:cNvSpPr>
            <p:nvPr/>
          </p:nvSpPr>
          <p:spPr bwMode="gray">
            <a:xfrm>
              <a:off x="4402900" y="1693111"/>
              <a:ext cx="19271" cy="16307"/>
            </a:xfrm>
            <a:custGeom>
              <a:avLst/>
              <a:gdLst>
                <a:gd name="T0" fmla="*/ 2147483647 w 54"/>
                <a:gd name="T1" fmla="*/ 2147483647 h 42"/>
                <a:gd name="T2" fmla="*/ 2147483647 w 54"/>
                <a:gd name="T3" fmla="*/ 2147483647 h 42"/>
                <a:gd name="T4" fmla="*/ 2147483647 w 54"/>
                <a:gd name="T5" fmla="*/ 2147483647 h 42"/>
                <a:gd name="T6" fmla="*/ 2147483647 w 54"/>
                <a:gd name="T7" fmla="*/ 2147483647 h 42"/>
                <a:gd name="T8" fmla="*/ 2147483647 w 54"/>
                <a:gd name="T9" fmla="*/ 2147483647 h 42"/>
                <a:gd name="T10" fmla="*/ 2147483647 w 54"/>
                <a:gd name="T11" fmla="*/ 2147483647 h 42"/>
                <a:gd name="T12" fmla="*/ 2147483647 w 54"/>
                <a:gd name="T13" fmla="*/ 2147483647 h 42"/>
                <a:gd name="T14" fmla="*/ 2147483647 w 54"/>
                <a:gd name="T15" fmla="*/ 2147483647 h 42"/>
                <a:gd name="T16" fmla="*/ 2147483647 w 54"/>
                <a:gd name="T17" fmla="*/ 0 h 42"/>
                <a:gd name="T18" fmla="*/ 2147483647 w 54"/>
                <a:gd name="T19" fmla="*/ 0 h 42"/>
                <a:gd name="T20" fmla="*/ 2147483647 w 54"/>
                <a:gd name="T21" fmla="*/ 2147483647 h 42"/>
                <a:gd name="T22" fmla="*/ 2147483647 w 54"/>
                <a:gd name="T23" fmla="*/ 2147483647 h 42"/>
                <a:gd name="T24" fmla="*/ 0 w 54"/>
                <a:gd name="T25" fmla="*/ 2147483647 h 42"/>
                <a:gd name="T26" fmla="*/ 0 w 54"/>
                <a:gd name="T27" fmla="*/ 2147483647 h 42"/>
                <a:gd name="T28" fmla="*/ 2147483647 w 54"/>
                <a:gd name="T29" fmla="*/ 2147483647 h 42"/>
                <a:gd name="T30" fmla="*/ 2147483647 w 54"/>
                <a:gd name="T31" fmla="*/ 214748364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54"/>
                <a:gd name="T49" fmla="*/ 0 h 42"/>
                <a:gd name="T50" fmla="*/ 54 w 54"/>
                <a:gd name="T51" fmla="*/ 42 h 4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54" h="42">
                  <a:moveTo>
                    <a:pt x="18" y="42"/>
                  </a:moveTo>
                  <a:lnTo>
                    <a:pt x="30" y="36"/>
                  </a:lnTo>
                  <a:lnTo>
                    <a:pt x="48" y="42"/>
                  </a:lnTo>
                  <a:lnTo>
                    <a:pt x="54" y="36"/>
                  </a:lnTo>
                  <a:lnTo>
                    <a:pt x="54" y="24"/>
                  </a:lnTo>
                  <a:lnTo>
                    <a:pt x="42" y="18"/>
                  </a:lnTo>
                  <a:lnTo>
                    <a:pt x="36" y="18"/>
                  </a:lnTo>
                  <a:lnTo>
                    <a:pt x="30" y="12"/>
                  </a:lnTo>
                  <a:lnTo>
                    <a:pt x="30" y="0"/>
                  </a:lnTo>
                  <a:lnTo>
                    <a:pt x="24" y="0"/>
                  </a:lnTo>
                  <a:lnTo>
                    <a:pt x="18" y="6"/>
                  </a:lnTo>
                  <a:lnTo>
                    <a:pt x="6" y="12"/>
                  </a:lnTo>
                  <a:lnTo>
                    <a:pt x="0" y="12"/>
                  </a:lnTo>
                  <a:lnTo>
                    <a:pt x="0" y="18"/>
                  </a:lnTo>
                  <a:lnTo>
                    <a:pt x="12" y="30"/>
                  </a:lnTo>
                  <a:lnTo>
                    <a:pt x="18" y="4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86" name="Lithuania" descr="© INSCALE GmbH, 05.05.2010&#10;http://www.presentationload.com/">
              <a:extLst>
                <a:ext uri="{FF2B5EF4-FFF2-40B4-BE49-F238E27FC236}">
                  <a16:creationId xmlns:a16="http://schemas.microsoft.com/office/drawing/2014/main" id="{C5527A11-090E-137C-14E9-9C8B6A4F48A6}"/>
                </a:ext>
              </a:extLst>
            </p:cNvPr>
            <p:cNvSpPr>
              <a:spLocks/>
            </p:cNvSpPr>
            <p:nvPr/>
          </p:nvSpPr>
          <p:spPr bwMode="gray">
            <a:xfrm>
              <a:off x="4752740" y="1507814"/>
              <a:ext cx="128967" cy="74119"/>
            </a:xfrm>
            <a:custGeom>
              <a:avLst/>
              <a:gdLst>
                <a:gd name="T0" fmla="*/ 2147483647 w 342"/>
                <a:gd name="T1" fmla="*/ 2147483647 h 198"/>
                <a:gd name="T2" fmla="*/ 2147483647 w 342"/>
                <a:gd name="T3" fmla="*/ 2147483647 h 198"/>
                <a:gd name="T4" fmla="*/ 2147483647 w 342"/>
                <a:gd name="T5" fmla="*/ 2147483647 h 198"/>
                <a:gd name="T6" fmla="*/ 2147483647 w 342"/>
                <a:gd name="T7" fmla="*/ 2147483647 h 198"/>
                <a:gd name="T8" fmla="*/ 2147483647 w 342"/>
                <a:gd name="T9" fmla="*/ 2147483647 h 198"/>
                <a:gd name="T10" fmla="*/ 2147483647 w 342"/>
                <a:gd name="T11" fmla="*/ 2147483647 h 198"/>
                <a:gd name="T12" fmla="*/ 2147483647 w 342"/>
                <a:gd name="T13" fmla="*/ 2147483647 h 198"/>
                <a:gd name="T14" fmla="*/ 2147483647 w 342"/>
                <a:gd name="T15" fmla="*/ 2147483647 h 198"/>
                <a:gd name="T16" fmla="*/ 2147483647 w 342"/>
                <a:gd name="T17" fmla="*/ 2147483647 h 198"/>
                <a:gd name="T18" fmla="*/ 2147483647 w 342"/>
                <a:gd name="T19" fmla="*/ 2147483647 h 198"/>
                <a:gd name="T20" fmla="*/ 2147483647 w 342"/>
                <a:gd name="T21" fmla="*/ 2147483647 h 198"/>
                <a:gd name="T22" fmla="*/ 2147483647 w 342"/>
                <a:gd name="T23" fmla="*/ 2147483647 h 198"/>
                <a:gd name="T24" fmla="*/ 2147483647 w 342"/>
                <a:gd name="T25" fmla="*/ 0 h 198"/>
                <a:gd name="T26" fmla="*/ 2147483647 w 342"/>
                <a:gd name="T27" fmla="*/ 2147483647 h 198"/>
                <a:gd name="T28" fmla="*/ 0 w 342"/>
                <a:gd name="T29" fmla="*/ 2147483647 h 198"/>
                <a:gd name="T30" fmla="*/ 2147483647 w 342"/>
                <a:gd name="T31" fmla="*/ 2147483647 h 198"/>
                <a:gd name="T32" fmla="*/ 2147483647 w 342"/>
                <a:gd name="T33" fmla="*/ 2147483647 h 198"/>
                <a:gd name="T34" fmla="*/ 2147483647 w 342"/>
                <a:gd name="T35" fmla="*/ 2147483647 h 198"/>
                <a:gd name="T36" fmla="*/ 2147483647 w 342"/>
                <a:gd name="T37" fmla="*/ 2147483647 h 198"/>
                <a:gd name="T38" fmla="*/ 2147483647 w 342"/>
                <a:gd name="T39" fmla="*/ 2147483647 h 198"/>
                <a:gd name="T40" fmla="*/ 2147483647 w 342"/>
                <a:gd name="T41" fmla="*/ 2147483647 h 198"/>
                <a:gd name="T42" fmla="*/ 2147483647 w 342"/>
                <a:gd name="T43" fmla="*/ 2147483647 h 198"/>
                <a:gd name="T44" fmla="*/ 2147483647 w 342"/>
                <a:gd name="T45" fmla="*/ 2147483647 h 198"/>
                <a:gd name="T46" fmla="*/ 2147483647 w 342"/>
                <a:gd name="T47" fmla="*/ 2147483647 h 198"/>
                <a:gd name="T48" fmla="*/ 2147483647 w 342"/>
                <a:gd name="T49" fmla="*/ 2147483647 h 198"/>
                <a:gd name="T50" fmla="*/ 2147483647 w 342"/>
                <a:gd name="T51" fmla="*/ 2147483647 h 198"/>
                <a:gd name="T52" fmla="*/ 2147483647 w 342"/>
                <a:gd name="T53" fmla="*/ 2147483647 h 198"/>
                <a:gd name="T54" fmla="*/ 2147483647 w 342"/>
                <a:gd name="T55" fmla="*/ 2147483647 h 198"/>
                <a:gd name="T56" fmla="*/ 2147483647 w 342"/>
                <a:gd name="T57" fmla="*/ 2147483647 h 198"/>
                <a:gd name="T58" fmla="*/ 2147483647 w 342"/>
                <a:gd name="T59" fmla="*/ 2147483647 h 198"/>
                <a:gd name="T60" fmla="*/ 2147483647 w 342"/>
                <a:gd name="T61" fmla="*/ 2147483647 h 198"/>
                <a:gd name="T62" fmla="*/ 2147483647 w 342"/>
                <a:gd name="T63" fmla="*/ 2147483647 h 198"/>
                <a:gd name="T64" fmla="*/ 2147483647 w 342"/>
                <a:gd name="T65" fmla="*/ 2147483647 h 198"/>
                <a:gd name="T66" fmla="*/ 2147483647 w 342"/>
                <a:gd name="T67" fmla="*/ 2147483647 h 198"/>
                <a:gd name="T68" fmla="*/ 2147483647 w 342"/>
                <a:gd name="T69" fmla="*/ 2147483647 h 198"/>
                <a:gd name="T70" fmla="*/ 2147483647 w 342"/>
                <a:gd name="T71" fmla="*/ 2147483647 h 198"/>
                <a:gd name="T72" fmla="*/ 2147483647 w 342"/>
                <a:gd name="T73" fmla="*/ 2147483647 h 198"/>
                <a:gd name="T74" fmla="*/ 2147483647 w 342"/>
                <a:gd name="T75" fmla="*/ 2147483647 h 198"/>
                <a:gd name="T76" fmla="*/ 2147483647 w 342"/>
                <a:gd name="T77" fmla="*/ 2147483647 h 198"/>
                <a:gd name="T78" fmla="*/ 2147483647 w 342"/>
                <a:gd name="T79" fmla="*/ 2147483647 h 198"/>
                <a:gd name="T80" fmla="*/ 2147483647 w 342"/>
                <a:gd name="T81" fmla="*/ 2147483647 h 198"/>
                <a:gd name="T82" fmla="*/ 2147483647 w 342"/>
                <a:gd name="T83" fmla="*/ 2147483647 h 198"/>
                <a:gd name="T84" fmla="*/ 2147483647 w 342"/>
                <a:gd name="T85" fmla="*/ 2147483647 h 19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342"/>
                <a:gd name="T130" fmla="*/ 0 h 198"/>
                <a:gd name="T131" fmla="*/ 342 w 342"/>
                <a:gd name="T132" fmla="*/ 198 h 198"/>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342" h="198">
                  <a:moveTo>
                    <a:pt x="330" y="60"/>
                  </a:moveTo>
                  <a:lnTo>
                    <a:pt x="312" y="54"/>
                  </a:lnTo>
                  <a:lnTo>
                    <a:pt x="294" y="42"/>
                  </a:lnTo>
                  <a:lnTo>
                    <a:pt x="282" y="30"/>
                  </a:lnTo>
                  <a:lnTo>
                    <a:pt x="276" y="30"/>
                  </a:lnTo>
                  <a:lnTo>
                    <a:pt x="264" y="24"/>
                  </a:lnTo>
                  <a:lnTo>
                    <a:pt x="234" y="24"/>
                  </a:lnTo>
                  <a:lnTo>
                    <a:pt x="228" y="12"/>
                  </a:lnTo>
                  <a:lnTo>
                    <a:pt x="222" y="6"/>
                  </a:lnTo>
                  <a:lnTo>
                    <a:pt x="210" y="6"/>
                  </a:lnTo>
                  <a:lnTo>
                    <a:pt x="198" y="18"/>
                  </a:lnTo>
                  <a:lnTo>
                    <a:pt x="180" y="18"/>
                  </a:lnTo>
                  <a:lnTo>
                    <a:pt x="174" y="12"/>
                  </a:lnTo>
                  <a:lnTo>
                    <a:pt x="162" y="12"/>
                  </a:lnTo>
                  <a:lnTo>
                    <a:pt x="156" y="18"/>
                  </a:lnTo>
                  <a:lnTo>
                    <a:pt x="150" y="18"/>
                  </a:lnTo>
                  <a:lnTo>
                    <a:pt x="144" y="12"/>
                  </a:lnTo>
                  <a:lnTo>
                    <a:pt x="138" y="12"/>
                  </a:lnTo>
                  <a:lnTo>
                    <a:pt x="126" y="6"/>
                  </a:lnTo>
                  <a:lnTo>
                    <a:pt x="120" y="6"/>
                  </a:lnTo>
                  <a:lnTo>
                    <a:pt x="114" y="12"/>
                  </a:lnTo>
                  <a:lnTo>
                    <a:pt x="108" y="12"/>
                  </a:lnTo>
                  <a:lnTo>
                    <a:pt x="102" y="6"/>
                  </a:lnTo>
                  <a:lnTo>
                    <a:pt x="96" y="6"/>
                  </a:lnTo>
                  <a:lnTo>
                    <a:pt x="90" y="0"/>
                  </a:lnTo>
                  <a:lnTo>
                    <a:pt x="72" y="0"/>
                  </a:lnTo>
                  <a:lnTo>
                    <a:pt x="60" y="12"/>
                  </a:lnTo>
                  <a:lnTo>
                    <a:pt x="18" y="12"/>
                  </a:lnTo>
                  <a:lnTo>
                    <a:pt x="6" y="18"/>
                  </a:lnTo>
                  <a:lnTo>
                    <a:pt x="0" y="18"/>
                  </a:lnTo>
                  <a:lnTo>
                    <a:pt x="0" y="60"/>
                  </a:lnTo>
                  <a:lnTo>
                    <a:pt x="12" y="84"/>
                  </a:lnTo>
                  <a:lnTo>
                    <a:pt x="18" y="90"/>
                  </a:lnTo>
                  <a:lnTo>
                    <a:pt x="18" y="96"/>
                  </a:lnTo>
                  <a:lnTo>
                    <a:pt x="30" y="96"/>
                  </a:lnTo>
                  <a:lnTo>
                    <a:pt x="30" y="102"/>
                  </a:lnTo>
                  <a:lnTo>
                    <a:pt x="42" y="102"/>
                  </a:lnTo>
                  <a:lnTo>
                    <a:pt x="48" y="108"/>
                  </a:lnTo>
                  <a:lnTo>
                    <a:pt x="72" y="108"/>
                  </a:lnTo>
                  <a:lnTo>
                    <a:pt x="84" y="102"/>
                  </a:lnTo>
                  <a:lnTo>
                    <a:pt x="102" y="102"/>
                  </a:lnTo>
                  <a:lnTo>
                    <a:pt x="108" y="114"/>
                  </a:lnTo>
                  <a:lnTo>
                    <a:pt x="108" y="132"/>
                  </a:lnTo>
                  <a:lnTo>
                    <a:pt x="96" y="144"/>
                  </a:lnTo>
                  <a:lnTo>
                    <a:pt x="102" y="162"/>
                  </a:lnTo>
                  <a:lnTo>
                    <a:pt x="120" y="162"/>
                  </a:lnTo>
                  <a:lnTo>
                    <a:pt x="138" y="168"/>
                  </a:lnTo>
                  <a:lnTo>
                    <a:pt x="144" y="168"/>
                  </a:lnTo>
                  <a:lnTo>
                    <a:pt x="156" y="174"/>
                  </a:lnTo>
                  <a:lnTo>
                    <a:pt x="156" y="198"/>
                  </a:lnTo>
                  <a:lnTo>
                    <a:pt x="162" y="198"/>
                  </a:lnTo>
                  <a:lnTo>
                    <a:pt x="168" y="192"/>
                  </a:lnTo>
                  <a:lnTo>
                    <a:pt x="180" y="192"/>
                  </a:lnTo>
                  <a:lnTo>
                    <a:pt x="192" y="186"/>
                  </a:lnTo>
                  <a:lnTo>
                    <a:pt x="198" y="186"/>
                  </a:lnTo>
                  <a:lnTo>
                    <a:pt x="204" y="192"/>
                  </a:lnTo>
                  <a:lnTo>
                    <a:pt x="204" y="198"/>
                  </a:lnTo>
                  <a:lnTo>
                    <a:pt x="234" y="198"/>
                  </a:lnTo>
                  <a:lnTo>
                    <a:pt x="234" y="180"/>
                  </a:lnTo>
                  <a:lnTo>
                    <a:pt x="246" y="192"/>
                  </a:lnTo>
                  <a:lnTo>
                    <a:pt x="252" y="180"/>
                  </a:lnTo>
                  <a:lnTo>
                    <a:pt x="258" y="174"/>
                  </a:lnTo>
                  <a:lnTo>
                    <a:pt x="270" y="168"/>
                  </a:lnTo>
                  <a:lnTo>
                    <a:pt x="288" y="168"/>
                  </a:lnTo>
                  <a:lnTo>
                    <a:pt x="288" y="174"/>
                  </a:lnTo>
                  <a:lnTo>
                    <a:pt x="282" y="180"/>
                  </a:lnTo>
                  <a:lnTo>
                    <a:pt x="294" y="180"/>
                  </a:lnTo>
                  <a:lnTo>
                    <a:pt x="294" y="174"/>
                  </a:lnTo>
                  <a:lnTo>
                    <a:pt x="288" y="168"/>
                  </a:lnTo>
                  <a:lnTo>
                    <a:pt x="288" y="156"/>
                  </a:lnTo>
                  <a:lnTo>
                    <a:pt x="282" y="150"/>
                  </a:lnTo>
                  <a:lnTo>
                    <a:pt x="282" y="144"/>
                  </a:lnTo>
                  <a:lnTo>
                    <a:pt x="294" y="144"/>
                  </a:lnTo>
                  <a:lnTo>
                    <a:pt x="294" y="138"/>
                  </a:lnTo>
                  <a:lnTo>
                    <a:pt x="288" y="126"/>
                  </a:lnTo>
                  <a:lnTo>
                    <a:pt x="288" y="120"/>
                  </a:lnTo>
                  <a:lnTo>
                    <a:pt x="294" y="114"/>
                  </a:lnTo>
                  <a:lnTo>
                    <a:pt x="312" y="114"/>
                  </a:lnTo>
                  <a:lnTo>
                    <a:pt x="306" y="96"/>
                  </a:lnTo>
                  <a:lnTo>
                    <a:pt x="312" y="96"/>
                  </a:lnTo>
                  <a:lnTo>
                    <a:pt x="318" y="102"/>
                  </a:lnTo>
                  <a:lnTo>
                    <a:pt x="336" y="102"/>
                  </a:lnTo>
                  <a:lnTo>
                    <a:pt x="342" y="96"/>
                  </a:lnTo>
                  <a:lnTo>
                    <a:pt x="324" y="78"/>
                  </a:lnTo>
                  <a:lnTo>
                    <a:pt x="324" y="72"/>
                  </a:lnTo>
                  <a:lnTo>
                    <a:pt x="330" y="66"/>
                  </a:lnTo>
                  <a:lnTo>
                    <a:pt x="330" y="6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87" name="Liechtenstein" descr="© INSCALE GmbH, 05.05.2010&#10;http://www.presentationload.com/">
              <a:extLst>
                <a:ext uri="{FF2B5EF4-FFF2-40B4-BE49-F238E27FC236}">
                  <a16:creationId xmlns:a16="http://schemas.microsoft.com/office/drawing/2014/main" id="{E0C09C40-5540-12FA-E41A-E28CD69D0B21}"/>
                </a:ext>
              </a:extLst>
            </p:cNvPr>
            <p:cNvSpPr>
              <a:spLocks/>
            </p:cNvSpPr>
            <p:nvPr/>
          </p:nvSpPr>
          <p:spPr bwMode="gray">
            <a:xfrm>
              <a:off x="4488877" y="1776125"/>
              <a:ext cx="5929" cy="8894"/>
            </a:xfrm>
            <a:custGeom>
              <a:avLst/>
              <a:gdLst>
                <a:gd name="T0" fmla="*/ 2147483647 w 18"/>
                <a:gd name="T1" fmla="*/ 0 h 24"/>
                <a:gd name="T2" fmla="*/ 2147483647 w 18"/>
                <a:gd name="T3" fmla="*/ 2147483647 h 24"/>
                <a:gd name="T4" fmla="*/ 0 w 18"/>
                <a:gd name="T5" fmla="*/ 2147483647 h 24"/>
                <a:gd name="T6" fmla="*/ 0 w 18"/>
                <a:gd name="T7" fmla="*/ 2147483647 h 24"/>
                <a:gd name="T8" fmla="*/ 2147483647 w 18"/>
                <a:gd name="T9" fmla="*/ 2147483647 h 24"/>
                <a:gd name="T10" fmla="*/ 2147483647 w 18"/>
                <a:gd name="T11" fmla="*/ 0 h 24"/>
                <a:gd name="T12" fmla="*/ 2147483647 w 18"/>
                <a:gd name="T13" fmla="*/ 0 h 24"/>
                <a:gd name="T14" fmla="*/ 0 60000 65536"/>
                <a:gd name="T15" fmla="*/ 0 60000 65536"/>
                <a:gd name="T16" fmla="*/ 0 60000 65536"/>
                <a:gd name="T17" fmla="*/ 0 60000 65536"/>
                <a:gd name="T18" fmla="*/ 0 60000 65536"/>
                <a:gd name="T19" fmla="*/ 0 60000 65536"/>
                <a:gd name="T20" fmla="*/ 0 60000 65536"/>
                <a:gd name="T21" fmla="*/ 0 w 18"/>
                <a:gd name="T22" fmla="*/ 0 h 24"/>
                <a:gd name="T23" fmla="*/ 18 w 18"/>
                <a:gd name="T24" fmla="*/ 24 h 2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8" h="24">
                  <a:moveTo>
                    <a:pt x="12" y="0"/>
                  </a:moveTo>
                  <a:lnTo>
                    <a:pt x="6" y="6"/>
                  </a:lnTo>
                  <a:lnTo>
                    <a:pt x="0" y="18"/>
                  </a:lnTo>
                  <a:lnTo>
                    <a:pt x="0" y="24"/>
                  </a:lnTo>
                  <a:lnTo>
                    <a:pt x="18" y="24"/>
                  </a:lnTo>
                  <a:lnTo>
                    <a:pt x="18" y="0"/>
                  </a:lnTo>
                  <a:lnTo>
                    <a:pt x="12" y="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88" name="Libya" descr="© INSCALE GmbH, 05.05.2010&#10;http://www.presentationload.com/">
              <a:extLst>
                <a:ext uri="{FF2B5EF4-FFF2-40B4-BE49-F238E27FC236}">
                  <a16:creationId xmlns:a16="http://schemas.microsoft.com/office/drawing/2014/main" id="{0EED1742-ECA3-5852-37C6-F4DE271AE7AE}"/>
                </a:ext>
              </a:extLst>
            </p:cNvPr>
            <p:cNvSpPr>
              <a:spLocks/>
            </p:cNvSpPr>
            <p:nvPr/>
          </p:nvSpPr>
          <p:spPr bwMode="gray">
            <a:xfrm>
              <a:off x="4485913" y="2203049"/>
              <a:ext cx="416547" cy="420995"/>
            </a:xfrm>
            <a:custGeom>
              <a:avLst/>
              <a:gdLst>
                <a:gd name="T0" fmla="*/ 2147483647 w 1098"/>
                <a:gd name="T1" fmla="*/ 2147483647 h 1110"/>
                <a:gd name="T2" fmla="*/ 2147483647 w 1098"/>
                <a:gd name="T3" fmla="*/ 2147483647 h 1110"/>
                <a:gd name="T4" fmla="*/ 2147483647 w 1098"/>
                <a:gd name="T5" fmla="*/ 2147483647 h 1110"/>
                <a:gd name="T6" fmla="*/ 2147483647 w 1098"/>
                <a:gd name="T7" fmla="*/ 2147483647 h 1110"/>
                <a:gd name="T8" fmla="*/ 2147483647 w 1098"/>
                <a:gd name="T9" fmla="*/ 2147483647 h 1110"/>
                <a:gd name="T10" fmla="*/ 2147483647 w 1098"/>
                <a:gd name="T11" fmla="*/ 2147483647 h 1110"/>
                <a:gd name="T12" fmla="*/ 2147483647 w 1098"/>
                <a:gd name="T13" fmla="*/ 2147483647 h 1110"/>
                <a:gd name="T14" fmla="*/ 2147483647 w 1098"/>
                <a:gd name="T15" fmla="*/ 2147483647 h 1110"/>
                <a:gd name="T16" fmla="*/ 2147483647 w 1098"/>
                <a:gd name="T17" fmla="*/ 2147483647 h 1110"/>
                <a:gd name="T18" fmla="*/ 2147483647 w 1098"/>
                <a:gd name="T19" fmla="*/ 2147483647 h 1110"/>
                <a:gd name="T20" fmla="*/ 2147483647 w 1098"/>
                <a:gd name="T21" fmla="*/ 2147483647 h 1110"/>
                <a:gd name="T22" fmla="*/ 2147483647 w 1098"/>
                <a:gd name="T23" fmla="*/ 2147483647 h 1110"/>
                <a:gd name="T24" fmla="*/ 0 w 1098"/>
                <a:gd name="T25" fmla="*/ 2147483647 h 1110"/>
                <a:gd name="T26" fmla="*/ 2147483647 w 1098"/>
                <a:gd name="T27" fmla="*/ 2147483647 h 1110"/>
                <a:gd name="T28" fmla="*/ 2147483647 w 1098"/>
                <a:gd name="T29" fmla="*/ 2147483647 h 1110"/>
                <a:gd name="T30" fmla="*/ 2147483647 w 1098"/>
                <a:gd name="T31" fmla="*/ 2147483647 h 1110"/>
                <a:gd name="T32" fmla="*/ 2147483647 w 1098"/>
                <a:gd name="T33" fmla="*/ 2147483647 h 1110"/>
                <a:gd name="T34" fmla="*/ 2147483647 w 1098"/>
                <a:gd name="T35" fmla="*/ 2147483647 h 1110"/>
                <a:gd name="T36" fmla="*/ 2147483647 w 1098"/>
                <a:gd name="T37" fmla="*/ 2147483647 h 1110"/>
                <a:gd name="T38" fmla="*/ 2147483647 w 1098"/>
                <a:gd name="T39" fmla="*/ 2147483647 h 1110"/>
                <a:gd name="T40" fmla="*/ 2147483647 w 1098"/>
                <a:gd name="T41" fmla="*/ 2147483647 h 1110"/>
                <a:gd name="T42" fmla="*/ 2147483647 w 1098"/>
                <a:gd name="T43" fmla="*/ 2147483647 h 1110"/>
                <a:gd name="T44" fmla="*/ 2147483647 w 1098"/>
                <a:gd name="T45" fmla="*/ 2147483647 h 1110"/>
                <a:gd name="T46" fmla="*/ 2147483647 w 1098"/>
                <a:gd name="T47" fmla="*/ 2147483647 h 1110"/>
                <a:gd name="T48" fmla="*/ 2147483647 w 1098"/>
                <a:gd name="T49" fmla="*/ 2147483647 h 1110"/>
                <a:gd name="T50" fmla="*/ 2147483647 w 1098"/>
                <a:gd name="T51" fmla="*/ 2147483647 h 1110"/>
                <a:gd name="T52" fmla="*/ 2147483647 w 1098"/>
                <a:gd name="T53" fmla="*/ 2147483647 h 1110"/>
                <a:gd name="T54" fmla="*/ 2147483647 w 1098"/>
                <a:gd name="T55" fmla="*/ 2147483647 h 1110"/>
                <a:gd name="T56" fmla="*/ 2147483647 w 1098"/>
                <a:gd name="T57" fmla="*/ 2147483647 h 1110"/>
                <a:gd name="T58" fmla="*/ 2147483647 w 1098"/>
                <a:gd name="T59" fmla="*/ 2147483647 h 1110"/>
                <a:gd name="T60" fmla="*/ 2147483647 w 1098"/>
                <a:gd name="T61" fmla="*/ 2147483647 h 1110"/>
                <a:gd name="T62" fmla="*/ 2147483647 w 1098"/>
                <a:gd name="T63" fmla="*/ 2147483647 h 1110"/>
                <a:gd name="T64" fmla="*/ 2147483647 w 1098"/>
                <a:gd name="T65" fmla="*/ 2147483647 h 1110"/>
                <a:gd name="T66" fmla="*/ 2147483647 w 1098"/>
                <a:gd name="T67" fmla="*/ 2147483647 h 1110"/>
                <a:gd name="T68" fmla="*/ 2147483647 w 1098"/>
                <a:gd name="T69" fmla="*/ 2147483647 h 1110"/>
                <a:gd name="T70" fmla="*/ 2147483647 w 1098"/>
                <a:gd name="T71" fmla="*/ 2147483647 h 1110"/>
                <a:gd name="T72" fmla="*/ 2147483647 w 1098"/>
                <a:gd name="T73" fmla="*/ 2147483647 h 1110"/>
                <a:gd name="T74" fmla="*/ 2147483647 w 1098"/>
                <a:gd name="T75" fmla="*/ 2147483647 h 1110"/>
                <a:gd name="T76" fmla="*/ 2147483647 w 1098"/>
                <a:gd name="T77" fmla="*/ 2147483647 h 1110"/>
                <a:gd name="T78" fmla="*/ 2147483647 w 1098"/>
                <a:gd name="T79" fmla="*/ 2147483647 h 1110"/>
                <a:gd name="T80" fmla="*/ 2147483647 w 1098"/>
                <a:gd name="T81" fmla="*/ 2147483647 h 1110"/>
                <a:gd name="T82" fmla="*/ 2147483647 w 1098"/>
                <a:gd name="T83" fmla="*/ 2147483647 h 1110"/>
                <a:gd name="T84" fmla="*/ 2147483647 w 1098"/>
                <a:gd name="T85" fmla="*/ 2147483647 h 1110"/>
                <a:gd name="T86" fmla="*/ 2147483647 w 1098"/>
                <a:gd name="T87" fmla="*/ 2147483647 h 1110"/>
                <a:gd name="T88" fmla="*/ 2147483647 w 1098"/>
                <a:gd name="T89" fmla="*/ 2147483647 h 1110"/>
                <a:gd name="T90" fmla="*/ 2147483647 w 1098"/>
                <a:gd name="T91" fmla="*/ 2147483647 h 1110"/>
                <a:gd name="T92" fmla="*/ 2147483647 w 1098"/>
                <a:gd name="T93" fmla="*/ 2147483647 h 1110"/>
                <a:gd name="T94" fmla="*/ 2147483647 w 1098"/>
                <a:gd name="T95" fmla="*/ 2147483647 h 1110"/>
                <a:gd name="T96" fmla="*/ 2147483647 w 1098"/>
                <a:gd name="T97" fmla="*/ 2147483647 h 1110"/>
                <a:gd name="T98" fmla="*/ 2147483647 w 1098"/>
                <a:gd name="T99" fmla="*/ 2147483647 h 1110"/>
                <a:gd name="T100" fmla="*/ 2147483647 w 1098"/>
                <a:gd name="T101" fmla="*/ 2147483647 h 1110"/>
                <a:gd name="T102" fmla="*/ 2147483647 w 1098"/>
                <a:gd name="T103" fmla="*/ 2147483647 h 1110"/>
                <a:gd name="T104" fmla="*/ 2147483647 w 1098"/>
                <a:gd name="T105" fmla="*/ 2147483647 h 1110"/>
                <a:gd name="T106" fmla="*/ 2147483647 w 1098"/>
                <a:gd name="T107" fmla="*/ 2147483647 h 1110"/>
                <a:gd name="T108" fmla="*/ 2147483647 w 1098"/>
                <a:gd name="T109" fmla="*/ 2147483647 h 1110"/>
                <a:gd name="T110" fmla="*/ 2147483647 w 1098"/>
                <a:gd name="T111" fmla="*/ 2147483647 h 1110"/>
                <a:gd name="T112" fmla="*/ 2147483647 w 1098"/>
                <a:gd name="T113" fmla="*/ 2147483647 h 111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098"/>
                <a:gd name="T172" fmla="*/ 0 h 1110"/>
                <a:gd name="T173" fmla="*/ 1098 w 1098"/>
                <a:gd name="T174" fmla="*/ 1110 h 1110"/>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098" h="1110">
                  <a:moveTo>
                    <a:pt x="156" y="60"/>
                  </a:moveTo>
                  <a:lnTo>
                    <a:pt x="150" y="66"/>
                  </a:lnTo>
                  <a:lnTo>
                    <a:pt x="126" y="78"/>
                  </a:lnTo>
                  <a:lnTo>
                    <a:pt x="114" y="78"/>
                  </a:lnTo>
                  <a:lnTo>
                    <a:pt x="102" y="84"/>
                  </a:lnTo>
                  <a:lnTo>
                    <a:pt x="96" y="90"/>
                  </a:lnTo>
                  <a:lnTo>
                    <a:pt x="90" y="102"/>
                  </a:lnTo>
                  <a:lnTo>
                    <a:pt x="84" y="108"/>
                  </a:lnTo>
                  <a:lnTo>
                    <a:pt x="78" y="120"/>
                  </a:lnTo>
                  <a:lnTo>
                    <a:pt x="72" y="120"/>
                  </a:lnTo>
                  <a:lnTo>
                    <a:pt x="54" y="138"/>
                  </a:lnTo>
                  <a:lnTo>
                    <a:pt x="54" y="156"/>
                  </a:lnTo>
                  <a:lnTo>
                    <a:pt x="66" y="180"/>
                  </a:lnTo>
                  <a:lnTo>
                    <a:pt x="66" y="204"/>
                  </a:lnTo>
                  <a:lnTo>
                    <a:pt x="36" y="234"/>
                  </a:lnTo>
                  <a:lnTo>
                    <a:pt x="30" y="234"/>
                  </a:lnTo>
                  <a:lnTo>
                    <a:pt x="24" y="240"/>
                  </a:lnTo>
                  <a:lnTo>
                    <a:pt x="12" y="246"/>
                  </a:lnTo>
                  <a:lnTo>
                    <a:pt x="6" y="246"/>
                  </a:lnTo>
                  <a:lnTo>
                    <a:pt x="0" y="252"/>
                  </a:lnTo>
                  <a:lnTo>
                    <a:pt x="12" y="270"/>
                  </a:lnTo>
                  <a:lnTo>
                    <a:pt x="36" y="330"/>
                  </a:lnTo>
                  <a:lnTo>
                    <a:pt x="48" y="354"/>
                  </a:lnTo>
                  <a:lnTo>
                    <a:pt x="48" y="360"/>
                  </a:lnTo>
                  <a:lnTo>
                    <a:pt x="42" y="372"/>
                  </a:lnTo>
                  <a:lnTo>
                    <a:pt x="42" y="402"/>
                  </a:lnTo>
                  <a:lnTo>
                    <a:pt x="36" y="408"/>
                  </a:lnTo>
                  <a:lnTo>
                    <a:pt x="36" y="414"/>
                  </a:lnTo>
                  <a:lnTo>
                    <a:pt x="42" y="432"/>
                  </a:lnTo>
                  <a:lnTo>
                    <a:pt x="30" y="456"/>
                  </a:lnTo>
                  <a:lnTo>
                    <a:pt x="36" y="510"/>
                  </a:lnTo>
                  <a:lnTo>
                    <a:pt x="36" y="516"/>
                  </a:lnTo>
                  <a:lnTo>
                    <a:pt x="42" y="522"/>
                  </a:lnTo>
                  <a:lnTo>
                    <a:pt x="42" y="534"/>
                  </a:lnTo>
                  <a:lnTo>
                    <a:pt x="36" y="546"/>
                  </a:lnTo>
                  <a:lnTo>
                    <a:pt x="30" y="552"/>
                  </a:lnTo>
                  <a:lnTo>
                    <a:pt x="18" y="558"/>
                  </a:lnTo>
                  <a:lnTo>
                    <a:pt x="6" y="558"/>
                  </a:lnTo>
                  <a:lnTo>
                    <a:pt x="0" y="564"/>
                  </a:lnTo>
                  <a:lnTo>
                    <a:pt x="0" y="570"/>
                  </a:lnTo>
                  <a:lnTo>
                    <a:pt x="6" y="582"/>
                  </a:lnTo>
                  <a:lnTo>
                    <a:pt x="18" y="594"/>
                  </a:lnTo>
                  <a:lnTo>
                    <a:pt x="24" y="612"/>
                  </a:lnTo>
                  <a:lnTo>
                    <a:pt x="36" y="624"/>
                  </a:lnTo>
                  <a:lnTo>
                    <a:pt x="42" y="636"/>
                  </a:lnTo>
                  <a:lnTo>
                    <a:pt x="48" y="642"/>
                  </a:lnTo>
                  <a:lnTo>
                    <a:pt x="48" y="684"/>
                  </a:lnTo>
                  <a:lnTo>
                    <a:pt x="72" y="708"/>
                  </a:lnTo>
                  <a:lnTo>
                    <a:pt x="96" y="696"/>
                  </a:lnTo>
                  <a:lnTo>
                    <a:pt x="102" y="696"/>
                  </a:lnTo>
                  <a:lnTo>
                    <a:pt x="138" y="714"/>
                  </a:lnTo>
                  <a:lnTo>
                    <a:pt x="150" y="714"/>
                  </a:lnTo>
                  <a:lnTo>
                    <a:pt x="162" y="726"/>
                  </a:lnTo>
                  <a:lnTo>
                    <a:pt x="162" y="732"/>
                  </a:lnTo>
                  <a:lnTo>
                    <a:pt x="168" y="744"/>
                  </a:lnTo>
                  <a:lnTo>
                    <a:pt x="174" y="762"/>
                  </a:lnTo>
                  <a:lnTo>
                    <a:pt x="180" y="774"/>
                  </a:lnTo>
                  <a:lnTo>
                    <a:pt x="186" y="780"/>
                  </a:lnTo>
                  <a:lnTo>
                    <a:pt x="186" y="786"/>
                  </a:lnTo>
                  <a:lnTo>
                    <a:pt x="222" y="792"/>
                  </a:lnTo>
                  <a:lnTo>
                    <a:pt x="234" y="792"/>
                  </a:lnTo>
                  <a:lnTo>
                    <a:pt x="246" y="798"/>
                  </a:lnTo>
                  <a:lnTo>
                    <a:pt x="258" y="798"/>
                  </a:lnTo>
                  <a:lnTo>
                    <a:pt x="276" y="804"/>
                  </a:lnTo>
                  <a:lnTo>
                    <a:pt x="288" y="810"/>
                  </a:lnTo>
                  <a:lnTo>
                    <a:pt x="294" y="810"/>
                  </a:lnTo>
                  <a:lnTo>
                    <a:pt x="300" y="816"/>
                  </a:lnTo>
                  <a:lnTo>
                    <a:pt x="312" y="822"/>
                  </a:lnTo>
                  <a:lnTo>
                    <a:pt x="318" y="828"/>
                  </a:lnTo>
                  <a:lnTo>
                    <a:pt x="324" y="840"/>
                  </a:lnTo>
                  <a:lnTo>
                    <a:pt x="336" y="846"/>
                  </a:lnTo>
                  <a:lnTo>
                    <a:pt x="342" y="852"/>
                  </a:lnTo>
                  <a:lnTo>
                    <a:pt x="360" y="846"/>
                  </a:lnTo>
                  <a:lnTo>
                    <a:pt x="396" y="828"/>
                  </a:lnTo>
                  <a:lnTo>
                    <a:pt x="456" y="792"/>
                  </a:lnTo>
                  <a:lnTo>
                    <a:pt x="468" y="786"/>
                  </a:lnTo>
                  <a:lnTo>
                    <a:pt x="1026" y="1110"/>
                  </a:lnTo>
                  <a:lnTo>
                    <a:pt x="1026" y="1062"/>
                  </a:lnTo>
                  <a:lnTo>
                    <a:pt x="1098" y="1062"/>
                  </a:lnTo>
                  <a:lnTo>
                    <a:pt x="1098" y="828"/>
                  </a:lnTo>
                  <a:lnTo>
                    <a:pt x="1092" y="750"/>
                  </a:lnTo>
                  <a:lnTo>
                    <a:pt x="1092" y="660"/>
                  </a:lnTo>
                  <a:lnTo>
                    <a:pt x="1086" y="564"/>
                  </a:lnTo>
                  <a:lnTo>
                    <a:pt x="1086" y="468"/>
                  </a:lnTo>
                  <a:lnTo>
                    <a:pt x="1080" y="390"/>
                  </a:lnTo>
                  <a:lnTo>
                    <a:pt x="1080" y="306"/>
                  </a:lnTo>
                  <a:lnTo>
                    <a:pt x="1068" y="270"/>
                  </a:lnTo>
                  <a:lnTo>
                    <a:pt x="1056" y="258"/>
                  </a:lnTo>
                  <a:lnTo>
                    <a:pt x="1050" y="246"/>
                  </a:lnTo>
                  <a:lnTo>
                    <a:pt x="1050" y="240"/>
                  </a:lnTo>
                  <a:lnTo>
                    <a:pt x="1056" y="228"/>
                  </a:lnTo>
                  <a:lnTo>
                    <a:pt x="1062" y="222"/>
                  </a:lnTo>
                  <a:lnTo>
                    <a:pt x="1068" y="210"/>
                  </a:lnTo>
                  <a:lnTo>
                    <a:pt x="1074" y="204"/>
                  </a:lnTo>
                  <a:lnTo>
                    <a:pt x="1074" y="198"/>
                  </a:lnTo>
                  <a:lnTo>
                    <a:pt x="1068" y="186"/>
                  </a:lnTo>
                  <a:lnTo>
                    <a:pt x="1056" y="180"/>
                  </a:lnTo>
                  <a:lnTo>
                    <a:pt x="1056" y="150"/>
                  </a:lnTo>
                  <a:lnTo>
                    <a:pt x="1080" y="126"/>
                  </a:lnTo>
                  <a:lnTo>
                    <a:pt x="1074" y="114"/>
                  </a:lnTo>
                  <a:lnTo>
                    <a:pt x="1074" y="96"/>
                  </a:lnTo>
                  <a:lnTo>
                    <a:pt x="1056" y="102"/>
                  </a:lnTo>
                  <a:lnTo>
                    <a:pt x="1044" y="90"/>
                  </a:lnTo>
                  <a:lnTo>
                    <a:pt x="1032" y="102"/>
                  </a:lnTo>
                  <a:lnTo>
                    <a:pt x="1026" y="102"/>
                  </a:lnTo>
                  <a:lnTo>
                    <a:pt x="1020" y="96"/>
                  </a:lnTo>
                  <a:lnTo>
                    <a:pt x="1008" y="90"/>
                  </a:lnTo>
                  <a:lnTo>
                    <a:pt x="1002" y="84"/>
                  </a:lnTo>
                  <a:lnTo>
                    <a:pt x="990" y="78"/>
                  </a:lnTo>
                  <a:lnTo>
                    <a:pt x="978" y="78"/>
                  </a:lnTo>
                  <a:lnTo>
                    <a:pt x="966" y="84"/>
                  </a:lnTo>
                  <a:lnTo>
                    <a:pt x="954" y="84"/>
                  </a:lnTo>
                  <a:lnTo>
                    <a:pt x="942" y="78"/>
                  </a:lnTo>
                  <a:lnTo>
                    <a:pt x="936" y="72"/>
                  </a:lnTo>
                  <a:lnTo>
                    <a:pt x="936" y="48"/>
                  </a:lnTo>
                  <a:lnTo>
                    <a:pt x="930" y="42"/>
                  </a:lnTo>
                  <a:lnTo>
                    <a:pt x="918" y="36"/>
                  </a:lnTo>
                  <a:lnTo>
                    <a:pt x="882" y="36"/>
                  </a:lnTo>
                  <a:lnTo>
                    <a:pt x="876" y="30"/>
                  </a:lnTo>
                  <a:lnTo>
                    <a:pt x="864" y="30"/>
                  </a:lnTo>
                  <a:lnTo>
                    <a:pt x="852" y="24"/>
                  </a:lnTo>
                  <a:lnTo>
                    <a:pt x="840" y="24"/>
                  </a:lnTo>
                  <a:lnTo>
                    <a:pt x="834" y="30"/>
                  </a:lnTo>
                  <a:lnTo>
                    <a:pt x="834" y="36"/>
                  </a:lnTo>
                  <a:lnTo>
                    <a:pt x="798" y="36"/>
                  </a:lnTo>
                  <a:lnTo>
                    <a:pt x="780" y="42"/>
                  </a:lnTo>
                  <a:lnTo>
                    <a:pt x="768" y="48"/>
                  </a:lnTo>
                  <a:lnTo>
                    <a:pt x="732" y="84"/>
                  </a:lnTo>
                  <a:lnTo>
                    <a:pt x="720" y="108"/>
                  </a:lnTo>
                  <a:lnTo>
                    <a:pt x="720" y="120"/>
                  </a:lnTo>
                  <a:lnTo>
                    <a:pt x="726" y="138"/>
                  </a:lnTo>
                  <a:lnTo>
                    <a:pt x="738" y="150"/>
                  </a:lnTo>
                  <a:lnTo>
                    <a:pt x="744" y="162"/>
                  </a:lnTo>
                  <a:lnTo>
                    <a:pt x="744" y="180"/>
                  </a:lnTo>
                  <a:lnTo>
                    <a:pt x="738" y="192"/>
                  </a:lnTo>
                  <a:lnTo>
                    <a:pt x="714" y="216"/>
                  </a:lnTo>
                  <a:lnTo>
                    <a:pt x="708" y="228"/>
                  </a:lnTo>
                  <a:lnTo>
                    <a:pt x="696" y="234"/>
                  </a:lnTo>
                  <a:lnTo>
                    <a:pt x="666" y="234"/>
                  </a:lnTo>
                  <a:lnTo>
                    <a:pt x="648" y="228"/>
                  </a:lnTo>
                  <a:lnTo>
                    <a:pt x="630" y="216"/>
                  </a:lnTo>
                  <a:lnTo>
                    <a:pt x="612" y="198"/>
                  </a:lnTo>
                  <a:lnTo>
                    <a:pt x="582" y="180"/>
                  </a:lnTo>
                  <a:lnTo>
                    <a:pt x="552" y="168"/>
                  </a:lnTo>
                  <a:lnTo>
                    <a:pt x="528" y="162"/>
                  </a:lnTo>
                  <a:lnTo>
                    <a:pt x="462" y="162"/>
                  </a:lnTo>
                  <a:lnTo>
                    <a:pt x="438" y="150"/>
                  </a:lnTo>
                  <a:lnTo>
                    <a:pt x="426" y="138"/>
                  </a:lnTo>
                  <a:lnTo>
                    <a:pt x="420" y="126"/>
                  </a:lnTo>
                  <a:lnTo>
                    <a:pt x="414" y="108"/>
                  </a:lnTo>
                  <a:lnTo>
                    <a:pt x="414" y="96"/>
                  </a:lnTo>
                  <a:lnTo>
                    <a:pt x="402" y="72"/>
                  </a:lnTo>
                  <a:lnTo>
                    <a:pt x="378" y="60"/>
                  </a:lnTo>
                  <a:lnTo>
                    <a:pt x="366" y="60"/>
                  </a:lnTo>
                  <a:lnTo>
                    <a:pt x="354" y="54"/>
                  </a:lnTo>
                  <a:lnTo>
                    <a:pt x="348" y="48"/>
                  </a:lnTo>
                  <a:lnTo>
                    <a:pt x="324" y="36"/>
                  </a:lnTo>
                  <a:lnTo>
                    <a:pt x="318" y="36"/>
                  </a:lnTo>
                  <a:lnTo>
                    <a:pt x="306" y="30"/>
                  </a:lnTo>
                  <a:lnTo>
                    <a:pt x="264" y="30"/>
                  </a:lnTo>
                  <a:lnTo>
                    <a:pt x="252" y="36"/>
                  </a:lnTo>
                  <a:lnTo>
                    <a:pt x="216" y="36"/>
                  </a:lnTo>
                  <a:lnTo>
                    <a:pt x="192" y="24"/>
                  </a:lnTo>
                  <a:lnTo>
                    <a:pt x="180" y="12"/>
                  </a:lnTo>
                  <a:lnTo>
                    <a:pt x="168" y="6"/>
                  </a:lnTo>
                  <a:lnTo>
                    <a:pt x="150" y="6"/>
                  </a:lnTo>
                  <a:lnTo>
                    <a:pt x="144" y="0"/>
                  </a:lnTo>
                  <a:lnTo>
                    <a:pt x="138" y="42"/>
                  </a:lnTo>
                  <a:lnTo>
                    <a:pt x="144" y="42"/>
                  </a:lnTo>
                  <a:lnTo>
                    <a:pt x="156" y="54"/>
                  </a:lnTo>
                  <a:lnTo>
                    <a:pt x="156" y="6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89" name="Liberia" descr="© INSCALE GmbH, 05.05.2010&#10;http://www.presentationload.com/">
              <a:extLst>
                <a:ext uri="{FF2B5EF4-FFF2-40B4-BE49-F238E27FC236}">
                  <a16:creationId xmlns:a16="http://schemas.microsoft.com/office/drawing/2014/main" id="{127C40A0-3F6D-EEA8-C6D3-86D0C2B4432A}"/>
                </a:ext>
              </a:extLst>
            </p:cNvPr>
            <p:cNvSpPr>
              <a:spLocks/>
            </p:cNvSpPr>
            <p:nvPr/>
          </p:nvSpPr>
          <p:spPr bwMode="gray">
            <a:xfrm>
              <a:off x="3918164" y="2956098"/>
              <a:ext cx="117108" cy="130449"/>
            </a:xfrm>
            <a:custGeom>
              <a:avLst/>
              <a:gdLst>
                <a:gd name="T0" fmla="*/ 2147483647 w 312"/>
                <a:gd name="T1" fmla="*/ 2147483647 h 342"/>
                <a:gd name="T2" fmla="*/ 2147483647 w 312"/>
                <a:gd name="T3" fmla="*/ 2147483647 h 342"/>
                <a:gd name="T4" fmla="*/ 2147483647 w 312"/>
                <a:gd name="T5" fmla="*/ 2147483647 h 342"/>
                <a:gd name="T6" fmla="*/ 2147483647 w 312"/>
                <a:gd name="T7" fmla="*/ 2147483647 h 342"/>
                <a:gd name="T8" fmla="*/ 2147483647 w 312"/>
                <a:gd name="T9" fmla="*/ 2147483647 h 342"/>
                <a:gd name="T10" fmla="*/ 2147483647 w 312"/>
                <a:gd name="T11" fmla="*/ 2147483647 h 342"/>
                <a:gd name="T12" fmla="*/ 2147483647 w 312"/>
                <a:gd name="T13" fmla="*/ 2147483647 h 342"/>
                <a:gd name="T14" fmla="*/ 2147483647 w 312"/>
                <a:gd name="T15" fmla="*/ 2147483647 h 342"/>
                <a:gd name="T16" fmla="*/ 2147483647 w 312"/>
                <a:gd name="T17" fmla="*/ 2147483647 h 342"/>
                <a:gd name="T18" fmla="*/ 2147483647 w 312"/>
                <a:gd name="T19" fmla="*/ 2147483647 h 342"/>
                <a:gd name="T20" fmla="*/ 2147483647 w 312"/>
                <a:gd name="T21" fmla="*/ 2147483647 h 342"/>
                <a:gd name="T22" fmla="*/ 2147483647 w 312"/>
                <a:gd name="T23" fmla="*/ 2147483647 h 342"/>
                <a:gd name="T24" fmla="*/ 2147483647 w 312"/>
                <a:gd name="T25" fmla="*/ 2147483647 h 342"/>
                <a:gd name="T26" fmla="*/ 2147483647 w 312"/>
                <a:gd name="T27" fmla="*/ 2147483647 h 342"/>
                <a:gd name="T28" fmla="*/ 2147483647 w 312"/>
                <a:gd name="T29" fmla="*/ 2147483647 h 342"/>
                <a:gd name="T30" fmla="*/ 2147483647 w 312"/>
                <a:gd name="T31" fmla="*/ 2147483647 h 342"/>
                <a:gd name="T32" fmla="*/ 2147483647 w 312"/>
                <a:gd name="T33" fmla="*/ 2147483647 h 342"/>
                <a:gd name="T34" fmla="*/ 2147483647 w 312"/>
                <a:gd name="T35" fmla="*/ 2147483647 h 342"/>
                <a:gd name="T36" fmla="*/ 2147483647 w 312"/>
                <a:gd name="T37" fmla="*/ 2147483647 h 342"/>
                <a:gd name="T38" fmla="*/ 2147483647 w 312"/>
                <a:gd name="T39" fmla="*/ 2147483647 h 342"/>
                <a:gd name="T40" fmla="*/ 2147483647 w 312"/>
                <a:gd name="T41" fmla="*/ 2147483647 h 342"/>
                <a:gd name="T42" fmla="*/ 2147483647 w 312"/>
                <a:gd name="T43" fmla="*/ 2147483647 h 342"/>
                <a:gd name="T44" fmla="*/ 2147483647 w 312"/>
                <a:gd name="T45" fmla="*/ 2147483647 h 342"/>
                <a:gd name="T46" fmla="*/ 2147483647 w 312"/>
                <a:gd name="T47" fmla="*/ 2147483647 h 342"/>
                <a:gd name="T48" fmla="*/ 2147483647 w 312"/>
                <a:gd name="T49" fmla="*/ 2147483647 h 342"/>
                <a:gd name="T50" fmla="*/ 2147483647 w 312"/>
                <a:gd name="T51" fmla="*/ 0 h 342"/>
                <a:gd name="T52" fmla="*/ 2147483647 w 312"/>
                <a:gd name="T53" fmla="*/ 0 h 342"/>
                <a:gd name="T54" fmla="*/ 2147483647 w 312"/>
                <a:gd name="T55" fmla="*/ 2147483647 h 342"/>
                <a:gd name="T56" fmla="*/ 2147483647 w 312"/>
                <a:gd name="T57" fmla="*/ 2147483647 h 342"/>
                <a:gd name="T58" fmla="*/ 2147483647 w 312"/>
                <a:gd name="T59" fmla="*/ 2147483647 h 342"/>
                <a:gd name="T60" fmla="*/ 2147483647 w 312"/>
                <a:gd name="T61" fmla="*/ 2147483647 h 342"/>
                <a:gd name="T62" fmla="*/ 2147483647 w 312"/>
                <a:gd name="T63" fmla="*/ 2147483647 h 342"/>
                <a:gd name="T64" fmla="*/ 2147483647 w 312"/>
                <a:gd name="T65" fmla="*/ 2147483647 h 342"/>
                <a:gd name="T66" fmla="*/ 2147483647 w 312"/>
                <a:gd name="T67" fmla="*/ 2147483647 h 342"/>
                <a:gd name="T68" fmla="*/ 2147483647 w 312"/>
                <a:gd name="T69" fmla="*/ 2147483647 h 342"/>
                <a:gd name="T70" fmla="*/ 2147483647 w 312"/>
                <a:gd name="T71" fmla="*/ 2147483647 h 342"/>
                <a:gd name="T72" fmla="*/ 2147483647 w 312"/>
                <a:gd name="T73" fmla="*/ 2147483647 h 342"/>
                <a:gd name="T74" fmla="*/ 2147483647 w 312"/>
                <a:gd name="T75" fmla="*/ 2147483647 h 342"/>
                <a:gd name="T76" fmla="*/ 2147483647 w 312"/>
                <a:gd name="T77" fmla="*/ 2147483647 h 342"/>
                <a:gd name="T78" fmla="*/ 0 w 312"/>
                <a:gd name="T79" fmla="*/ 2147483647 h 342"/>
                <a:gd name="T80" fmla="*/ 2147483647 w 312"/>
                <a:gd name="T81" fmla="*/ 2147483647 h 342"/>
                <a:gd name="T82" fmla="*/ 2147483647 w 312"/>
                <a:gd name="T83" fmla="*/ 2147483647 h 342"/>
                <a:gd name="T84" fmla="*/ 2147483647 w 312"/>
                <a:gd name="T85" fmla="*/ 2147483647 h 342"/>
                <a:gd name="T86" fmla="*/ 2147483647 w 312"/>
                <a:gd name="T87" fmla="*/ 2147483647 h 342"/>
                <a:gd name="T88" fmla="*/ 2147483647 w 312"/>
                <a:gd name="T89" fmla="*/ 2147483647 h 342"/>
                <a:gd name="T90" fmla="*/ 2147483647 w 312"/>
                <a:gd name="T91" fmla="*/ 2147483647 h 342"/>
                <a:gd name="T92" fmla="*/ 2147483647 w 312"/>
                <a:gd name="T93" fmla="*/ 2147483647 h 342"/>
                <a:gd name="T94" fmla="*/ 2147483647 w 312"/>
                <a:gd name="T95" fmla="*/ 2147483647 h 342"/>
                <a:gd name="T96" fmla="*/ 2147483647 w 312"/>
                <a:gd name="T97" fmla="*/ 2147483647 h 342"/>
                <a:gd name="T98" fmla="*/ 2147483647 w 312"/>
                <a:gd name="T99" fmla="*/ 2147483647 h 342"/>
                <a:gd name="T100" fmla="*/ 2147483647 w 312"/>
                <a:gd name="T101" fmla="*/ 2147483647 h 342"/>
                <a:gd name="T102" fmla="*/ 2147483647 w 312"/>
                <a:gd name="T103" fmla="*/ 2147483647 h 342"/>
                <a:gd name="T104" fmla="*/ 2147483647 w 312"/>
                <a:gd name="T105" fmla="*/ 2147483647 h 342"/>
                <a:gd name="T106" fmla="*/ 2147483647 w 312"/>
                <a:gd name="T107" fmla="*/ 2147483647 h 342"/>
                <a:gd name="T108" fmla="*/ 2147483647 w 312"/>
                <a:gd name="T109" fmla="*/ 2147483647 h 342"/>
                <a:gd name="T110" fmla="*/ 2147483647 w 312"/>
                <a:gd name="T111" fmla="*/ 2147483647 h 342"/>
                <a:gd name="T112" fmla="*/ 2147483647 w 312"/>
                <a:gd name="T113" fmla="*/ 2147483647 h 342"/>
                <a:gd name="T114" fmla="*/ 2147483647 w 312"/>
                <a:gd name="T115" fmla="*/ 2147483647 h 342"/>
                <a:gd name="T116" fmla="*/ 2147483647 w 312"/>
                <a:gd name="T117" fmla="*/ 2147483647 h 342"/>
                <a:gd name="T118" fmla="*/ 2147483647 w 312"/>
                <a:gd name="T119" fmla="*/ 2147483647 h 342"/>
                <a:gd name="T120" fmla="*/ 2147483647 w 312"/>
                <a:gd name="T121" fmla="*/ 2147483647 h 34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312"/>
                <a:gd name="T184" fmla="*/ 0 h 342"/>
                <a:gd name="T185" fmla="*/ 312 w 312"/>
                <a:gd name="T186" fmla="*/ 342 h 342"/>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312" h="342">
                  <a:moveTo>
                    <a:pt x="312" y="252"/>
                  </a:moveTo>
                  <a:lnTo>
                    <a:pt x="312" y="240"/>
                  </a:lnTo>
                  <a:lnTo>
                    <a:pt x="282" y="210"/>
                  </a:lnTo>
                  <a:lnTo>
                    <a:pt x="282" y="180"/>
                  </a:lnTo>
                  <a:lnTo>
                    <a:pt x="246" y="186"/>
                  </a:lnTo>
                  <a:lnTo>
                    <a:pt x="246" y="174"/>
                  </a:lnTo>
                  <a:lnTo>
                    <a:pt x="228" y="174"/>
                  </a:lnTo>
                  <a:lnTo>
                    <a:pt x="222" y="168"/>
                  </a:lnTo>
                  <a:lnTo>
                    <a:pt x="228" y="156"/>
                  </a:lnTo>
                  <a:lnTo>
                    <a:pt x="240" y="150"/>
                  </a:lnTo>
                  <a:lnTo>
                    <a:pt x="246" y="132"/>
                  </a:lnTo>
                  <a:lnTo>
                    <a:pt x="246" y="108"/>
                  </a:lnTo>
                  <a:lnTo>
                    <a:pt x="228" y="72"/>
                  </a:lnTo>
                  <a:lnTo>
                    <a:pt x="222" y="72"/>
                  </a:lnTo>
                  <a:lnTo>
                    <a:pt x="216" y="78"/>
                  </a:lnTo>
                  <a:lnTo>
                    <a:pt x="210" y="90"/>
                  </a:lnTo>
                  <a:lnTo>
                    <a:pt x="210" y="102"/>
                  </a:lnTo>
                  <a:lnTo>
                    <a:pt x="198" y="114"/>
                  </a:lnTo>
                  <a:lnTo>
                    <a:pt x="192" y="114"/>
                  </a:lnTo>
                  <a:lnTo>
                    <a:pt x="180" y="102"/>
                  </a:lnTo>
                  <a:lnTo>
                    <a:pt x="180" y="96"/>
                  </a:lnTo>
                  <a:lnTo>
                    <a:pt x="168" y="96"/>
                  </a:lnTo>
                  <a:lnTo>
                    <a:pt x="168" y="36"/>
                  </a:lnTo>
                  <a:lnTo>
                    <a:pt x="162" y="18"/>
                  </a:lnTo>
                  <a:lnTo>
                    <a:pt x="150" y="6"/>
                  </a:lnTo>
                  <a:lnTo>
                    <a:pt x="138" y="0"/>
                  </a:lnTo>
                  <a:lnTo>
                    <a:pt x="132" y="0"/>
                  </a:lnTo>
                  <a:lnTo>
                    <a:pt x="126" y="6"/>
                  </a:lnTo>
                  <a:lnTo>
                    <a:pt x="126" y="18"/>
                  </a:lnTo>
                  <a:lnTo>
                    <a:pt x="102" y="12"/>
                  </a:lnTo>
                  <a:lnTo>
                    <a:pt x="108" y="36"/>
                  </a:lnTo>
                  <a:lnTo>
                    <a:pt x="84" y="42"/>
                  </a:lnTo>
                  <a:lnTo>
                    <a:pt x="84" y="60"/>
                  </a:lnTo>
                  <a:lnTo>
                    <a:pt x="78" y="72"/>
                  </a:lnTo>
                  <a:lnTo>
                    <a:pt x="66" y="78"/>
                  </a:lnTo>
                  <a:lnTo>
                    <a:pt x="54" y="90"/>
                  </a:lnTo>
                  <a:lnTo>
                    <a:pt x="42" y="96"/>
                  </a:lnTo>
                  <a:lnTo>
                    <a:pt x="24" y="114"/>
                  </a:lnTo>
                  <a:lnTo>
                    <a:pt x="24" y="150"/>
                  </a:lnTo>
                  <a:lnTo>
                    <a:pt x="0" y="126"/>
                  </a:lnTo>
                  <a:lnTo>
                    <a:pt x="36" y="162"/>
                  </a:lnTo>
                  <a:lnTo>
                    <a:pt x="60" y="162"/>
                  </a:lnTo>
                  <a:lnTo>
                    <a:pt x="72" y="192"/>
                  </a:lnTo>
                  <a:lnTo>
                    <a:pt x="102" y="192"/>
                  </a:lnTo>
                  <a:lnTo>
                    <a:pt x="108" y="198"/>
                  </a:lnTo>
                  <a:lnTo>
                    <a:pt x="120" y="222"/>
                  </a:lnTo>
                  <a:lnTo>
                    <a:pt x="132" y="240"/>
                  </a:lnTo>
                  <a:lnTo>
                    <a:pt x="150" y="252"/>
                  </a:lnTo>
                  <a:lnTo>
                    <a:pt x="162" y="270"/>
                  </a:lnTo>
                  <a:lnTo>
                    <a:pt x="180" y="282"/>
                  </a:lnTo>
                  <a:lnTo>
                    <a:pt x="198" y="288"/>
                  </a:lnTo>
                  <a:lnTo>
                    <a:pt x="210" y="294"/>
                  </a:lnTo>
                  <a:lnTo>
                    <a:pt x="228" y="300"/>
                  </a:lnTo>
                  <a:lnTo>
                    <a:pt x="258" y="330"/>
                  </a:lnTo>
                  <a:lnTo>
                    <a:pt x="294" y="342"/>
                  </a:lnTo>
                  <a:lnTo>
                    <a:pt x="300" y="342"/>
                  </a:lnTo>
                  <a:lnTo>
                    <a:pt x="300" y="294"/>
                  </a:lnTo>
                  <a:lnTo>
                    <a:pt x="306" y="288"/>
                  </a:lnTo>
                  <a:lnTo>
                    <a:pt x="306" y="276"/>
                  </a:lnTo>
                  <a:lnTo>
                    <a:pt x="312" y="264"/>
                  </a:lnTo>
                  <a:lnTo>
                    <a:pt x="312" y="25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90" name="Lesotho" descr="© INSCALE GmbH, 05.05.2010&#10;http://www.presentationload.com/">
              <a:extLst>
                <a:ext uri="{FF2B5EF4-FFF2-40B4-BE49-F238E27FC236}">
                  <a16:creationId xmlns:a16="http://schemas.microsoft.com/office/drawing/2014/main" id="{FD1CC40C-DDFF-7EF5-0D02-CFF4BABE2DF1}"/>
                </a:ext>
              </a:extLst>
            </p:cNvPr>
            <p:cNvSpPr>
              <a:spLocks/>
            </p:cNvSpPr>
            <p:nvPr/>
          </p:nvSpPr>
          <p:spPr bwMode="gray">
            <a:xfrm>
              <a:off x="4945448" y="4093082"/>
              <a:ext cx="63743" cy="62260"/>
            </a:xfrm>
            <a:custGeom>
              <a:avLst/>
              <a:gdLst>
                <a:gd name="T0" fmla="*/ 0 w 168"/>
                <a:gd name="T1" fmla="*/ 2147483647 h 162"/>
                <a:gd name="T2" fmla="*/ 2147483647 w 168"/>
                <a:gd name="T3" fmla="*/ 2147483647 h 162"/>
                <a:gd name="T4" fmla="*/ 2147483647 w 168"/>
                <a:gd name="T5" fmla="*/ 2147483647 h 162"/>
                <a:gd name="T6" fmla="*/ 2147483647 w 168"/>
                <a:gd name="T7" fmla="*/ 2147483647 h 162"/>
                <a:gd name="T8" fmla="*/ 2147483647 w 168"/>
                <a:gd name="T9" fmla="*/ 2147483647 h 162"/>
                <a:gd name="T10" fmla="*/ 2147483647 w 168"/>
                <a:gd name="T11" fmla="*/ 2147483647 h 162"/>
                <a:gd name="T12" fmla="*/ 2147483647 w 168"/>
                <a:gd name="T13" fmla="*/ 2147483647 h 162"/>
                <a:gd name="T14" fmla="*/ 2147483647 w 168"/>
                <a:gd name="T15" fmla="*/ 2147483647 h 162"/>
                <a:gd name="T16" fmla="*/ 2147483647 w 168"/>
                <a:gd name="T17" fmla="*/ 2147483647 h 162"/>
                <a:gd name="T18" fmla="*/ 2147483647 w 168"/>
                <a:gd name="T19" fmla="*/ 2147483647 h 162"/>
                <a:gd name="T20" fmla="*/ 2147483647 w 168"/>
                <a:gd name="T21" fmla="*/ 2147483647 h 162"/>
                <a:gd name="T22" fmla="*/ 2147483647 w 168"/>
                <a:gd name="T23" fmla="*/ 2147483647 h 162"/>
                <a:gd name="T24" fmla="*/ 2147483647 w 168"/>
                <a:gd name="T25" fmla="*/ 2147483647 h 162"/>
                <a:gd name="T26" fmla="*/ 2147483647 w 168"/>
                <a:gd name="T27" fmla="*/ 2147483647 h 162"/>
                <a:gd name="T28" fmla="*/ 2147483647 w 168"/>
                <a:gd name="T29" fmla="*/ 2147483647 h 162"/>
                <a:gd name="T30" fmla="*/ 2147483647 w 168"/>
                <a:gd name="T31" fmla="*/ 2147483647 h 162"/>
                <a:gd name="T32" fmla="*/ 2147483647 w 168"/>
                <a:gd name="T33" fmla="*/ 2147483647 h 162"/>
                <a:gd name="T34" fmla="*/ 2147483647 w 168"/>
                <a:gd name="T35" fmla="*/ 2147483647 h 162"/>
                <a:gd name="T36" fmla="*/ 2147483647 w 168"/>
                <a:gd name="T37" fmla="*/ 2147483647 h 162"/>
                <a:gd name="T38" fmla="*/ 2147483647 w 168"/>
                <a:gd name="T39" fmla="*/ 2147483647 h 162"/>
                <a:gd name="T40" fmla="*/ 2147483647 w 168"/>
                <a:gd name="T41" fmla="*/ 2147483647 h 162"/>
                <a:gd name="T42" fmla="*/ 2147483647 w 168"/>
                <a:gd name="T43" fmla="*/ 0 h 162"/>
                <a:gd name="T44" fmla="*/ 2147483647 w 168"/>
                <a:gd name="T45" fmla="*/ 0 h 162"/>
                <a:gd name="T46" fmla="*/ 2147483647 w 168"/>
                <a:gd name="T47" fmla="*/ 2147483647 h 162"/>
                <a:gd name="T48" fmla="*/ 2147483647 w 168"/>
                <a:gd name="T49" fmla="*/ 2147483647 h 162"/>
                <a:gd name="T50" fmla="*/ 2147483647 w 168"/>
                <a:gd name="T51" fmla="*/ 2147483647 h 162"/>
                <a:gd name="T52" fmla="*/ 2147483647 w 168"/>
                <a:gd name="T53" fmla="*/ 2147483647 h 162"/>
                <a:gd name="T54" fmla="*/ 2147483647 w 168"/>
                <a:gd name="T55" fmla="*/ 2147483647 h 162"/>
                <a:gd name="T56" fmla="*/ 2147483647 w 168"/>
                <a:gd name="T57" fmla="*/ 2147483647 h 162"/>
                <a:gd name="T58" fmla="*/ 2147483647 w 168"/>
                <a:gd name="T59" fmla="*/ 2147483647 h 162"/>
                <a:gd name="T60" fmla="*/ 0 w 168"/>
                <a:gd name="T61" fmla="*/ 2147483647 h 16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68"/>
                <a:gd name="T94" fmla="*/ 0 h 162"/>
                <a:gd name="T95" fmla="*/ 168 w 168"/>
                <a:gd name="T96" fmla="*/ 162 h 162"/>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68" h="162">
                  <a:moveTo>
                    <a:pt x="0" y="78"/>
                  </a:moveTo>
                  <a:lnTo>
                    <a:pt x="24" y="114"/>
                  </a:lnTo>
                  <a:lnTo>
                    <a:pt x="24" y="132"/>
                  </a:lnTo>
                  <a:lnTo>
                    <a:pt x="54" y="162"/>
                  </a:lnTo>
                  <a:lnTo>
                    <a:pt x="72" y="162"/>
                  </a:lnTo>
                  <a:lnTo>
                    <a:pt x="72" y="150"/>
                  </a:lnTo>
                  <a:lnTo>
                    <a:pt x="78" y="144"/>
                  </a:lnTo>
                  <a:lnTo>
                    <a:pt x="84" y="132"/>
                  </a:lnTo>
                  <a:lnTo>
                    <a:pt x="90" y="126"/>
                  </a:lnTo>
                  <a:lnTo>
                    <a:pt x="102" y="120"/>
                  </a:lnTo>
                  <a:lnTo>
                    <a:pt x="120" y="120"/>
                  </a:lnTo>
                  <a:lnTo>
                    <a:pt x="132" y="114"/>
                  </a:lnTo>
                  <a:lnTo>
                    <a:pt x="138" y="108"/>
                  </a:lnTo>
                  <a:lnTo>
                    <a:pt x="150" y="102"/>
                  </a:lnTo>
                  <a:lnTo>
                    <a:pt x="144" y="84"/>
                  </a:lnTo>
                  <a:lnTo>
                    <a:pt x="168" y="66"/>
                  </a:lnTo>
                  <a:lnTo>
                    <a:pt x="162" y="42"/>
                  </a:lnTo>
                  <a:lnTo>
                    <a:pt x="150" y="36"/>
                  </a:lnTo>
                  <a:lnTo>
                    <a:pt x="144" y="24"/>
                  </a:lnTo>
                  <a:lnTo>
                    <a:pt x="138" y="18"/>
                  </a:lnTo>
                  <a:lnTo>
                    <a:pt x="132" y="6"/>
                  </a:lnTo>
                  <a:lnTo>
                    <a:pt x="126" y="0"/>
                  </a:lnTo>
                  <a:lnTo>
                    <a:pt x="90" y="0"/>
                  </a:lnTo>
                  <a:lnTo>
                    <a:pt x="78" y="6"/>
                  </a:lnTo>
                  <a:lnTo>
                    <a:pt x="78" y="18"/>
                  </a:lnTo>
                  <a:lnTo>
                    <a:pt x="54" y="18"/>
                  </a:lnTo>
                  <a:lnTo>
                    <a:pt x="48" y="24"/>
                  </a:lnTo>
                  <a:lnTo>
                    <a:pt x="48" y="42"/>
                  </a:lnTo>
                  <a:lnTo>
                    <a:pt x="30" y="60"/>
                  </a:lnTo>
                  <a:lnTo>
                    <a:pt x="24" y="78"/>
                  </a:lnTo>
                  <a:lnTo>
                    <a:pt x="0" y="7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91" name="Lebanon" descr="© INSCALE GmbH, 05.05.2010&#10;http://www.presentationload.com/">
              <a:extLst>
                <a:ext uri="{FF2B5EF4-FFF2-40B4-BE49-F238E27FC236}">
                  <a16:creationId xmlns:a16="http://schemas.microsoft.com/office/drawing/2014/main" id="{24F63D78-FDAE-5C0B-A865-D61579BFE85F}"/>
                </a:ext>
              </a:extLst>
            </p:cNvPr>
            <p:cNvSpPr>
              <a:spLocks/>
            </p:cNvSpPr>
            <p:nvPr/>
          </p:nvSpPr>
          <p:spPr bwMode="gray">
            <a:xfrm>
              <a:off x="5141121" y="2160060"/>
              <a:ext cx="41506" cy="59295"/>
            </a:xfrm>
            <a:custGeom>
              <a:avLst/>
              <a:gdLst>
                <a:gd name="T0" fmla="*/ 2147483647 w 108"/>
                <a:gd name="T1" fmla="*/ 2147483647 h 156"/>
                <a:gd name="T2" fmla="*/ 2147483647 w 108"/>
                <a:gd name="T3" fmla="*/ 2147483647 h 156"/>
                <a:gd name="T4" fmla="*/ 2147483647 w 108"/>
                <a:gd name="T5" fmla="*/ 2147483647 h 156"/>
                <a:gd name="T6" fmla="*/ 2147483647 w 108"/>
                <a:gd name="T7" fmla="*/ 2147483647 h 156"/>
                <a:gd name="T8" fmla="*/ 2147483647 w 108"/>
                <a:gd name="T9" fmla="*/ 2147483647 h 156"/>
                <a:gd name="T10" fmla="*/ 2147483647 w 108"/>
                <a:gd name="T11" fmla="*/ 2147483647 h 156"/>
                <a:gd name="T12" fmla="*/ 2147483647 w 108"/>
                <a:gd name="T13" fmla="*/ 2147483647 h 156"/>
                <a:gd name="T14" fmla="*/ 2147483647 w 108"/>
                <a:gd name="T15" fmla="*/ 2147483647 h 156"/>
                <a:gd name="T16" fmla="*/ 2147483647 w 108"/>
                <a:gd name="T17" fmla="*/ 2147483647 h 156"/>
                <a:gd name="T18" fmla="*/ 2147483647 w 108"/>
                <a:gd name="T19" fmla="*/ 2147483647 h 156"/>
                <a:gd name="T20" fmla="*/ 2147483647 w 108"/>
                <a:gd name="T21" fmla="*/ 0 h 156"/>
                <a:gd name="T22" fmla="*/ 2147483647 w 108"/>
                <a:gd name="T23" fmla="*/ 0 h 156"/>
                <a:gd name="T24" fmla="*/ 2147483647 w 108"/>
                <a:gd name="T25" fmla="*/ 0 h 156"/>
                <a:gd name="T26" fmla="*/ 2147483647 w 108"/>
                <a:gd name="T27" fmla="*/ 2147483647 h 156"/>
                <a:gd name="T28" fmla="*/ 2147483647 w 108"/>
                <a:gd name="T29" fmla="*/ 2147483647 h 156"/>
                <a:gd name="T30" fmla="*/ 2147483647 w 108"/>
                <a:gd name="T31" fmla="*/ 2147483647 h 156"/>
                <a:gd name="T32" fmla="*/ 2147483647 w 108"/>
                <a:gd name="T33" fmla="*/ 2147483647 h 156"/>
                <a:gd name="T34" fmla="*/ 2147483647 w 108"/>
                <a:gd name="T35" fmla="*/ 2147483647 h 156"/>
                <a:gd name="T36" fmla="*/ 2147483647 w 108"/>
                <a:gd name="T37" fmla="*/ 2147483647 h 156"/>
                <a:gd name="T38" fmla="*/ 2147483647 w 108"/>
                <a:gd name="T39" fmla="*/ 2147483647 h 156"/>
                <a:gd name="T40" fmla="*/ 2147483647 w 108"/>
                <a:gd name="T41" fmla="*/ 2147483647 h 156"/>
                <a:gd name="T42" fmla="*/ 0 w 108"/>
                <a:gd name="T43" fmla="*/ 2147483647 h 156"/>
                <a:gd name="T44" fmla="*/ 0 w 108"/>
                <a:gd name="T45" fmla="*/ 2147483647 h 156"/>
                <a:gd name="T46" fmla="*/ 2147483647 w 108"/>
                <a:gd name="T47" fmla="*/ 2147483647 h 156"/>
                <a:gd name="T48" fmla="*/ 2147483647 w 108"/>
                <a:gd name="T49" fmla="*/ 2147483647 h 156"/>
                <a:gd name="T50" fmla="*/ 2147483647 w 108"/>
                <a:gd name="T51" fmla="*/ 2147483647 h 156"/>
                <a:gd name="T52" fmla="*/ 2147483647 w 108"/>
                <a:gd name="T53" fmla="*/ 2147483647 h 156"/>
                <a:gd name="T54" fmla="*/ 2147483647 w 108"/>
                <a:gd name="T55" fmla="*/ 2147483647 h 156"/>
                <a:gd name="T56" fmla="*/ 2147483647 w 108"/>
                <a:gd name="T57" fmla="*/ 2147483647 h 156"/>
                <a:gd name="T58" fmla="*/ 2147483647 w 108"/>
                <a:gd name="T59" fmla="*/ 2147483647 h 156"/>
                <a:gd name="T60" fmla="*/ 2147483647 w 108"/>
                <a:gd name="T61" fmla="*/ 2147483647 h 15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08"/>
                <a:gd name="T94" fmla="*/ 0 h 156"/>
                <a:gd name="T95" fmla="*/ 108 w 108"/>
                <a:gd name="T96" fmla="*/ 156 h 15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08" h="156">
                  <a:moveTo>
                    <a:pt x="72" y="96"/>
                  </a:moveTo>
                  <a:lnTo>
                    <a:pt x="72" y="72"/>
                  </a:lnTo>
                  <a:lnTo>
                    <a:pt x="78" y="66"/>
                  </a:lnTo>
                  <a:lnTo>
                    <a:pt x="84" y="66"/>
                  </a:lnTo>
                  <a:lnTo>
                    <a:pt x="96" y="60"/>
                  </a:lnTo>
                  <a:lnTo>
                    <a:pt x="102" y="60"/>
                  </a:lnTo>
                  <a:lnTo>
                    <a:pt x="108" y="48"/>
                  </a:lnTo>
                  <a:lnTo>
                    <a:pt x="108" y="30"/>
                  </a:lnTo>
                  <a:lnTo>
                    <a:pt x="102" y="18"/>
                  </a:lnTo>
                  <a:lnTo>
                    <a:pt x="96" y="12"/>
                  </a:lnTo>
                  <a:lnTo>
                    <a:pt x="102" y="0"/>
                  </a:lnTo>
                  <a:lnTo>
                    <a:pt x="54" y="0"/>
                  </a:lnTo>
                  <a:lnTo>
                    <a:pt x="60" y="0"/>
                  </a:lnTo>
                  <a:lnTo>
                    <a:pt x="60" y="6"/>
                  </a:lnTo>
                  <a:lnTo>
                    <a:pt x="54" y="6"/>
                  </a:lnTo>
                  <a:lnTo>
                    <a:pt x="48" y="18"/>
                  </a:lnTo>
                  <a:lnTo>
                    <a:pt x="36" y="24"/>
                  </a:lnTo>
                  <a:lnTo>
                    <a:pt x="30" y="30"/>
                  </a:lnTo>
                  <a:lnTo>
                    <a:pt x="18" y="66"/>
                  </a:lnTo>
                  <a:lnTo>
                    <a:pt x="12" y="78"/>
                  </a:lnTo>
                  <a:lnTo>
                    <a:pt x="12" y="90"/>
                  </a:lnTo>
                  <a:lnTo>
                    <a:pt x="0" y="114"/>
                  </a:lnTo>
                  <a:lnTo>
                    <a:pt x="0" y="156"/>
                  </a:lnTo>
                  <a:lnTo>
                    <a:pt x="12" y="150"/>
                  </a:lnTo>
                  <a:lnTo>
                    <a:pt x="24" y="126"/>
                  </a:lnTo>
                  <a:lnTo>
                    <a:pt x="30" y="132"/>
                  </a:lnTo>
                  <a:lnTo>
                    <a:pt x="36" y="132"/>
                  </a:lnTo>
                  <a:lnTo>
                    <a:pt x="42" y="126"/>
                  </a:lnTo>
                  <a:lnTo>
                    <a:pt x="48" y="114"/>
                  </a:lnTo>
                  <a:lnTo>
                    <a:pt x="48" y="102"/>
                  </a:lnTo>
                  <a:lnTo>
                    <a:pt x="72" y="9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92" name="Latvia" descr="© INSCALE GmbH, 05.05.2010&#10;http://www.presentationload.com/">
              <a:extLst>
                <a:ext uri="{FF2B5EF4-FFF2-40B4-BE49-F238E27FC236}">
                  <a16:creationId xmlns:a16="http://schemas.microsoft.com/office/drawing/2014/main" id="{BB2F0E36-F7D1-B200-65CA-653B69929434}"/>
                </a:ext>
              </a:extLst>
            </p:cNvPr>
            <p:cNvSpPr>
              <a:spLocks/>
            </p:cNvSpPr>
            <p:nvPr/>
          </p:nvSpPr>
          <p:spPr bwMode="gray">
            <a:xfrm>
              <a:off x="4749775" y="1461860"/>
              <a:ext cx="161579" cy="68189"/>
            </a:xfrm>
            <a:custGeom>
              <a:avLst/>
              <a:gdLst>
                <a:gd name="T0" fmla="*/ 2147483647 w 426"/>
                <a:gd name="T1" fmla="*/ 2147483647 h 180"/>
                <a:gd name="T2" fmla="*/ 2147483647 w 426"/>
                <a:gd name="T3" fmla="*/ 2147483647 h 180"/>
                <a:gd name="T4" fmla="*/ 2147483647 w 426"/>
                <a:gd name="T5" fmla="*/ 2147483647 h 180"/>
                <a:gd name="T6" fmla="*/ 2147483647 w 426"/>
                <a:gd name="T7" fmla="*/ 2147483647 h 180"/>
                <a:gd name="T8" fmla="*/ 2147483647 w 426"/>
                <a:gd name="T9" fmla="*/ 2147483647 h 180"/>
                <a:gd name="T10" fmla="*/ 2147483647 w 426"/>
                <a:gd name="T11" fmla="*/ 2147483647 h 180"/>
                <a:gd name="T12" fmla="*/ 2147483647 w 426"/>
                <a:gd name="T13" fmla="*/ 2147483647 h 180"/>
                <a:gd name="T14" fmla="*/ 2147483647 w 426"/>
                <a:gd name="T15" fmla="*/ 2147483647 h 180"/>
                <a:gd name="T16" fmla="*/ 2147483647 w 426"/>
                <a:gd name="T17" fmla="*/ 2147483647 h 180"/>
                <a:gd name="T18" fmla="*/ 2147483647 w 426"/>
                <a:gd name="T19" fmla="*/ 2147483647 h 180"/>
                <a:gd name="T20" fmla="*/ 2147483647 w 426"/>
                <a:gd name="T21" fmla="*/ 2147483647 h 180"/>
                <a:gd name="T22" fmla="*/ 2147483647 w 426"/>
                <a:gd name="T23" fmla="*/ 2147483647 h 180"/>
                <a:gd name="T24" fmla="*/ 2147483647 w 426"/>
                <a:gd name="T25" fmla="*/ 2147483647 h 180"/>
                <a:gd name="T26" fmla="*/ 2147483647 w 426"/>
                <a:gd name="T27" fmla="*/ 2147483647 h 180"/>
                <a:gd name="T28" fmla="*/ 2147483647 w 426"/>
                <a:gd name="T29" fmla="*/ 2147483647 h 180"/>
                <a:gd name="T30" fmla="*/ 2147483647 w 426"/>
                <a:gd name="T31" fmla="*/ 2147483647 h 180"/>
                <a:gd name="T32" fmla="*/ 2147483647 w 426"/>
                <a:gd name="T33" fmla="*/ 2147483647 h 180"/>
                <a:gd name="T34" fmla="*/ 2147483647 w 426"/>
                <a:gd name="T35" fmla="*/ 2147483647 h 180"/>
                <a:gd name="T36" fmla="*/ 2147483647 w 426"/>
                <a:gd name="T37" fmla="*/ 2147483647 h 180"/>
                <a:gd name="T38" fmla="*/ 2147483647 w 426"/>
                <a:gd name="T39" fmla="*/ 2147483647 h 180"/>
                <a:gd name="T40" fmla="*/ 2147483647 w 426"/>
                <a:gd name="T41" fmla="*/ 2147483647 h 180"/>
                <a:gd name="T42" fmla="*/ 2147483647 w 426"/>
                <a:gd name="T43" fmla="*/ 2147483647 h 180"/>
                <a:gd name="T44" fmla="*/ 2147483647 w 426"/>
                <a:gd name="T45" fmla="*/ 2147483647 h 180"/>
                <a:gd name="T46" fmla="*/ 2147483647 w 426"/>
                <a:gd name="T47" fmla="*/ 2147483647 h 180"/>
                <a:gd name="T48" fmla="*/ 2147483647 w 426"/>
                <a:gd name="T49" fmla="*/ 2147483647 h 180"/>
                <a:gd name="T50" fmla="*/ 2147483647 w 426"/>
                <a:gd name="T51" fmla="*/ 2147483647 h 180"/>
                <a:gd name="T52" fmla="*/ 2147483647 w 426"/>
                <a:gd name="T53" fmla="*/ 2147483647 h 180"/>
                <a:gd name="T54" fmla="*/ 2147483647 w 426"/>
                <a:gd name="T55" fmla="*/ 2147483647 h 180"/>
                <a:gd name="T56" fmla="*/ 2147483647 w 426"/>
                <a:gd name="T57" fmla="*/ 2147483647 h 180"/>
                <a:gd name="T58" fmla="*/ 2147483647 w 426"/>
                <a:gd name="T59" fmla="*/ 2147483647 h 180"/>
                <a:gd name="T60" fmla="*/ 2147483647 w 426"/>
                <a:gd name="T61" fmla="*/ 0 h 180"/>
                <a:gd name="T62" fmla="*/ 2147483647 w 426"/>
                <a:gd name="T63" fmla="*/ 2147483647 h 180"/>
                <a:gd name="T64" fmla="*/ 2147483647 w 426"/>
                <a:gd name="T65" fmla="*/ 2147483647 h 180"/>
                <a:gd name="T66" fmla="*/ 2147483647 w 426"/>
                <a:gd name="T67" fmla="*/ 2147483647 h 180"/>
                <a:gd name="T68" fmla="*/ 2147483647 w 426"/>
                <a:gd name="T69" fmla="*/ 2147483647 h 180"/>
                <a:gd name="T70" fmla="*/ 2147483647 w 426"/>
                <a:gd name="T71" fmla="*/ 2147483647 h 180"/>
                <a:gd name="T72" fmla="*/ 2147483647 w 426"/>
                <a:gd name="T73" fmla="*/ 2147483647 h 180"/>
                <a:gd name="T74" fmla="*/ 2147483647 w 426"/>
                <a:gd name="T75" fmla="*/ 2147483647 h 180"/>
                <a:gd name="T76" fmla="*/ 2147483647 w 426"/>
                <a:gd name="T77" fmla="*/ 2147483647 h 180"/>
                <a:gd name="T78" fmla="*/ 2147483647 w 426"/>
                <a:gd name="T79" fmla="*/ 2147483647 h 180"/>
                <a:gd name="T80" fmla="*/ 2147483647 w 426"/>
                <a:gd name="T81" fmla="*/ 2147483647 h 180"/>
                <a:gd name="T82" fmla="*/ 2147483647 w 426"/>
                <a:gd name="T83" fmla="*/ 2147483647 h 180"/>
                <a:gd name="T84" fmla="*/ 0 w 426"/>
                <a:gd name="T85" fmla="*/ 2147483647 h 180"/>
                <a:gd name="T86" fmla="*/ 2147483647 w 426"/>
                <a:gd name="T87" fmla="*/ 2147483647 h 18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26"/>
                <a:gd name="T133" fmla="*/ 0 h 180"/>
                <a:gd name="T134" fmla="*/ 426 w 426"/>
                <a:gd name="T135" fmla="*/ 180 h 180"/>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26" h="180">
                  <a:moveTo>
                    <a:pt x="6" y="144"/>
                  </a:moveTo>
                  <a:lnTo>
                    <a:pt x="6" y="138"/>
                  </a:lnTo>
                  <a:lnTo>
                    <a:pt x="12" y="138"/>
                  </a:lnTo>
                  <a:lnTo>
                    <a:pt x="24" y="132"/>
                  </a:lnTo>
                  <a:lnTo>
                    <a:pt x="66" y="132"/>
                  </a:lnTo>
                  <a:lnTo>
                    <a:pt x="78" y="120"/>
                  </a:lnTo>
                  <a:lnTo>
                    <a:pt x="96" y="120"/>
                  </a:lnTo>
                  <a:lnTo>
                    <a:pt x="102" y="126"/>
                  </a:lnTo>
                  <a:lnTo>
                    <a:pt x="108" y="126"/>
                  </a:lnTo>
                  <a:lnTo>
                    <a:pt x="114" y="132"/>
                  </a:lnTo>
                  <a:lnTo>
                    <a:pt x="120" y="132"/>
                  </a:lnTo>
                  <a:lnTo>
                    <a:pt x="126" y="126"/>
                  </a:lnTo>
                  <a:lnTo>
                    <a:pt x="132" y="126"/>
                  </a:lnTo>
                  <a:lnTo>
                    <a:pt x="144" y="132"/>
                  </a:lnTo>
                  <a:lnTo>
                    <a:pt x="150" y="132"/>
                  </a:lnTo>
                  <a:lnTo>
                    <a:pt x="156" y="138"/>
                  </a:lnTo>
                  <a:lnTo>
                    <a:pt x="162" y="138"/>
                  </a:lnTo>
                  <a:lnTo>
                    <a:pt x="168" y="132"/>
                  </a:lnTo>
                  <a:lnTo>
                    <a:pt x="180" y="132"/>
                  </a:lnTo>
                  <a:lnTo>
                    <a:pt x="186" y="138"/>
                  </a:lnTo>
                  <a:lnTo>
                    <a:pt x="204" y="138"/>
                  </a:lnTo>
                  <a:lnTo>
                    <a:pt x="216" y="126"/>
                  </a:lnTo>
                  <a:lnTo>
                    <a:pt x="228" y="126"/>
                  </a:lnTo>
                  <a:lnTo>
                    <a:pt x="234" y="132"/>
                  </a:lnTo>
                  <a:lnTo>
                    <a:pt x="240" y="144"/>
                  </a:lnTo>
                  <a:lnTo>
                    <a:pt x="270" y="144"/>
                  </a:lnTo>
                  <a:lnTo>
                    <a:pt x="282" y="150"/>
                  </a:lnTo>
                  <a:lnTo>
                    <a:pt x="288" y="150"/>
                  </a:lnTo>
                  <a:lnTo>
                    <a:pt x="300" y="162"/>
                  </a:lnTo>
                  <a:lnTo>
                    <a:pt x="318" y="174"/>
                  </a:lnTo>
                  <a:lnTo>
                    <a:pt x="336" y="180"/>
                  </a:lnTo>
                  <a:lnTo>
                    <a:pt x="360" y="168"/>
                  </a:lnTo>
                  <a:lnTo>
                    <a:pt x="378" y="168"/>
                  </a:lnTo>
                  <a:lnTo>
                    <a:pt x="384" y="174"/>
                  </a:lnTo>
                  <a:lnTo>
                    <a:pt x="390" y="168"/>
                  </a:lnTo>
                  <a:lnTo>
                    <a:pt x="396" y="168"/>
                  </a:lnTo>
                  <a:lnTo>
                    <a:pt x="402" y="162"/>
                  </a:lnTo>
                  <a:lnTo>
                    <a:pt x="408" y="150"/>
                  </a:lnTo>
                  <a:lnTo>
                    <a:pt x="414" y="144"/>
                  </a:lnTo>
                  <a:lnTo>
                    <a:pt x="420" y="150"/>
                  </a:lnTo>
                  <a:lnTo>
                    <a:pt x="426" y="150"/>
                  </a:lnTo>
                  <a:lnTo>
                    <a:pt x="426" y="126"/>
                  </a:lnTo>
                  <a:lnTo>
                    <a:pt x="414" y="114"/>
                  </a:lnTo>
                  <a:lnTo>
                    <a:pt x="408" y="102"/>
                  </a:lnTo>
                  <a:lnTo>
                    <a:pt x="402" y="96"/>
                  </a:lnTo>
                  <a:lnTo>
                    <a:pt x="378" y="90"/>
                  </a:lnTo>
                  <a:lnTo>
                    <a:pt x="384" y="72"/>
                  </a:lnTo>
                  <a:lnTo>
                    <a:pt x="402" y="72"/>
                  </a:lnTo>
                  <a:lnTo>
                    <a:pt x="402" y="66"/>
                  </a:lnTo>
                  <a:lnTo>
                    <a:pt x="396" y="60"/>
                  </a:lnTo>
                  <a:lnTo>
                    <a:pt x="384" y="54"/>
                  </a:lnTo>
                  <a:lnTo>
                    <a:pt x="372" y="42"/>
                  </a:lnTo>
                  <a:lnTo>
                    <a:pt x="354" y="42"/>
                  </a:lnTo>
                  <a:lnTo>
                    <a:pt x="348" y="36"/>
                  </a:lnTo>
                  <a:lnTo>
                    <a:pt x="330" y="36"/>
                  </a:lnTo>
                  <a:lnTo>
                    <a:pt x="324" y="42"/>
                  </a:lnTo>
                  <a:lnTo>
                    <a:pt x="306" y="42"/>
                  </a:lnTo>
                  <a:lnTo>
                    <a:pt x="288" y="24"/>
                  </a:lnTo>
                  <a:lnTo>
                    <a:pt x="276" y="18"/>
                  </a:lnTo>
                  <a:lnTo>
                    <a:pt x="270" y="12"/>
                  </a:lnTo>
                  <a:lnTo>
                    <a:pt x="246" y="0"/>
                  </a:lnTo>
                  <a:lnTo>
                    <a:pt x="216" y="0"/>
                  </a:lnTo>
                  <a:lnTo>
                    <a:pt x="186" y="12"/>
                  </a:lnTo>
                  <a:lnTo>
                    <a:pt x="174" y="12"/>
                  </a:lnTo>
                  <a:lnTo>
                    <a:pt x="180" y="24"/>
                  </a:lnTo>
                  <a:lnTo>
                    <a:pt x="180" y="30"/>
                  </a:lnTo>
                  <a:lnTo>
                    <a:pt x="186" y="42"/>
                  </a:lnTo>
                  <a:lnTo>
                    <a:pt x="186" y="60"/>
                  </a:lnTo>
                  <a:lnTo>
                    <a:pt x="192" y="66"/>
                  </a:lnTo>
                  <a:lnTo>
                    <a:pt x="186" y="78"/>
                  </a:lnTo>
                  <a:lnTo>
                    <a:pt x="156" y="78"/>
                  </a:lnTo>
                  <a:lnTo>
                    <a:pt x="138" y="72"/>
                  </a:lnTo>
                  <a:lnTo>
                    <a:pt x="126" y="72"/>
                  </a:lnTo>
                  <a:lnTo>
                    <a:pt x="114" y="54"/>
                  </a:lnTo>
                  <a:lnTo>
                    <a:pt x="84" y="24"/>
                  </a:lnTo>
                  <a:lnTo>
                    <a:pt x="72" y="24"/>
                  </a:lnTo>
                  <a:lnTo>
                    <a:pt x="60" y="30"/>
                  </a:lnTo>
                  <a:lnTo>
                    <a:pt x="48" y="30"/>
                  </a:lnTo>
                  <a:lnTo>
                    <a:pt x="36" y="36"/>
                  </a:lnTo>
                  <a:lnTo>
                    <a:pt x="30" y="42"/>
                  </a:lnTo>
                  <a:lnTo>
                    <a:pt x="24" y="54"/>
                  </a:lnTo>
                  <a:lnTo>
                    <a:pt x="24" y="66"/>
                  </a:lnTo>
                  <a:lnTo>
                    <a:pt x="18" y="78"/>
                  </a:lnTo>
                  <a:lnTo>
                    <a:pt x="6" y="84"/>
                  </a:lnTo>
                  <a:lnTo>
                    <a:pt x="0" y="96"/>
                  </a:lnTo>
                  <a:lnTo>
                    <a:pt x="0" y="120"/>
                  </a:lnTo>
                  <a:lnTo>
                    <a:pt x="6" y="132"/>
                  </a:lnTo>
                  <a:lnTo>
                    <a:pt x="6" y="150"/>
                  </a:lnTo>
                  <a:lnTo>
                    <a:pt x="6" y="14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93" name="Laos" descr="© INSCALE GmbH, 05.05.2010&#10;http://www.presentationload.com/">
              <a:extLst>
                <a:ext uri="{FF2B5EF4-FFF2-40B4-BE49-F238E27FC236}">
                  <a16:creationId xmlns:a16="http://schemas.microsoft.com/office/drawing/2014/main" id="{7A4D340A-4ACA-29F1-2CE8-A823AA5A425F}"/>
                </a:ext>
              </a:extLst>
            </p:cNvPr>
            <p:cNvSpPr>
              <a:spLocks/>
            </p:cNvSpPr>
            <p:nvPr/>
          </p:nvSpPr>
          <p:spPr bwMode="gray">
            <a:xfrm>
              <a:off x="6890321" y="2530655"/>
              <a:ext cx="228285" cy="263864"/>
            </a:xfrm>
            <a:custGeom>
              <a:avLst/>
              <a:gdLst>
                <a:gd name="T0" fmla="*/ 2147483647 w 600"/>
                <a:gd name="T1" fmla="*/ 2147483647 h 696"/>
                <a:gd name="T2" fmla="*/ 2147483647 w 600"/>
                <a:gd name="T3" fmla="*/ 2147483647 h 696"/>
                <a:gd name="T4" fmla="*/ 2147483647 w 600"/>
                <a:gd name="T5" fmla="*/ 2147483647 h 696"/>
                <a:gd name="T6" fmla="*/ 2147483647 w 600"/>
                <a:gd name="T7" fmla="*/ 2147483647 h 696"/>
                <a:gd name="T8" fmla="*/ 2147483647 w 600"/>
                <a:gd name="T9" fmla="*/ 2147483647 h 696"/>
                <a:gd name="T10" fmla="*/ 2147483647 w 600"/>
                <a:gd name="T11" fmla="*/ 2147483647 h 696"/>
                <a:gd name="T12" fmla="*/ 2147483647 w 600"/>
                <a:gd name="T13" fmla="*/ 2147483647 h 696"/>
                <a:gd name="T14" fmla="*/ 2147483647 w 600"/>
                <a:gd name="T15" fmla="*/ 2147483647 h 696"/>
                <a:gd name="T16" fmla="*/ 2147483647 w 600"/>
                <a:gd name="T17" fmla="*/ 2147483647 h 696"/>
                <a:gd name="T18" fmla="*/ 2147483647 w 600"/>
                <a:gd name="T19" fmla="*/ 2147483647 h 696"/>
                <a:gd name="T20" fmla="*/ 2147483647 w 600"/>
                <a:gd name="T21" fmla="*/ 2147483647 h 696"/>
                <a:gd name="T22" fmla="*/ 2147483647 w 600"/>
                <a:gd name="T23" fmla="*/ 2147483647 h 696"/>
                <a:gd name="T24" fmla="*/ 2147483647 w 600"/>
                <a:gd name="T25" fmla="*/ 2147483647 h 696"/>
                <a:gd name="T26" fmla="*/ 2147483647 w 600"/>
                <a:gd name="T27" fmla="*/ 2147483647 h 696"/>
                <a:gd name="T28" fmla="*/ 2147483647 w 600"/>
                <a:gd name="T29" fmla="*/ 2147483647 h 696"/>
                <a:gd name="T30" fmla="*/ 2147483647 w 600"/>
                <a:gd name="T31" fmla="*/ 2147483647 h 696"/>
                <a:gd name="T32" fmla="*/ 2147483647 w 600"/>
                <a:gd name="T33" fmla="*/ 2147483647 h 696"/>
                <a:gd name="T34" fmla="*/ 2147483647 w 600"/>
                <a:gd name="T35" fmla="*/ 2147483647 h 696"/>
                <a:gd name="T36" fmla="*/ 2147483647 w 600"/>
                <a:gd name="T37" fmla="*/ 2147483647 h 696"/>
                <a:gd name="T38" fmla="*/ 2147483647 w 600"/>
                <a:gd name="T39" fmla="*/ 2147483647 h 696"/>
                <a:gd name="T40" fmla="*/ 2147483647 w 600"/>
                <a:gd name="T41" fmla="*/ 2147483647 h 696"/>
                <a:gd name="T42" fmla="*/ 2147483647 w 600"/>
                <a:gd name="T43" fmla="*/ 2147483647 h 696"/>
                <a:gd name="T44" fmla="*/ 2147483647 w 600"/>
                <a:gd name="T45" fmla="*/ 2147483647 h 696"/>
                <a:gd name="T46" fmla="*/ 2147483647 w 600"/>
                <a:gd name="T47" fmla="*/ 2147483647 h 696"/>
                <a:gd name="T48" fmla="*/ 2147483647 w 600"/>
                <a:gd name="T49" fmla="*/ 2147483647 h 696"/>
                <a:gd name="T50" fmla="*/ 2147483647 w 600"/>
                <a:gd name="T51" fmla="*/ 2147483647 h 696"/>
                <a:gd name="T52" fmla="*/ 2147483647 w 600"/>
                <a:gd name="T53" fmla="*/ 2147483647 h 696"/>
                <a:gd name="T54" fmla="*/ 2147483647 w 600"/>
                <a:gd name="T55" fmla="*/ 2147483647 h 696"/>
                <a:gd name="T56" fmla="*/ 2147483647 w 600"/>
                <a:gd name="T57" fmla="*/ 2147483647 h 696"/>
                <a:gd name="T58" fmla="*/ 2147483647 w 600"/>
                <a:gd name="T59" fmla="*/ 2147483647 h 696"/>
                <a:gd name="T60" fmla="*/ 2147483647 w 600"/>
                <a:gd name="T61" fmla="*/ 2147483647 h 696"/>
                <a:gd name="T62" fmla="*/ 2147483647 w 600"/>
                <a:gd name="T63" fmla="*/ 2147483647 h 696"/>
                <a:gd name="T64" fmla="*/ 2147483647 w 600"/>
                <a:gd name="T65" fmla="*/ 2147483647 h 696"/>
                <a:gd name="T66" fmla="*/ 2147483647 w 600"/>
                <a:gd name="T67" fmla="*/ 2147483647 h 696"/>
                <a:gd name="T68" fmla="*/ 2147483647 w 600"/>
                <a:gd name="T69" fmla="*/ 2147483647 h 696"/>
                <a:gd name="T70" fmla="*/ 2147483647 w 600"/>
                <a:gd name="T71" fmla="*/ 2147483647 h 696"/>
                <a:gd name="T72" fmla="*/ 2147483647 w 600"/>
                <a:gd name="T73" fmla="*/ 2147483647 h 696"/>
                <a:gd name="T74" fmla="*/ 2147483647 w 600"/>
                <a:gd name="T75" fmla="*/ 2147483647 h 696"/>
                <a:gd name="T76" fmla="*/ 2147483647 w 600"/>
                <a:gd name="T77" fmla="*/ 2147483647 h 696"/>
                <a:gd name="T78" fmla="*/ 2147483647 w 600"/>
                <a:gd name="T79" fmla="*/ 2147483647 h 696"/>
                <a:gd name="T80" fmla="*/ 2147483647 w 600"/>
                <a:gd name="T81" fmla="*/ 2147483647 h 696"/>
                <a:gd name="T82" fmla="*/ 2147483647 w 600"/>
                <a:gd name="T83" fmla="*/ 2147483647 h 696"/>
                <a:gd name="T84" fmla="*/ 2147483647 w 600"/>
                <a:gd name="T85" fmla="*/ 2147483647 h 696"/>
                <a:gd name="T86" fmla="*/ 2147483647 w 600"/>
                <a:gd name="T87" fmla="*/ 2147483647 h 696"/>
                <a:gd name="T88" fmla="*/ 2147483647 w 600"/>
                <a:gd name="T89" fmla="*/ 2147483647 h 696"/>
                <a:gd name="T90" fmla="*/ 2147483647 w 600"/>
                <a:gd name="T91" fmla="*/ 2147483647 h 696"/>
                <a:gd name="T92" fmla="*/ 2147483647 w 600"/>
                <a:gd name="T93" fmla="*/ 2147483647 h 696"/>
                <a:gd name="T94" fmla="*/ 2147483647 w 600"/>
                <a:gd name="T95" fmla="*/ 2147483647 h 696"/>
                <a:gd name="T96" fmla="*/ 2147483647 w 600"/>
                <a:gd name="T97" fmla="*/ 2147483647 h 696"/>
                <a:gd name="T98" fmla="*/ 2147483647 w 600"/>
                <a:gd name="T99" fmla="*/ 2147483647 h 696"/>
                <a:gd name="T100" fmla="*/ 2147483647 w 600"/>
                <a:gd name="T101" fmla="*/ 2147483647 h 696"/>
                <a:gd name="T102" fmla="*/ 2147483647 w 600"/>
                <a:gd name="T103" fmla="*/ 2147483647 h 696"/>
                <a:gd name="T104" fmla="*/ 2147483647 w 600"/>
                <a:gd name="T105" fmla="*/ 2147483647 h 696"/>
                <a:gd name="T106" fmla="*/ 2147483647 w 600"/>
                <a:gd name="T107" fmla="*/ 2147483647 h 696"/>
                <a:gd name="T108" fmla="*/ 2147483647 w 600"/>
                <a:gd name="T109" fmla="*/ 2147483647 h 696"/>
                <a:gd name="T110" fmla="*/ 2147483647 w 600"/>
                <a:gd name="T111" fmla="*/ 2147483647 h 696"/>
                <a:gd name="T112" fmla="*/ 2147483647 w 600"/>
                <a:gd name="T113" fmla="*/ 2147483647 h 696"/>
                <a:gd name="T114" fmla="*/ 2147483647 w 600"/>
                <a:gd name="T115" fmla="*/ 2147483647 h 696"/>
                <a:gd name="T116" fmla="*/ 2147483647 w 600"/>
                <a:gd name="T117" fmla="*/ 2147483647 h 696"/>
                <a:gd name="T118" fmla="*/ 0 w 600"/>
                <a:gd name="T119" fmla="*/ 2147483647 h 696"/>
                <a:gd name="T120" fmla="*/ 2147483647 w 600"/>
                <a:gd name="T121" fmla="*/ 2147483647 h 69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600"/>
                <a:gd name="T184" fmla="*/ 0 h 696"/>
                <a:gd name="T185" fmla="*/ 600 w 600"/>
                <a:gd name="T186" fmla="*/ 696 h 69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600" h="696">
                  <a:moveTo>
                    <a:pt x="24" y="180"/>
                  </a:moveTo>
                  <a:lnTo>
                    <a:pt x="36" y="180"/>
                  </a:lnTo>
                  <a:lnTo>
                    <a:pt x="42" y="186"/>
                  </a:lnTo>
                  <a:lnTo>
                    <a:pt x="42" y="198"/>
                  </a:lnTo>
                  <a:lnTo>
                    <a:pt x="36" y="204"/>
                  </a:lnTo>
                  <a:lnTo>
                    <a:pt x="36" y="228"/>
                  </a:lnTo>
                  <a:lnTo>
                    <a:pt x="42" y="240"/>
                  </a:lnTo>
                  <a:lnTo>
                    <a:pt x="48" y="246"/>
                  </a:lnTo>
                  <a:lnTo>
                    <a:pt x="66" y="246"/>
                  </a:lnTo>
                  <a:lnTo>
                    <a:pt x="66" y="234"/>
                  </a:lnTo>
                  <a:lnTo>
                    <a:pt x="78" y="234"/>
                  </a:lnTo>
                  <a:lnTo>
                    <a:pt x="84" y="228"/>
                  </a:lnTo>
                  <a:lnTo>
                    <a:pt x="90" y="228"/>
                  </a:lnTo>
                  <a:lnTo>
                    <a:pt x="102" y="234"/>
                  </a:lnTo>
                  <a:lnTo>
                    <a:pt x="102" y="264"/>
                  </a:lnTo>
                  <a:lnTo>
                    <a:pt x="96" y="270"/>
                  </a:lnTo>
                  <a:lnTo>
                    <a:pt x="102" y="276"/>
                  </a:lnTo>
                  <a:lnTo>
                    <a:pt x="108" y="288"/>
                  </a:lnTo>
                  <a:lnTo>
                    <a:pt x="108" y="300"/>
                  </a:lnTo>
                  <a:lnTo>
                    <a:pt x="102" y="312"/>
                  </a:lnTo>
                  <a:lnTo>
                    <a:pt x="90" y="324"/>
                  </a:lnTo>
                  <a:lnTo>
                    <a:pt x="102" y="324"/>
                  </a:lnTo>
                  <a:lnTo>
                    <a:pt x="108" y="330"/>
                  </a:lnTo>
                  <a:lnTo>
                    <a:pt x="108" y="342"/>
                  </a:lnTo>
                  <a:lnTo>
                    <a:pt x="84" y="390"/>
                  </a:lnTo>
                  <a:lnTo>
                    <a:pt x="84" y="402"/>
                  </a:lnTo>
                  <a:lnTo>
                    <a:pt x="102" y="402"/>
                  </a:lnTo>
                  <a:lnTo>
                    <a:pt x="126" y="390"/>
                  </a:lnTo>
                  <a:lnTo>
                    <a:pt x="132" y="384"/>
                  </a:lnTo>
                  <a:lnTo>
                    <a:pt x="132" y="378"/>
                  </a:lnTo>
                  <a:lnTo>
                    <a:pt x="144" y="366"/>
                  </a:lnTo>
                  <a:lnTo>
                    <a:pt x="150" y="354"/>
                  </a:lnTo>
                  <a:lnTo>
                    <a:pt x="156" y="348"/>
                  </a:lnTo>
                  <a:lnTo>
                    <a:pt x="168" y="348"/>
                  </a:lnTo>
                  <a:lnTo>
                    <a:pt x="174" y="354"/>
                  </a:lnTo>
                  <a:lnTo>
                    <a:pt x="198" y="366"/>
                  </a:lnTo>
                  <a:lnTo>
                    <a:pt x="216" y="366"/>
                  </a:lnTo>
                  <a:lnTo>
                    <a:pt x="234" y="348"/>
                  </a:lnTo>
                  <a:lnTo>
                    <a:pt x="234" y="336"/>
                  </a:lnTo>
                  <a:lnTo>
                    <a:pt x="240" y="330"/>
                  </a:lnTo>
                  <a:lnTo>
                    <a:pt x="258" y="330"/>
                  </a:lnTo>
                  <a:lnTo>
                    <a:pt x="264" y="336"/>
                  </a:lnTo>
                  <a:lnTo>
                    <a:pt x="276" y="342"/>
                  </a:lnTo>
                  <a:lnTo>
                    <a:pt x="300" y="342"/>
                  </a:lnTo>
                  <a:lnTo>
                    <a:pt x="306" y="348"/>
                  </a:lnTo>
                  <a:lnTo>
                    <a:pt x="306" y="360"/>
                  </a:lnTo>
                  <a:lnTo>
                    <a:pt x="318" y="372"/>
                  </a:lnTo>
                  <a:lnTo>
                    <a:pt x="336" y="384"/>
                  </a:lnTo>
                  <a:lnTo>
                    <a:pt x="348" y="390"/>
                  </a:lnTo>
                  <a:lnTo>
                    <a:pt x="366" y="408"/>
                  </a:lnTo>
                  <a:lnTo>
                    <a:pt x="372" y="450"/>
                  </a:lnTo>
                  <a:lnTo>
                    <a:pt x="372" y="462"/>
                  </a:lnTo>
                  <a:lnTo>
                    <a:pt x="384" y="486"/>
                  </a:lnTo>
                  <a:lnTo>
                    <a:pt x="420" y="522"/>
                  </a:lnTo>
                  <a:lnTo>
                    <a:pt x="420" y="528"/>
                  </a:lnTo>
                  <a:lnTo>
                    <a:pt x="426" y="534"/>
                  </a:lnTo>
                  <a:lnTo>
                    <a:pt x="426" y="546"/>
                  </a:lnTo>
                  <a:lnTo>
                    <a:pt x="432" y="540"/>
                  </a:lnTo>
                  <a:lnTo>
                    <a:pt x="432" y="546"/>
                  </a:lnTo>
                  <a:lnTo>
                    <a:pt x="444" y="558"/>
                  </a:lnTo>
                  <a:lnTo>
                    <a:pt x="432" y="582"/>
                  </a:lnTo>
                  <a:lnTo>
                    <a:pt x="426" y="588"/>
                  </a:lnTo>
                  <a:lnTo>
                    <a:pt x="426" y="594"/>
                  </a:lnTo>
                  <a:lnTo>
                    <a:pt x="438" y="606"/>
                  </a:lnTo>
                  <a:lnTo>
                    <a:pt x="450" y="612"/>
                  </a:lnTo>
                  <a:lnTo>
                    <a:pt x="456" y="618"/>
                  </a:lnTo>
                  <a:lnTo>
                    <a:pt x="456" y="630"/>
                  </a:lnTo>
                  <a:lnTo>
                    <a:pt x="450" y="636"/>
                  </a:lnTo>
                  <a:lnTo>
                    <a:pt x="444" y="648"/>
                  </a:lnTo>
                  <a:lnTo>
                    <a:pt x="432" y="654"/>
                  </a:lnTo>
                  <a:lnTo>
                    <a:pt x="426" y="660"/>
                  </a:lnTo>
                  <a:lnTo>
                    <a:pt x="426" y="672"/>
                  </a:lnTo>
                  <a:lnTo>
                    <a:pt x="450" y="672"/>
                  </a:lnTo>
                  <a:lnTo>
                    <a:pt x="456" y="678"/>
                  </a:lnTo>
                  <a:lnTo>
                    <a:pt x="462" y="678"/>
                  </a:lnTo>
                  <a:lnTo>
                    <a:pt x="462" y="684"/>
                  </a:lnTo>
                  <a:lnTo>
                    <a:pt x="474" y="696"/>
                  </a:lnTo>
                  <a:lnTo>
                    <a:pt x="486" y="696"/>
                  </a:lnTo>
                  <a:lnTo>
                    <a:pt x="492" y="690"/>
                  </a:lnTo>
                  <a:lnTo>
                    <a:pt x="492" y="678"/>
                  </a:lnTo>
                  <a:lnTo>
                    <a:pt x="480" y="666"/>
                  </a:lnTo>
                  <a:lnTo>
                    <a:pt x="498" y="654"/>
                  </a:lnTo>
                  <a:lnTo>
                    <a:pt x="510" y="642"/>
                  </a:lnTo>
                  <a:lnTo>
                    <a:pt x="546" y="654"/>
                  </a:lnTo>
                  <a:lnTo>
                    <a:pt x="558" y="642"/>
                  </a:lnTo>
                  <a:lnTo>
                    <a:pt x="582" y="648"/>
                  </a:lnTo>
                  <a:lnTo>
                    <a:pt x="588" y="648"/>
                  </a:lnTo>
                  <a:lnTo>
                    <a:pt x="600" y="636"/>
                  </a:lnTo>
                  <a:lnTo>
                    <a:pt x="600" y="630"/>
                  </a:lnTo>
                  <a:lnTo>
                    <a:pt x="588" y="618"/>
                  </a:lnTo>
                  <a:lnTo>
                    <a:pt x="582" y="618"/>
                  </a:lnTo>
                  <a:lnTo>
                    <a:pt x="600" y="582"/>
                  </a:lnTo>
                  <a:lnTo>
                    <a:pt x="594" y="582"/>
                  </a:lnTo>
                  <a:lnTo>
                    <a:pt x="588" y="576"/>
                  </a:lnTo>
                  <a:lnTo>
                    <a:pt x="564" y="564"/>
                  </a:lnTo>
                  <a:lnTo>
                    <a:pt x="540" y="540"/>
                  </a:lnTo>
                  <a:lnTo>
                    <a:pt x="546" y="540"/>
                  </a:lnTo>
                  <a:lnTo>
                    <a:pt x="552" y="534"/>
                  </a:lnTo>
                  <a:lnTo>
                    <a:pt x="558" y="534"/>
                  </a:lnTo>
                  <a:lnTo>
                    <a:pt x="564" y="528"/>
                  </a:lnTo>
                  <a:lnTo>
                    <a:pt x="564" y="516"/>
                  </a:lnTo>
                  <a:lnTo>
                    <a:pt x="558" y="510"/>
                  </a:lnTo>
                  <a:lnTo>
                    <a:pt x="546" y="504"/>
                  </a:lnTo>
                  <a:lnTo>
                    <a:pt x="540" y="498"/>
                  </a:lnTo>
                  <a:lnTo>
                    <a:pt x="528" y="498"/>
                  </a:lnTo>
                  <a:lnTo>
                    <a:pt x="516" y="486"/>
                  </a:lnTo>
                  <a:lnTo>
                    <a:pt x="504" y="462"/>
                  </a:lnTo>
                  <a:lnTo>
                    <a:pt x="498" y="456"/>
                  </a:lnTo>
                  <a:lnTo>
                    <a:pt x="498" y="450"/>
                  </a:lnTo>
                  <a:lnTo>
                    <a:pt x="480" y="450"/>
                  </a:lnTo>
                  <a:lnTo>
                    <a:pt x="474" y="432"/>
                  </a:lnTo>
                  <a:lnTo>
                    <a:pt x="456" y="414"/>
                  </a:lnTo>
                  <a:lnTo>
                    <a:pt x="438" y="402"/>
                  </a:lnTo>
                  <a:lnTo>
                    <a:pt x="426" y="378"/>
                  </a:lnTo>
                  <a:lnTo>
                    <a:pt x="426" y="354"/>
                  </a:lnTo>
                  <a:lnTo>
                    <a:pt x="420" y="354"/>
                  </a:lnTo>
                  <a:lnTo>
                    <a:pt x="414" y="348"/>
                  </a:lnTo>
                  <a:lnTo>
                    <a:pt x="402" y="342"/>
                  </a:lnTo>
                  <a:lnTo>
                    <a:pt x="390" y="342"/>
                  </a:lnTo>
                  <a:lnTo>
                    <a:pt x="384" y="336"/>
                  </a:lnTo>
                  <a:lnTo>
                    <a:pt x="384" y="306"/>
                  </a:lnTo>
                  <a:lnTo>
                    <a:pt x="372" y="306"/>
                  </a:lnTo>
                  <a:lnTo>
                    <a:pt x="366" y="300"/>
                  </a:lnTo>
                  <a:lnTo>
                    <a:pt x="354" y="294"/>
                  </a:lnTo>
                  <a:lnTo>
                    <a:pt x="342" y="282"/>
                  </a:lnTo>
                  <a:lnTo>
                    <a:pt x="306" y="264"/>
                  </a:lnTo>
                  <a:lnTo>
                    <a:pt x="300" y="258"/>
                  </a:lnTo>
                  <a:lnTo>
                    <a:pt x="288" y="252"/>
                  </a:lnTo>
                  <a:lnTo>
                    <a:pt x="288" y="234"/>
                  </a:lnTo>
                  <a:lnTo>
                    <a:pt x="282" y="228"/>
                  </a:lnTo>
                  <a:lnTo>
                    <a:pt x="306" y="228"/>
                  </a:lnTo>
                  <a:lnTo>
                    <a:pt x="312" y="234"/>
                  </a:lnTo>
                  <a:lnTo>
                    <a:pt x="330" y="234"/>
                  </a:lnTo>
                  <a:lnTo>
                    <a:pt x="336" y="228"/>
                  </a:lnTo>
                  <a:lnTo>
                    <a:pt x="342" y="216"/>
                  </a:lnTo>
                  <a:lnTo>
                    <a:pt x="354" y="210"/>
                  </a:lnTo>
                  <a:lnTo>
                    <a:pt x="360" y="198"/>
                  </a:lnTo>
                  <a:lnTo>
                    <a:pt x="360" y="186"/>
                  </a:lnTo>
                  <a:lnTo>
                    <a:pt x="348" y="180"/>
                  </a:lnTo>
                  <a:lnTo>
                    <a:pt x="330" y="174"/>
                  </a:lnTo>
                  <a:lnTo>
                    <a:pt x="306" y="162"/>
                  </a:lnTo>
                  <a:lnTo>
                    <a:pt x="306" y="156"/>
                  </a:lnTo>
                  <a:lnTo>
                    <a:pt x="312" y="150"/>
                  </a:lnTo>
                  <a:lnTo>
                    <a:pt x="318" y="150"/>
                  </a:lnTo>
                  <a:lnTo>
                    <a:pt x="294" y="126"/>
                  </a:lnTo>
                  <a:lnTo>
                    <a:pt x="282" y="120"/>
                  </a:lnTo>
                  <a:lnTo>
                    <a:pt x="270" y="120"/>
                  </a:lnTo>
                  <a:lnTo>
                    <a:pt x="264" y="132"/>
                  </a:lnTo>
                  <a:lnTo>
                    <a:pt x="264" y="138"/>
                  </a:lnTo>
                  <a:lnTo>
                    <a:pt x="258" y="150"/>
                  </a:lnTo>
                  <a:lnTo>
                    <a:pt x="252" y="156"/>
                  </a:lnTo>
                  <a:lnTo>
                    <a:pt x="240" y="144"/>
                  </a:lnTo>
                  <a:lnTo>
                    <a:pt x="240" y="138"/>
                  </a:lnTo>
                  <a:lnTo>
                    <a:pt x="222" y="138"/>
                  </a:lnTo>
                  <a:lnTo>
                    <a:pt x="216" y="126"/>
                  </a:lnTo>
                  <a:lnTo>
                    <a:pt x="198" y="108"/>
                  </a:lnTo>
                  <a:lnTo>
                    <a:pt x="186" y="84"/>
                  </a:lnTo>
                  <a:lnTo>
                    <a:pt x="186" y="54"/>
                  </a:lnTo>
                  <a:lnTo>
                    <a:pt x="180" y="54"/>
                  </a:lnTo>
                  <a:lnTo>
                    <a:pt x="174" y="60"/>
                  </a:lnTo>
                  <a:lnTo>
                    <a:pt x="168" y="48"/>
                  </a:lnTo>
                  <a:lnTo>
                    <a:pt x="156" y="42"/>
                  </a:lnTo>
                  <a:lnTo>
                    <a:pt x="150" y="30"/>
                  </a:lnTo>
                  <a:lnTo>
                    <a:pt x="144" y="24"/>
                  </a:lnTo>
                  <a:lnTo>
                    <a:pt x="138" y="12"/>
                  </a:lnTo>
                  <a:lnTo>
                    <a:pt x="132" y="6"/>
                  </a:lnTo>
                  <a:lnTo>
                    <a:pt x="96" y="0"/>
                  </a:lnTo>
                  <a:lnTo>
                    <a:pt x="90" y="6"/>
                  </a:lnTo>
                  <a:lnTo>
                    <a:pt x="90" y="48"/>
                  </a:lnTo>
                  <a:lnTo>
                    <a:pt x="114" y="72"/>
                  </a:lnTo>
                  <a:lnTo>
                    <a:pt x="114" y="108"/>
                  </a:lnTo>
                  <a:lnTo>
                    <a:pt x="72" y="108"/>
                  </a:lnTo>
                  <a:lnTo>
                    <a:pt x="72" y="84"/>
                  </a:lnTo>
                  <a:lnTo>
                    <a:pt x="36" y="102"/>
                  </a:lnTo>
                  <a:lnTo>
                    <a:pt x="36" y="114"/>
                  </a:lnTo>
                  <a:lnTo>
                    <a:pt x="30" y="126"/>
                  </a:lnTo>
                  <a:lnTo>
                    <a:pt x="36" y="132"/>
                  </a:lnTo>
                  <a:lnTo>
                    <a:pt x="30" y="138"/>
                  </a:lnTo>
                  <a:lnTo>
                    <a:pt x="18" y="138"/>
                  </a:lnTo>
                  <a:lnTo>
                    <a:pt x="0" y="156"/>
                  </a:lnTo>
                  <a:lnTo>
                    <a:pt x="0" y="168"/>
                  </a:lnTo>
                  <a:lnTo>
                    <a:pt x="6" y="168"/>
                  </a:lnTo>
                  <a:lnTo>
                    <a:pt x="12" y="174"/>
                  </a:lnTo>
                  <a:lnTo>
                    <a:pt x="24" y="18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94" name="Kyrgyzstan" descr="© INSCALE GmbH, 05.05.2010&#10;http://www.presentationload.com/">
              <a:extLst>
                <a:ext uri="{FF2B5EF4-FFF2-40B4-BE49-F238E27FC236}">
                  <a16:creationId xmlns:a16="http://schemas.microsoft.com/office/drawing/2014/main" id="{C5E00BA1-2785-FD1C-6B7F-BFBDE8815B5B}"/>
                </a:ext>
              </a:extLst>
            </p:cNvPr>
            <p:cNvSpPr>
              <a:spLocks/>
            </p:cNvSpPr>
            <p:nvPr/>
          </p:nvSpPr>
          <p:spPr bwMode="gray">
            <a:xfrm>
              <a:off x="5980144" y="1900644"/>
              <a:ext cx="254967" cy="118590"/>
            </a:xfrm>
            <a:custGeom>
              <a:avLst/>
              <a:gdLst>
                <a:gd name="T0" fmla="*/ 2147483647 w 672"/>
                <a:gd name="T1" fmla="*/ 2147483647 h 312"/>
                <a:gd name="T2" fmla="*/ 2147483647 w 672"/>
                <a:gd name="T3" fmla="*/ 2147483647 h 312"/>
                <a:gd name="T4" fmla="*/ 2147483647 w 672"/>
                <a:gd name="T5" fmla="*/ 2147483647 h 312"/>
                <a:gd name="T6" fmla="*/ 2147483647 w 672"/>
                <a:gd name="T7" fmla="*/ 2147483647 h 312"/>
                <a:gd name="T8" fmla="*/ 2147483647 w 672"/>
                <a:gd name="T9" fmla="*/ 2147483647 h 312"/>
                <a:gd name="T10" fmla="*/ 2147483647 w 672"/>
                <a:gd name="T11" fmla="*/ 2147483647 h 312"/>
                <a:gd name="T12" fmla="*/ 2147483647 w 672"/>
                <a:gd name="T13" fmla="*/ 2147483647 h 312"/>
                <a:gd name="T14" fmla="*/ 2147483647 w 672"/>
                <a:gd name="T15" fmla="*/ 2147483647 h 312"/>
                <a:gd name="T16" fmla="*/ 2147483647 w 672"/>
                <a:gd name="T17" fmla="*/ 2147483647 h 312"/>
                <a:gd name="T18" fmla="*/ 2147483647 w 672"/>
                <a:gd name="T19" fmla="*/ 2147483647 h 312"/>
                <a:gd name="T20" fmla="*/ 2147483647 w 672"/>
                <a:gd name="T21" fmla="*/ 2147483647 h 312"/>
                <a:gd name="T22" fmla="*/ 2147483647 w 672"/>
                <a:gd name="T23" fmla="*/ 2147483647 h 312"/>
                <a:gd name="T24" fmla="*/ 0 w 672"/>
                <a:gd name="T25" fmla="*/ 2147483647 h 312"/>
                <a:gd name="T26" fmla="*/ 2147483647 w 672"/>
                <a:gd name="T27" fmla="*/ 2147483647 h 312"/>
                <a:gd name="T28" fmla="*/ 2147483647 w 672"/>
                <a:gd name="T29" fmla="*/ 2147483647 h 312"/>
                <a:gd name="T30" fmla="*/ 2147483647 w 672"/>
                <a:gd name="T31" fmla="*/ 2147483647 h 312"/>
                <a:gd name="T32" fmla="*/ 2147483647 w 672"/>
                <a:gd name="T33" fmla="*/ 2147483647 h 312"/>
                <a:gd name="T34" fmla="*/ 2147483647 w 672"/>
                <a:gd name="T35" fmla="*/ 2147483647 h 312"/>
                <a:gd name="T36" fmla="*/ 2147483647 w 672"/>
                <a:gd name="T37" fmla="*/ 2147483647 h 312"/>
                <a:gd name="T38" fmla="*/ 2147483647 w 672"/>
                <a:gd name="T39" fmla="*/ 2147483647 h 312"/>
                <a:gd name="T40" fmla="*/ 2147483647 w 672"/>
                <a:gd name="T41" fmla="*/ 2147483647 h 312"/>
                <a:gd name="T42" fmla="*/ 2147483647 w 672"/>
                <a:gd name="T43" fmla="*/ 2147483647 h 312"/>
                <a:gd name="T44" fmla="*/ 2147483647 w 672"/>
                <a:gd name="T45" fmla="*/ 2147483647 h 312"/>
                <a:gd name="T46" fmla="*/ 2147483647 w 672"/>
                <a:gd name="T47" fmla="*/ 2147483647 h 312"/>
                <a:gd name="T48" fmla="*/ 2147483647 w 672"/>
                <a:gd name="T49" fmla="*/ 2147483647 h 312"/>
                <a:gd name="T50" fmla="*/ 2147483647 w 672"/>
                <a:gd name="T51" fmla="*/ 2147483647 h 312"/>
                <a:gd name="T52" fmla="*/ 2147483647 w 672"/>
                <a:gd name="T53" fmla="*/ 2147483647 h 312"/>
                <a:gd name="T54" fmla="*/ 2147483647 w 672"/>
                <a:gd name="T55" fmla="*/ 2147483647 h 312"/>
                <a:gd name="T56" fmla="*/ 2147483647 w 672"/>
                <a:gd name="T57" fmla="*/ 2147483647 h 312"/>
                <a:gd name="T58" fmla="*/ 2147483647 w 672"/>
                <a:gd name="T59" fmla="*/ 2147483647 h 312"/>
                <a:gd name="T60" fmla="*/ 2147483647 w 672"/>
                <a:gd name="T61" fmla="*/ 2147483647 h 312"/>
                <a:gd name="T62" fmla="*/ 2147483647 w 672"/>
                <a:gd name="T63" fmla="*/ 2147483647 h 312"/>
                <a:gd name="T64" fmla="*/ 2147483647 w 672"/>
                <a:gd name="T65" fmla="*/ 2147483647 h 312"/>
                <a:gd name="T66" fmla="*/ 2147483647 w 672"/>
                <a:gd name="T67" fmla="*/ 2147483647 h 312"/>
                <a:gd name="T68" fmla="*/ 2147483647 w 672"/>
                <a:gd name="T69" fmla="*/ 2147483647 h 312"/>
                <a:gd name="T70" fmla="*/ 2147483647 w 672"/>
                <a:gd name="T71" fmla="*/ 2147483647 h 312"/>
                <a:gd name="T72" fmla="*/ 2147483647 w 672"/>
                <a:gd name="T73" fmla="*/ 2147483647 h 312"/>
                <a:gd name="T74" fmla="*/ 2147483647 w 672"/>
                <a:gd name="T75" fmla="*/ 2147483647 h 312"/>
                <a:gd name="T76" fmla="*/ 2147483647 w 672"/>
                <a:gd name="T77" fmla="*/ 0 h 312"/>
                <a:gd name="T78" fmla="*/ 2147483647 w 672"/>
                <a:gd name="T79" fmla="*/ 2147483647 h 312"/>
                <a:gd name="T80" fmla="*/ 2147483647 w 672"/>
                <a:gd name="T81" fmla="*/ 2147483647 h 312"/>
                <a:gd name="T82" fmla="*/ 2147483647 w 672"/>
                <a:gd name="T83" fmla="*/ 2147483647 h 312"/>
                <a:gd name="T84" fmla="*/ 2147483647 w 672"/>
                <a:gd name="T85" fmla="*/ 2147483647 h 312"/>
                <a:gd name="T86" fmla="*/ 2147483647 w 672"/>
                <a:gd name="T87" fmla="*/ 2147483647 h 312"/>
                <a:gd name="T88" fmla="*/ 2147483647 w 672"/>
                <a:gd name="T89" fmla="*/ 2147483647 h 31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72"/>
                <a:gd name="T136" fmla="*/ 0 h 312"/>
                <a:gd name="T137" fmla="*/ 672 w 672"/>
                <a:gd name="T138" fmla="*/ 312 h 31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72" h="312">
                  <a:moveTo>
                    <a:pt x="36" y="132"/>
                  </a:moveTo>
                  <a:lnTo>
                    <a:pt x="66" y="144"/>
                  </a:lnTo>
                  <a:lnTo>
                    <a:pt x="78" y="156"/>
                  </a:lnTo>
                  <a:lnTo>
                    <a:pt x="114" y="156"/>
                  </a:lnTo>
                  <a:lnTo>
                    <a:pt x="114" y="144"/>
                  </a:lnTo>
                  <a:lnTo>
                    <a:pt x="126" y="144"/>
                  </a:lnTo>
                  <a:lnTo>
                    <a:pt x="126" y="132"/>
                  </a:lnTo>
                  <a:lnTo>
                    <a:pt x="144" y="156"/>
                  </a:lnTo>
                  <a:lnTo>
                    <a:pt x="162" y="156"/>
                  </a:lnTo>
                  <a:lnTo>
                    <a:pt x="168" y="174"/>
                  </a:lnTo>
                  <a:lnTo>
                    <a:pt x="192" y="174"/>
                  </a:lnTo>
                  <a:lnTo>
                    <a:pt x="198" y="186"/>
                  </a:lnTo>
                  <a:lnTo>
                    <a:pt x="204" y="186"/>
                  </a:lnTo>
                  <a:lnTo>
                    <a:pt x="216" y="180"/>
                  </a:lnTo>
                  <a:lnTo>
                    <a:pt x="228" y="180"/>
                  </a:lnTo>
                  <a:lnTo>
                    <a:pt x="228" y="192"/>
                  </a:lnTo>
                  <a:lnTo>
                    <a:pt x="216" y="204"/>
                  </a:lnTo>
                  <a:lnTo>
                    <a:pt x="204" y="210"/>
                  </a:lnTo>
                  <a:lnTo>
                    <a:pt x="192" y="210"/>
                  </a:lnTo>
                  <a:lnTo>
                    <a:pt x="192" y="216"/>
                  </a:lnTo>
                  <a:lnTo>
                    <a:pt x="174" y="222"/>
                  </a:lnTo>
                  <a:lnTo>
                    <a:pt x="156" y="240"/>
                  </a:lnTo>
                  <a:lnTo>
                    <a:pt x="150" y="240"/>
                  </a:lnTo>
                  <a:lnTo>
                    <a:pt x="144" y="234"/>
                  </a:lnTo>
                  <a:lnTo>
                    <a:pt x="138" y="234"/>
                  </a:lnTo>
                  <a:lnTo>
                    <a:pt x="132" y="228"/>
                  </a:lnTo>
                  <a:lnTo>
                    <a:pt x="114" y="228"/>
                  </a:lnTo>
                  <a:lnTo>
                    <a:pt x="102" y="234"/>
                  </a:lnTo>
                  <a:lnTo>
                    <a:pt x="96" y="234"/>
                  </a:lnTo>
                  <a:lnTo>
                    <a:pt x="96" y="246"/>
                  </a:lnTo>
                  <a:lnTo>
                    <a:pt x="90" y="252"/>
                  </a:lnTo>
                  <a:lnTo>
                    <a:pt x="84" y="252"/>
                  </a:lnTo>
                  <a:lnTo>
                    <a:pt x="72" y="246"/>
                  </a:lnTo>
                  <a:lnTo>
                    <a:pt x="36" y="234"/>
                  </a:lnTo>
                  <a:lnTo>
                    <a:pt x="24" y="234"/>
                  </a:lnTo>
                  <a:lnTo>
                    <a:pt x="18" y="240"/>
                  </a:lnTo>
                  <a:lnTo>
                    <a:pt x="18" y="252"/>
                  </a:lnTo>
                  <a:lnTo>
                    <a:pt x="12" y="258"/>
                  </a:lnTo>
                  <a:lnTo>
                    <a:pt x="0" y="264"/>
                  </a:lnTo>
                  <a:lnTo>
                    <a:pt x="0" y="276"/>
                  </a:lnTo>
                  <a:lnTo>
                    <a:pt x="6" y="282"/>
                  </a:lnTo>
                  <a:lnTo>
                    <a:pt x="6" y="288"/>
                  </a:lnTo>
                  <a:lnTo>
                    <a:pt x="12" y="294"/>
                  </a:lnTo>
                  <a:lnTo>
                    <a:pt x="24" y="288"/>
                  </a:lnTo>
                  <a:lnTo>
                    <a:pt x="36" y="288"/>
                  </a:lnTo>
                  <a:lnTo>
                    <a:pt x="42" y="282"/>
                  </a:lnTo>
                  <a:lnTo>
                    <a:pt x="60" y="282"/>
                  </a:lnTo>
                  <a:lnTo>
                    <a:pt x="72" y="288"/>
                  </a:lnTo>
                  <a:lnTo>
                    <a:pt x="96" y="288"/>
                  </a:lnTo>
                  <a:lnTo>
                    <a:pt x="108" y="300"/>
                  </a:lnTo>
                  <a:lnTo>
                    <a:pt x="126" y="300"/>
                  </a:lnTo>
                  <a:lnTo>
                    <a:pt x="132" y="294"/>
                  </a:lnTo>
                  <a:lnTo>
                    <a:pt x="144" y="288"/>
                  </a:lnTo>
                  <a:lnTo>
                    <a:pt x="150" y="282"/>
                  </a:lnTo>
                  <a:lnTo>
                    <a:pt x="180" y="312"/>
                  </a:lnTo>
                  <a:lnTo>
                    <a:pt x="192" y="306"/>
                  </a:lnTo>
                  <a:lnTo>
                    <a:pt x="198" y="306"/>
                  </a:lnTo>
                  <a:lnTo>
                    <a:pt x="198" y="312"/>
                  </a:lnTo>
                  <a:lnTo>
                    <a:pt x="210" y="312"/>
                  </a:lnTo>
                  <a:lnTo>
                    <a:pt x="222" y="306"/>
                  </a:lnTo>
                  <a:lnTo>
                    <a:pt x="228" y="300"/>
                  </a:lnTo>
                  <a:lnTo>
                    <a:pt x="270" y="300"/>
                  </a:lnTo>
                  <a:lnTo>
                    <a:pt x="282" y="288"/>
                  </a:lnTo>
                  <a:lnTo>
                    <a:pt x="300" y="294"/>
                  </a:lnTo>
                  <a:lnTo>
                    <a:pt x="318" y="294"/>
                  </a:lnTo>
                  <a:lnTo>
                    <a:pt x="318" y="282"/>
                  </a:lnTo>
                  <a:lnTo>
                    <a:pt x="312" y="270"/>
                  </a:lnTo>
                  <a:lnTo>
                    <a:pt x="300" y="264"/>
                  </a:lnTo>
                  <a:lnTo>
                    <a:pt x="300" y="258"/>
                  </a:lnTo>
                  <a:lnTo>
                    <a:pt x="306" y="252"/>
                  </a:lnTo>
                  <a:lnTo>
                    <a:pt x="318" y="246"/>
                  </a:lnTo>
                  <a:lnTo>
                    <a:pt x="330" y="246"/>
                  </a:lnTo>
                  <a:lnTo>
                    <a:pt x="336" y="240"/>
                  </a:lnTo>
                  <a:lnTo>
                    <a:pt x="348" y="234"/>
                  </a:lnTo>
                  <a:lnTo>
                    <a:pt x="348" y="216"/>
                  </a:lnTo>
                  <a:lnTo>
                    <a:pt x="372" y="216"/>
                  </a:lnTo>
                  <a:lnTo>
                    <a:pt x="384" y="204"/>
                  </a:lnTo>
                  <a:lnTo>
                    <a:pt x="396" y="204"/>
                  </a:lnTo>
                  <a:lnTo>
                    <a:pt x="402" y="210"/>
                  </a:lnTo>
                  <a:lnTo>
                    <a:pt x="408" y="222"/>
                  </a:lnTo>
                  <a:lnTo>
                    <a:pt x="414" y="228"/>
                  </a:lnTo>
                  <a:lnTo>
                    <a:pt x="426" y="222"/>
                  </a:lnTo>
                  <a:lnTo>
                    <a:pt x="456" y="228"/>
                  </a:lnTo>
                  <a:lnTo>
                    <a:pt x="462" y="222"/>
                  </a:lnTo>
                  <a:lnTo>
                    <a:pt x="462" y="198"/>
                  </a:lnTo>
                  <a:lnTo>
                    <a:pt x="468" y="186"/>
                  </a:lnTo>
                  <a:lnTo>
                    <a:pt x="486" y="168"/>
                  </a:lnTo>
                  <a:lnTo>
                    <a:pt x="516" y="168"/>
                  </a:lnTo>
                  <a:lnTo>
                    <a:pt x="534" y="174"/>
                  </a:lnTo>
                  <a:lnTo>
                    <a:pt x="552" y="174"/>
                  </a:lnTo>
                  <a:lnTo>
                    <a:pt x="558" y="168"/>
                  </a:lnTo>
                  <a:lnTo>
                    <a:pt x="564" y="156"/>
                  </a:lnTo>
                  <a:lnTo>
                    <a:pt x="564" y="138"/>
                  </a:lnTo>
                  <a:lnTo>
                    <a:pt x="570" y="132"/>
                  </a:lnTo>
                  <a:lnTo>
                    <a:pt x="582" y="126"/>
                  </a:lnTo>
                  <a:lnTo>
                    <a:pt x="594" y="114"/>
                  </a:lnTo>
                  <a:lnTo>
                    <a:pt x="642" y="96"/>
                  </a:lnTo>
                  <a:lnTo>
                    <a:pt x="666" y="96"/>
                  </a:lnTo>
                  <a:lnTo>
                    <a:pt x="672" y="90"/>
                  </a:lnTo>
                  <a:lnTo>
                    <a:pt x="672" y="78"/>
                  </a:lnTo>
                  <a:lnTo>
                    <a:pt x="660" y="66"/>
                  </a:lnTo>
                  <a:lnTo>
                    <a:pt x="642" y="60"/>
                  </a:lnTo>
                  <a:lnTo>
                    <a:pt x="600" y="60"/>
                  </a:lnTo>
                  <a:lnTo>
                    <a:pt x="576" y="30"/>
                  </a:lnTo>
                  <a:lnTo>
                    <a:pt x="558" y="30"/>
                  </a:lnTo>
                  <a:lnTo>
                    <a:pt x="546" y="18"/>
                  </a:lnTo>
                  <a:lnTo>
                    <a:pt x="498" y="24"/>
                  </a:lnTo>
                  <a:lnTo>
                    <a:pt x="486" y="24"/>
                  </a:lnTo>
                  <a:lnTo>
                    <a:pt x="474" y="18"/>
                  </a:lnTo>
                  <a:lnTo>
                    <a:pt x="354" y="18"/>
                  </a:lnTo>
                  <a:lnTo>
                    <a:pt x="336" y="24"/>
                  </a:lnTo>
                  <a:lnTo>
                    <a:pt x="318" y="24"/>
                  </a:lnTo>
                  <a:lnTo>
                    <a:pt x="306" y="18"/>
                  </a:lnTo>
                  <a:lnTo>
                    <a:pt x="282" y="18"/>
                  </a:lnTo>
                  <a:lnTo>
                    <a:pt x="276" y="6"/>
                  </a:lnTo>
                  <a:lnTo>
                    <a:pt x="264" y="0"/>
                  </a:lnTo>
                  <a:lnTo>
                    <a:pt x="222" y="0"/>
                  </a:lnTo>
                  <a:lnTo>
                    <a:pt x="216" y="6"/>
                  </a:lnTo>
                  <a:lnTo>
                    <a:pt x="216" y="36"/>
                  </a:lnTo>
                  <a:lnTo>
                    <a:pt x="222" y="48"/>
                  </a:lnTo>
                  <a:lnTo>
                    <a:pt x="222" y="60"/>
                  </a:lnTo>
                  <a:lnTo>
                    <a:pt x="204" y="54"/>
                  </a:lnTo>
                  <a:lnTo>
                    <a:pt x="174" y="54"/>
                  </a:lnTo>
                  <a:lnTo>
                    <a:pt x="138" y="36"/>
                  </a:lnTo>
                  <a:lnTo>
                    <a:pt x="120" y="30"/>
                  </a:lnTo>
                  <a:lnTo>
                    <a:pt x="108" y="24"/>
                  </a:lnTo>
                  <a:lnTo>
                    <a:pt x="78" y="24"/>
                  </a:lnTo>
                  <a:lnTo>
                    <a:pt x="60" y="42"/>
                  </a:lnTo>
                  <a:lnTo>
                    <a:pt x="54" y="54"/>
                  </a:lnTo>
                  <a:lnTo>
                    <a:pt x="54" y="72"/>
                  </a:lnTo>
                  <a:lnTo>
                    <a:pt x="72" y="72"/>
                  </a:lnTo>
                  <a:lnTo>
                    <a:pt x="78" y="78"/>
                  </a:lnTo>
                  <a:lnTo>
                    <a:pt x="84" y="78"/>
                  </a:lnTo>
                  <a:lnTo>
                    <a:pt x="84" y="84"/>
                  </a:lnTo>
                  <a:lnTo>
                    <a:pt x="36" y="13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95" name="Kuwait" descr="© INSCALE GmbH, 05.05.2010&#10;http://www.presentationload.com/">
              <a:extLst>
                <a:ext uri="{FF2B5EF4-FFF2-40B4-BE49-F238E27FC236}">
                  <a16:creationId xmlns:a16="http://schemas.microsoft.com/office/drawing/2014/main" id="{9B5C0CB8-A710-8FF8-4E37-D86DB638F5C7}"/>
                </a:ext>
              </a:extLst>
            </p:cNvPr>
            <p:cNvSpPr>
              <a:spLocks/>
            </p:cNvSpPr>
            <p:nvPr/>
          </p:nvSpPr>
          <p:spPr bwMode="gray">
            <a:xfrm>
              <a:off x="5455385" y="2300887"/>
              <a:ext cx="51884" cy="45954"/>
            </a:xfrm>
            <a:custGeom>
              <a:avLst/>
              <a:gdLst>
                <a:gd name="T0" fmla="*/ 2147483647 w 138"/>
                <a:gd name="T1" fmla="*/ 0 h 120"/>
                <a:gd name="T2" fmla="*/ 2147483647 w 138"/>
                <a:gd name="T3" fmla="*/ 0 h 120"/>
                <a:gd name="T4" fmla="*/ 2147483647 w 138"/>
                <a:gd name="T5" fmla="*/ 2147483647 h 120"/>
                <a:gd name="T6" fmla="*/ 2147483647 w 138"/>
                <a:gd name="T7" fmla="*/ 2147483647 h 120"/>
                <a:gd name="T8" fmla="*/ 2147483647 w 138"/>
                <a:gd name="T9" fmla="*/ 2147483647 h 120"/>
                <a:gd name="T10" fmla="*/ 2147483647 w 138"/>
                <a:gd name="T11" fmla="*/ 2147483647 h 120"/>
                <a:gd name="T12" fmla="*/ 0 w 138"/>
                <a:gd name="T13" fmla="*/ 2147483647 h 120"/>
                <a:gd name="T14" fmla="*/ 2147483647 w 138"/>
                <a:gd name="T15" fmla="*/ 2147483647 h 120"/>
                <a:gd name="T16" fmla="*/ 2147483647 w 138"/>
                <a:gd name="T17" fmla="*/ 2147483647 h 120"/>
                <a:gd name="T18" fmla="*/ 2147483647 w 138"/>
                <a:gd name="T19" fmla="*/ 2147483647 h 120"/>
                <a:gd name="T20" fmla="*/ 2147483647 w 138"/>
                <a:gd name="T21" fmla="*/ 2147483647 h 120"/>
                <a:gd name="T22" fmla="*/ 2147483647 w 138"/>
                <a:gd name="T23" fmla="*/ 2147483647 h 120"/>
                <a:gd name="T24" fmla="*/ 2147483647 w 138"/>
                <a:gd name="T25" fmla="*/ 2147483647 h 120"/>
                <a:gd name="T26" fmla="*/ 2147483647 w 138"/>
                <a:gd name="T27" fmla="*/ 2147483647 h 120"/>
                <a:gd name="T28" fmla="*/ 2147483647 w 138"/>
                <a:gd name="T29" fmla="*/ 2147483647 h 120"/>
                <a:gd name="T30" fmla="*/ 2147483647 w 138"/>
                <a:gd name="T31" fmla="*/ 2147483647 h 120"/>
                <a:gd name="T32" fmla="*/ 2147483647 w 138"/>
                <a:gd name="T33" fmla="*/ 2147483647 h 120"/>
                <a:gd name="T34" fmla="*/ 2147483647 w 138"/>
                <a:gd name="T35" fmla="*/ 2147483647 h 120"/>
                <a:gd name="T36" fmla="*/ 2147483647 w 138"/>
                <a:gd name="T37" fmla="*/ 2147483647 h 120"/>
                <a:gd name="T38" fmla="*/ 2147483647 w 138"/>
                <a:gd name="T39" fmla="*/ 2147483647 h 120"/>
                <a:gd name="T40" fmla="*/ 2147483647 w 138"/>
                <a:gd name="T41" fmla="*/ 2147483647 h 120"/>
                <a:gd name="T42" fmla="*/ 2147483647 w 138"/>
                <a:gd name="T43" fmla="*/ 2147483647 h 120"/>
                <a:gd name="T44" fmla="*/ 2147483647 w 138"/>
                <a:gd name="T45" fmla="*/ 2147483647 h 120"/>
                <a:gd name="T46" fmla="*/ 2147483647 w 138"/>
                <a:gd name="T47" fmla="*/ 2147483647 h 120"/>
                <a:gd name="T48" fmla="*/ 2147483647 w 138"/>
                <a:gd name="T49" fmla="*/ 0 h 120"/>
                <a:gd name="T50" fmla="*/ 2147483647 w 138"/>
                <a:gd name="T51" fmla="*/ 0 h 12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38"/>
                <a:gd name="T79" fmla="*/ 0 h 120"/>
                <a:gd name="T80" fmla="*/ 138 w 138"/>
                <a:gd name="T81" fmla="*/ 120 h 120"/>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38" h="120">
                  <a:moveTo>
                    <a:pt x="54" y="0"/>
                  </a:moveTo>
                  <a:lnTo>
                    <a:pt x="36" y="0"/>
                  </a:lnTo>
                  <a:lnTo>
                    <a:pt x="30" y="12"/>
                  </a:lnTo>
                  <a:lnTo>
                    <a:pt x="24" y="18"/>
                  </a:lnTo>
                  <a:lnTo>
                    <a:pt x="24" y="30"/>
                  </a:lnTo>
                  <a:lnTo>
                    <a:pt x="6" y="66"/>
                  </a:lnTo>
                  <a:lnTo>
                    <a:pt x="0" y="72"/>
                  </a:lnTo>
                  <a:lnTo>
                    <a:pt x="42" y="72"/>
                  </a:lnTo>
                  <a:lnTo>
                    <a:pt x="60" y="78"/>
                  </a:lnTo>
                  <a:lnTo>
                    <a:pt x="66" y="78"/>
                  </a:lnTo>
                  <a:lnTo>
                    <a:pt x="66" y="114"/>
                  </a:lnTo>
                  <a:lnTo>
                    <a:pt x="72" y="120"/>
                  </a:lnTo>
                  <a:lnTo>
                    <a:pt x="138" y="120"/>
                  </a:lnTo>
                  <a:lnTo>
                    <a:pt x="126" y="114"/>
                  </a:lnTo>
                  <a:lnTo>
                    <a:pt x="114" y="102"/>
                  </a:lnTo>
                  <a:lnTo>
                    <a:pt x="102" y="78"/>
                  </a:lnTo>
                  <a:lnTo>
                    <a:pt x="102" y="66"/>
                  </a:lnTo>
                  <a:lnTo>
                    <a:pt x="90" y="60"/>
                  </a:lnTo>
                  <a:lnTo>
                    <a:pt x="84" y="36"/>
                  </a:lnTo>
                  <a:lnTo>
                    <a:pt x="120" y="36"/>
                  </a:lnTo>
                  <a:lnTo>
                    <a:pt x="120" y="18"/>
                  </a:lnTo>
                  <a:lnTo>
                    <a:pt x="114" y="12"/>
                  </a:lnTo>
                  <a:lnTo>
                    <a:pt x="90" y="12"/>
                  </a:lnTo>
                  <a:lnTo>
                    <a:pt x="90" y="18"/>
                  </a:lnTo>
                  <a:lnTo>
                    <a:pt x="84" y="0"/>
                  </a:lnTo>
                  <a:lnTo>
                    <a:pt x="54" y="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96" name="Kosovo" descr="© INSCALE GmbH, 05.05.2010&#10;http://www.presentationload.com/">
              <a:extLst>
                <a:ext uri="{FF2B5EF4-FFF2-40B4-BE49-F238E27FC236}">
                  <a16:creationId xmlns:a16="http://schemas.microsoft.com/office/drawing/2014/main" id="{DC283C7C-7E4A-6F26-641B-B7E77026D67A}"/>
                </a:ext>
              </a:extLst>
            </p:cNvPr>
            <p:cNvSpPr>
              <a:spLocks noEditPoints="1"/>
            </p:cNvSpPr>
            <p:nvPr/>
          </p:nvSpPr>
          <p:spPr bwMode="gray">
            <a:xfrm>
              <a:off x="4751078" y="1888485"/>
              <a:ext cx="48855" cy="49219"/>
            </a:xfrm>
            <a:custGeom>
              <a:avLst/>
              <a:gdLst/>
              <a:ahLst/>
              <a:cxnLst>
                <a:cxn ang="0">
                  <a:pos x="6" y="75"/>
                </a:cxn>
                <a:cxn ang="0">
                  <a:pos x="0" y="72"/>
                </a:cxn>
                <a:cxn ang="0">
                  <a:pos x="227" y="122"/>
                </a:cxn>
                <a:cxn ang="0">
                  <a:pos x="218" y="127"/>
                </a:cxn>
                <a:cxn ang="0">
                  <a:pos x="214" y="120"/>
                </a:cxn>
                <a:cxn ang="0">
                  <a:pos x="206" y="113"/>
                </a:cxn>
                <a:cxn ang="0">
                  <a:pos x="197" y="111"/>
                </a:cxn>
                <a:cxn ang="0">
                  <a:pos x="190" y="110"/>
                </a:cxn>
                <a:cxn ang="0">
                  <a:pos x="185" y="110"/>
                </a:cxn>
                <a:cxn ang="0">
                  <a:pos x="185" y="101"/>
                </a:cxn>
                <a:cxn ang="0">
                  <a:pos x="189" y="95"/>
                </a:cxn>
                <a:cxn ang="0">
                  <a:pos x="187" y="84"/>
                </a:cxn>
                <a:cxn ang="0">
                  <a:pos x="177" y="78"/>
                </a:cxn>
                <a:cxn ang="0">
                  <a:pos x="169" y="76"/>
                </a:cxn>
                <a:cxn ang="0">
                  <a:pos x="170" y="61"/>
                </a:cxn>
                <a:cxn ang="0">
                  <a:pos x="165" y="56"/>
                </a:cxn>
                <a:cxn ang="0">
                  <a:pos x="161" y="61"/>
                </a:cxn>
                <a:cxn ang="0">
                  <a:pos x="157" y="53"/>
                </a:cxn>
                <a:cxn ang="0">
                  <a:pos x="158" y="35"/>
                </a:cxn>
                <a:cxn ang="0">
                  <a:pos x="154" y="32"/>
                </a:cxn>
                <a:cxn ang="0">
                  <a:pos x="147" y="32"/>
                </a:cxn>
                <a:cxn ang="0">
                  <a:pos x="137" y="32"/>
                </a:cxn>
                <a:cxn ang="0">
                  <a:pos x="126" y="27"/>
                </a:cxn>
                <a:cxn ang="0">
                  <a:pos x="131" y="20"/>
                </a:cxn>
                <a:cxn ang="0">
                  <a:pos x="130" y="12"/>
                </a:cxn>
                <a:cxn ang="0">
                  <a:pos x="122" y="0"/>
                </a:cxn>
                <a:cxn ang="0">
                  <a:pos x="115" y="6"/>
                </a:cxn>
                <a:cxn ang="0">
                  <a:pos x="104" y="13"/>
                </a:cxn>
                <a:cxn ang="0">
                  <a:pos x="96" y="15"/>
                </a:cxn>
                <a:cxn ang="0">
                  <a:pos x="89" y="13"/>
                </a:cxn>
                <a:cxn ang="0">
                  <a:pos x="91" y="22"/>
                </a:cxn>
                <a:cxn ang="0">
                  <a:pos x="101" y="27"/>
                </a:cxn>
                <a:cxn ang="0">
                  <a:pos x="97" y="33"/>
                </a:cxn>
                <a:cxn ang="0">
                  <a:pos x="100" y="40"/>
                </a:cxn>
                <a:cxn ang="0">
                  <a:pos x="99" y="46"/>
                </a:cxn>
                <a:cxn ang="0">
                  <a:pos x="92" y="49"/>
                </a:cxn>
                <a:cxn ang="0">
                  <a:pos x="88" y="45"/>
                </a:cxn>
                <a:cxn ang="0">
                  <a:pos x="70" y="59"/>
                </a:cxn>
                <a:cxn ang="0">
                  <a:pos x="73" y="71"/>
                </a:cxn>
                <a:cxn ang="0">
                  <a:pos x="45" y="74"/>
                </a:cxn>
                <a:cxn ang="0">
                  <a:pos x="14" y="72"/>
                </a:cxn>
                <a:cxn ang="0">
                  <a:pos x="6" y="75"/>
                </a:cxn>
                <a:cxn ang="0">
                  <a:pos x="6" y="141"/>
                </a:cxn>
                <a:cxn ang="0">
                  <a:pos x="14" y="155"/>
                </a:cxn>
                <a:cxn ang="0">
                  <a:pos x="27" y="173"/>
                </a:cxn>
                <a:cxn ang="0">
                  <a:pos x="50" y="175"/>
                </a:cxn>
                <a:cxn ang="0">
                  <a:pos x="60" y="211"/>
                </a:cxn>
                <a:cxn ang="0">
                  <a:pos x="60" y="237"/>
                </a:cxn>
                <a:cxn ang="0">
                  <a:pos x="92" y="226"/>
                </a:cxn>
                <a:cxn ang="0">
                  <a:pos x="138" y="205"/>
                </a:cxn>
                <a:cxn ang="0">
                  <a:pos x="146" y="184"/>
                </a:cxn>
                <a:cxn ang="0">
                  <a:pos x="189" y="173"/>
                </a:cxn>
                <a:cxn ang="0">
                  <a:pos x="209" y="163"/>
                </a:cxn>
                <a:cxn ang="0">
                  <a:pos x="217" y="156"/>
                </a:cxn>
                <a:cxn ang="0">
                  <a:pos x="225" y="144"/>
                </a:cxn>
                <a:cxn ang="0">
                  <a:pos x="228" y="137"/>
                </a:cxn>
                <a:cxn ang="0">
                  <a:pos x="232" y="129"/>
                </a:cxn>
              </a:cxnLst>
              <a:rect l="0" t="0" r="r" b="b"/>
              <a:pathLst>
                <a:path w="232" h="237">
                  <a:moveTo>
                    <a:pt x="0" y="72"/>
                  </a:moveTo>
                  <a:cubicBezTo>
                    <a:pt x="1" y="72"/>
                    <a:pt x="2" y="73"/>
                    <a:pt x="6" y="75"/>
                  </a:cubicBezTo>
                  <a:cubicBezTo>
                    <a:pt x="6" y="66"/>
                    <a:pt x="6" y="66"/>
                    <a:pt x="6" y="66"/>
                  </a:cubicBezTo>
                  <a:lnTo>
                    <a:pt x="0" y="72"/>
                  </a:lnTo>
                  <a:close/>
                  <a:moveTo>
                    <a:pt x="231" y="124"/>
                  </a:moveTo>
                  <a:cubicBezTo>
                    <a:pt x="227" y="122"/>
                    <a:pt x="227" y="122"/>
                    <a:pt x="227" y="122"/>
                  </a:cubicBezTo>
                  <a:cubicBezTo>
                    <a:pt x="223" y="124"/>
                    <a:pt x="223" y="124"/>
                    <a:pt x="223" y="124"/>
                  </a:cubicBezTo>
                  <a:cubicBezTo>
                    <a:pt x="218" y="127"/>
                    <a:pt x="218" y="127"/>
                    <a:pt x="218" y="127"/>
                  </a:cubicBezTo>
                  <a:cubicBezTo>
                    <a:pt x="216" y="124"/>
                    <a:pt x="216" y="124"/>
                    <a:pt x="216" y="124"/>
                  </a:cubicBezTo>
                  <a:cubicBezTo>
                    <a:pt x="214" y="120"/>
                    <a:pt x="214" y="120"/>
                    <a:pt x="214" y="120"/>
                  </a:cubicBezTo>
                  <a:cubicBezTo>
                    <a:pt x="210" y="117"/>
                    <a:pt x="210" y="117"/>
                    <a:pt x="210" y="117"/>
                  </a:cubicBezTo>
                  <a:cubicBezTo>
                    <a:pt x="206" y="113"/>
                    <a:pt x="206" y="113"/>
                    <a:pt x="206" y="113"/>
                  </a:cubicBezTo>
                  <a:cubicBezTo>
                    <a:pt x="202" y="113"/>
                    <a:pt x="202" y="113"/>
                    <a:pt x="202" y="113"/>
                  </a:cubicBezTo>
                  <a:cubicBezTo>
                    <a:pt x="197" y="111"/>
                    <a:pt x="197" y="111"/>
                    <a:pt x="197" y="111"/>
                  </a:cubicBezTo>
                  <a:cubicBezTo>
                    <a:pt x="195" y="113"/>
                    <a:pt x="195" y="113"/>
                    <a:pt x="195" y="113"/>
                  </a:cubicBezTo>
                  <a:cubicBezTo>
                    <a:pt x="190" y="110"/>
                    <a:pt x="190" y="110"/>
                    <a:pt x="190" y="110"/>
                  </a:cubicBezTo>
                  <a:cubicBezTo>
                    <a:pt x="186" y="111"/>
                    <a:pt x="186" y="111"/>
                    <a:pt x="186" y="111"/>
                  </a:cubicBezTo>
                  <a:cubicBezTo>
                    <a:pt x="185" y="110"/>
                    <a:pt x="185" y="110"/>
                    <a:pt x="185" y="110"/>
                  </a:cubicBezTo>
                  <a:cubicBezTo>
                    <a:pt x="187" y="106"/>
                    <a:pt x="187" y="106"/>
                    <a:pt x="187" y="106"/>
                  </a:cubicBezTo>
                  <a:cubicBezTo>
                    <a:pt x="185" y="101"/>
                    <a:pt x="185" y="101"/>
                    <a:pt x="185" y="101"/>
                  </a:cubicBezTo>
                  <a:cubicBezTo>
                    <a:pt x="189" y="100"/>
                    <a:pt x="189" y="100"/>
                    <a:pt x="189" y="100"/>
                  </a:cubicBezTo>
                  <a:cubicBezTo>
                    <a:pt x="189" y="95"/>
                    <a:pt x="189" y="95"/>
                    <a:pt x="189" y="95"/>
                  </a:cubicBezTo>
                  <a:cubicBezTo>
                    <a:pt x="191" y="85"/>
                    <a:pt x="191" y="85"/>
                    <a:pt x="191" y="85"/>
                  </a:cubicBezTo>
                  <a:cubicBezTo>
                    <a:pt x="187" y="84"/>
                    <a:pt x="187" y="84"/>
                    <a:pt x="187" y="84"/>
                  </a:cubicBezTo>
                  <a:cubicBezTo>
                    <a:pt x="182" y="80"/>
                    <a:pt x="182" y="80"/>
                    <a:pt x="182" y="80"/>
                  </a:cubicBezTo>
                  <a:cubicBezTo>
                    <a:pt x="177" y="78"/>
                    <a:pt x="177" y="78"/>
                    <a:pt x="177" y="78"/>
                  </a:cubicBezTo>
                  <a:cubicBezTo>
                    <a:pt x="172" y="78"/>
                    <a:pt x="172" y="78"/>
                    <a:pt x="172" y="78"/>
                  </a:cubicBezTo>
                  <a:cubicBezTo>
                    <a:pt x="169" y="76"/>
                    <a:pt x="169" y="76"/>
                    <a:pt x="169" y="76"/>
                  </a:cubicBezTo>
                  <a:cubicBezTo>
                    <a:pt x="169" y="71"/>
                    <a:pt x="169" y="71"/>
                    <a:pt x="169" y="71"/>
                  </a:cubicBezTo>
                  <a:cubicBezTo>
                    <a:pt x="170" y="61"/>
                    <a:pt x="170" y="61"/>
                    <a:pt x="170" y="61"/>
                  </a:cubicBezTo>
                  <a:cubicBezTo>
                    <a:pt x="167" y="57"/>
                    <a:pt x="167" y="57"/>
                    <a:pt x="167" y="57"/>
                  </a:cubicBezTo>
                  <a:cubicBezTo>
                    <a:pt x="165" y="56"/>
                    <a:pt x="165" y="56"/>
                    <a:pt x="165" y="56"/>
                  </a:cubicBezTo>
                  <a:cubicBezTo>
                    <a:pt x="163" y="59"/>
                    <a:pt x="163" y="59"/>
                    <a:pt x="163" y="59"/>
                  </a:cubicBezTo>
                  <a:cubicBezTo>
                    <a:pt x="161" y="61"/>
                    <a:pt x="161" y="61"/>
                    <a:pt x="161" y="61"/>
                  </a:cubicBezTo>
                  <a:cubicBezTo>
                    <a:pt x="158" y="60"/>
                    <a:pt x="158" y="60"/>
                    <a:pt x="158" y="60"/>
                  </a:cubicBezTo>
                  <a:cubicBezTo>
                    <a:pt x="157" y="53"/>
                    <a:pt x="157" y="53"/>
                    <a:pt x="157" y="53"/>
                  </a:cubicBezTo>
                  <a:cubicBezTo>
                    <a:pt x="159" y="36"/>
                    <a:pt x="159" y="36"/>
                    <a:pt x="159" y="36"/>
                  </a:cubicBezTo>
                  <a:cubicBezTo>
                    <a:pt x="158" y="35"/>
                    <a:pt x="158" y="35"/>
                    <a:pt x="158" y="35"/>
                  </a:cubicBezTo>
                  <a:cubicBezTo>
                    <a:pt x="151" y="36"/>
                    <a:pt x="151" y="36"/>
                    <a:pt x="151" y="36"/>
                  </a:cubicBezTo>
                  <a:cubicBezTo>
                    <a:pt x="154" y="32"/>
                    <a:pt x="154" y="32"/>
                    <a:pt x="154" y="32"/>
                  </a:cubicBezTo>
                  <a:cubicBezTo>
                    <a:pt x="152" y="29"/>
                    <a:pt x="152" y="29"/>
                    <a:pt x="152" y="29"/>
                  </a:cubicBezTo>
                  <a:cubicBezTo>
                    <a:pt x="147" y="32"/>
                    <a:pt x="147" y="32"/>
                    <a:pt x="147" y="32"/>
                  </a:cubicBezTo>
                  <a:cubicBezTo>
                    <a:pt x="142" y="30"/>
                    <a:pt x="142" y="30"/>
                    <a:pt x="142" y="30"/>
                  </a:cubicBezTo>
                  <a:cubicBezTo>
                    <a:pt x="137" y="32"/>
                    <a:pt x="137" y="32"/>
                    <a:pt x="137" y="32"/>
                  </a:cubicBezTo>
                  <a:cubicBezTo>
                    <a:pt x="132" y="28"/>
                    <a:pt x="132" y="28"/>
                    <a:pt x="132" y="28"/>
                  </a:cubicBezTo>
                  <a:cubicBezTo>
                    <a:pt x="126" y="27"/>
                    <a:pt x="126" y="27"/>
                    <a:pt x="126" y="27"/>
                  </a:cubicBezTo>
                  <a:cubicBezTo>
                    <a:pt x="125" y="24"/>
                    <a:pt x="125" y="24"/>
                    <a:pt x="125" y="24"/>
                  </a:cubicBezTo>
                  <a:cubicBezTo>
                    <a:pt x="131" y="20"/>
                    <a:pt x="131" y="20"/>
                    <a:pt x="131" y="20"/>
                  </a:cubicBezTo>
                  <a:cubicBezTo>
                    <a:pt x="131" y="17"/>
                    <a:pt x="131" y="17"/>
                    <a:pt x="131" y="17"/>
                  </a:cubicBezTo>
                  <a:cubicBezTo>
                    <a:pt x="130" y="12"/>
                    <a:pt x="130" y="12"/>
                    <a:pt x="130" y="12"/>
                  </a:cubicBezTo>
                  <a:cubicBezTo>
                    <a:pt x="126" y="5"/>
                    <a:pt x="126" y="5"/>
                    <a:pt x="126" y="5"/>
                  </a:cubicBezTo>
                  <a:cubicBezTo>
                    <a:pt x="122" y="0"/>
                    <a:pt x="122" y="0"/>
                    <a:pt x="122" y="0"/>
                  </a:cubicBezTo>
                  <a:cubicBezTo>
                    <a:pt x="116" y="2"/>
                    <a:pt x="116" y="2"/>
                    <a:pt x="116" y="2"/>
                  </a:cubicBezTo>
                  <a:cubicBezTo>
                    <a:pt x="115" y="6"/>
                    <a:pt x="115" y="6"/>
                    <a:pt x="115" y="6"/>
                  </a:cubicBezTo>
                  <a:cubicBezTo>
                    <a:pt x="112" y="8"/>
                    <a:pt x="112" y="8"/>
                    <a:pt x="112" y="8"/>
                  </a:cubicBezTo>
                  <a:cubicBezTo>
                    <a:pt x="104" y="13"/>
                    <a:pt x="104" y="13"/>
                    <a:pt x="104" y="13"/>
                  </a:cubicBezTo>
                  <a:cubicBezTo>
                    <a:pt x="100" y="16"/>
                    <a:pt x="100" y="16"/>
                    <a:pt x="100" y="16"/>
                  </a:cubicBezTo>
                  <a:cubicBezTo>
                    <a:pt x="96" y="15"/>
                    <a:pt x="96" y="15"/>
                    <a:pt x="96" y="15"/>
                  </a:cubicBezTo>
                  <a:cubicBezTo>
                    <a:pt x="92" y="17"/>
                    <a:pt x="92" y="17"/>
                    <a:pt x="92" y="17"/>
                  </a:cubicBezTo>
                  <a:cubicBezTo>
                    <a:pt x="89" y="13"/>
                    <a:pt x="89" y="13"/>
                    <a:pt x="89" y="13"/>
                  </a:cubicBezTo>
                  <a:cubicBezTo>
                    <a:pt x="88" y="16"/>
                    <a:pt x="88" y="16"/>
                    <a:pt x="88" y="16"/>
                  </a:cubicBezTo>
                  <a:cubicBezTo>
                    <a:pt x="91" y="22"/>
                    <a:pt x="91" y="22"/>
                    <a:pt x="91" y="22"/>
                  </a:cubicBezTo>
                  <a:cubicBezTo>
                    <a:pt x="99" y="24"/>
                    <a:pt x="99" y="24"/>
                    <a:pt x="99" y="24"/>
                  </a:cubicBezTo>
                  <a:cubicBezTo>
                    <a:pt x="101" y="27"/>
                    <a:pt x="101" y="27"/>
                    <a:pt x="101" y="27"/>
                  </a:cubicBezTo>
                  <a:cubicBezTo>
                    <a:pt x="97" y="30"/>
                    <a:pt x="97" y="30"/>
                    <a:pt x="97" y="30"/>
                  </a:cubicBezTo>
                  <a:cubicBezTo>
                    <a:pt x="97" y="33"/>
                    <a:pt x="97" y="33"/>
                    <a:pt x="97" y="33"/>
                  </a:cubicBezTo>
                  <a:cubicBezTo>
                    <a:pt x="101" y="35"/>
                    <a:pt x="101" y="35"/>
                    <a:pt x="101" y="35"/>
                  </a:cubicBezTo>
                  <a:cubicBezTo>
                    <a:pt x="100" y="40"/>
                    <a:pt x="100" y="40"/>
                    <a:pt x="100" y="40"/>
                  </a:cubicBezTo>
                  <a:cubicBezTo>
                    <a:pt x="97" y="42"/>
                    <a:pt x="97" y="42"/>
                    <a:pt x="97" y="42"/>
                  </a:cubicBezTo>
                  <a:cubicBezTo>
                    <a:pt x="99" y="46"/>
                    <a:pt x="99" y="46"/>
                    <a:pt x="99" y="46"/>
                  </a:cubicBezTo>
                  <a:cubicBezTo>
                    <a:pt x="96" y="47"/>
                    <a:pt x="96" y="47"/>
                    <a:pt x="96" y="47"/>
                  </a:cubicBezTo>
                  <a:cubicBezTo>
                    <a:pt x="92" y="49"/>
                    <a:pt x="92" y="49"/>
                    <a:pt x="92" y="49"/>
                  </a:cubicBezTo>
                  <a:cubicBezTo>
                    <a:pt x="91" y="44"/>
                    <a:pt x="91" y="44"/>
                    <a:pt x="91" y="44"/>
                  </a:cubicBezTo>
                  <a:cubicBezTo>
                    <a:pt x="88" y="45"/>
                    <a:pt x="88" y="45"/>
                    <a:pt x="88" y="45"/>
                  </a:cubicBezTo>
                  <a:cubicBezTo>
                    <a:pt x="78" y="53"/>
                    <a:pt x="78" y="53"/>
                    <a:pt x="78" y="53"/>
                  </a:cubicBezTo>
                  <a:cubicBezTo>
                    <a:pt x="70" y="59"/>
                    <a:pt x="70" y="59"/>
                    <a:pt x="70" y="59"/>
                  </a:cubicBezTo>
                  <a:cubicBezTo>
                    <a:pt x="72" y="65"/>
                    <a:pt x="72" y="65"/>
                    <a:pt x="72" y="65"/>
                  </a:cubicBezTo>
                  <a:cubicBezTo>
                    <a:pt x="73" y="71"/>
                    <a:pt x="73" y="71"/>
                    <a:pt x="73" y="71"/>
                  </a:cubicBezTo>
                  <a:cubicBezTo>
                    <a:pt x="63" y="74"/>
                    <a:pt x="63" y="74"/>
                    <a:pt x="63" y="74"/>
                  </a:cubicBezTo>
                  <a:cubicBezTo>
                    <a:pt x="45" y="74"/>
                    <a:pt x="45" y="74"/>
                    <a:pt x="45" y="74"/>
                  </a:cubicBezTo>
                  <a:cubicBezTo>
                    <a:pt x="32" y="75"/>
                    <a:pt x="32" y="75"/>
                    <a:pt x="32" y="75"/>
                  </a:cubicBezTo>
                  <a:cubicBezTo>
                    <a:pt x="14" y="72"/>
                    <a:pt x="14" y="72"/>
                    <a:pt x="14" y="72"/>
                  </a:cubicBezTo>
                  <a:cubicBezTo>
                    <a:pt x="9" y="77"/>
                    <a:pt x="9" y="77"/>
                    <a:pt x="9" y="77"/>
                  </a:cubicBezTo>
                  <a:cubicBezTo>
                    <a:pt x="8" y="76"/>
                    <a:pt x="7" y="76"/>
                    <a:pt x="6" y="75"/>
                  </a:cubicBezTo>
                  <a:cubicBezTo>
                    <a:pt x="6" y="116"/>
                    <a:pt x="6" y="116"/>
                    <a:pt x="6" y="116"/>
                  </a:cubicBezTo>
                  <a:cubicBezTo>
                    <a:pt x="6" y="141"/>
                    <a:pt x="6" y="141"/>
                    <a:pt x="6" y="141"/>
                  </a:cubicBezTo>
                  <a:cubicBezTo>
                    <a:pt x="14" y="153"/>
                    <a:pt x="14" y="153"/>
                    <a:pt x="14" y="153"/>
                  </a:cubicBezTo>
                  <a:cubicBezTo>
                    <a:pt x="14" y="154"/>
                    <a:pt x="14" y="155"/>
                    <a:pt x="14" y="155"/>
                  </a:cubicBezTo>
                  <a:cubicBezTo>
                    <a:pt x="14" y="155"/>
                    <a:pt x="15" y="155"/>
                    <a:pt x="16" y="156"/>
                  </a:cubicBezTo>
                  <a:cubicBezTo>
                    <a:pt x="27" y="173"/>
                    <a:pt x="27" y="173"/>
                    <a:pt x="27" y="173"/>
                  </a:cubicBezTo>
                  <a:cubicBezTo>
                    <a:pt x="48" y="173"/>
                    <a:pt x="48" y="173"/>
                    <a:pt x="48" y="173"/>
                  </a:cubicBezTo>
                  <a:cubicBezTo>
                    <a:pt x="48" y="173"/>
                    <a:pt x="49" y="174"/>
                    <a:pt x="50" y="175"/>
                  </a:cubicBezTo>
                  <a:cubicBezTo>
                    <a:pt x="59" y="201"/>
                    <a:pt x="59" y="201"/>
                    <a:pt x="59" y="201"/>
                  </a:cubicBezTo>
                  <a:cubicBezTo>
                    <a:pt x="59" y="205"/>
                    <a:pt x="60" y="208"/>
                    <a:pt x="60" y="211"/>
                  </a:cubicBezTo>
                  <a:cubicBezTo>
                    <a:pt x="60" y="229"/>
                    <a:pt x="60" y="229"/>
                    <a:pt x="60" y="229"/>
                  </a:cubicBezTo>
                  <a:cubicBezTo>
                    <a:pt x="60" y="237"/>
                    <a:pt x="60" y="237"/>
                    <a:pt x="60" y="237"/>
                  </a:cubicBezTo>
                  <a:cubicBezTo>
                    <a:pt x="76" y="232"/>
                    <a:pt x="76" y="232"/>
                    <a:pt x="76" y="232"/>
                  </a:cubicBezTo>
                  <a:cubicBezTo>
                    <a:pt x="92" y="226"/>
                    <a:pt x="92" y="226"/>
                    <a:pt x="92" y="226"/>
                  </a:cubicBezTo>
                  <a:cubicBezTo>
                    <a:pt x="103" y="205"/>
                    <a:pt x="103" y="205"/>
                    <a:pt x="103" y="205"/>
                  </a:cubicBezTo>
                  <a:cubicBezTo>
                    <a:pt x="138" y="205"/>
                    <a:pt x="138" y="205"/>
                    <a:pt x="138" y="205"/>
                  </a:cubicBezTo>
                  <a:cubicBezTo>
                    <a:pt x="146" y="205"/>
                    <a:pt x="146" y="205"/>
                    <a:pt x="146" y="205"/>
                  </a:cubicBezTo>
                  <a:cubicBezTo>
                    <a:pt x="146" y="184"/>
                    <a:pt x="146" y="184"/>
                    <a:pt x="146" y="184"/>
                  </a:cubicBezTo>
                  <a:cubicBezTo>
                    <a:pt x="178" y="184"/>
                    <a:pt x="178" y="184"/>
                    <a:pt x="178" y="184"/>
                  </a:cubicBezTo>
                  <a:cubicBezTo>
                    <a:pt x="189" y="173"/>
                    <a:pt x="189" y="173"/>
                    <a:pt x="189" y="173"/>
                  </a:cubicBezTo>
                  <a:cubicBezTo>
                    <a:pt x="210" y="170"/>
                    <a:pt x="210" y="170"/>
                    <a:pt x="210" y="170"/>
                  </a:cubicBezTo>
                  <a:cubicBezTo>
                    <a:pt x="209" y="163"/>
                    <a:pt x="209" y="163"/>
                    <a:pt x="209" y="163"/>
                  </a:cubicBezTo>
                  <a:cubicBezTo>
                    <a:pt x="213" y="159"/>
                    <a:pt x="213" y="159"/>
                    <a:pt x="213" y="159"/>
                  </a:cubicBezTo>
                  <a:cubicBezTo>
                    <a:pt x="217" y="156"/>
                    <a:pt x="217" y="156"/>
                    <a:pt x="217" y="156"/>
                  </a:cubicBezTo>
                  <a:cubicBezTo>
                    <a:pt x="219" y="147"/>
                    <a:pt x="219" y="147"/>
                    <a:pt x="219" y="147"/>
                  </a:cubicBezTo>
                  <a:cubicBezTo>
                    <a:pt x="225" y="144"/>
                    <a:pt x="225" y="144"/>
                    <a:pt x="225" y="144"/>
                  </a:cubicBezTo>
                  <a:cubicBezTo>
                    <a:pt x="225" y="141"/>
                    <a:pt x="225" y="141"/>
                    <a:pt x="225" y="141"/>
                  </a:cubicBezTo>
                  <a:cubicBezTo>
                    <a:pt x="228" y="137"/>
                    <a:pt x="228" y="137"/>
                    <a:pt x="228" y="137"/>
                  </a:cubicBezTo>
                  <a:cubicBezTo>
                    <a:pt x="229" y="133"/>
                    <a:pt x="229" y="133"/>
                    <a:pt x="229" y="133"/>
                  </a:cubicBezTo>
                  <a:cubicBezTo>
                    <a:pt x="232" y="129"/>
                    <a:pt x="232" y="129"/>
                    <a:pt x="232" y="129"/>
                  </a:cubicBezTo>
                  <a:cubicBezTo>
                    <a:pt x="231" y="124"/>
                    <a:pt x="231" y="124"/>
                    <a:pt x="231" y="124"/>
                  </a:cubicBez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97" name="Korea, South" descr="© INSCALE GmbH, 05.05.2010&#10;http://www.presentationload.com/">
              <a:extLst>
                <a:ext uri="{FF2B5EF4-FFF2-40B4-BE49-F238E27FC236}">
                  <a16:creationId xmlns:a16="http://schemas.microsoft.com/office/drawing/2014/main" id="{0B7507B6-5AFC-EFBF-5B22-6A62F82D20D5}"/>
                </a:ext>
              </a:extLst>
            </p:cNvPr>
            <p:cNvSpPr>
              <a:spLocks noEditPoints="1"/>
            </p:cNvSpPr>
            <p:nvPr/>
          </p:nvSpPr>
          <p:spPr bwMode="gray">
            <a:xfrm>
              <a:off x="7434351" y="2041470"/>
              <a:ext cx="103766" cy="161579"/>
            </a:xfrm>
            <a:custGeom>
              <a:avLst/>
              <a:gdLst>
                <a:gd name="T0" fmla="*/ 2147483647 w 276"/>
                <a:gd name="T1" fmla="*/ 2147483647 h 426"/>
                <a:gd name="T2" fmla="*/ 2147483647 w 276"/>
                <a:gd name="T3" fmla="*/ 2147483647 h 426"/>
                <a:gd name="T4" fmla="*/ 2147483647 w 276"/>
                <a:gd name="T5" fmla="*/ 2147483647 h 426"/>
                <a:gd name="T6" fmla="*/ 2147483647 w 276"/>
                <a:gd name="T7" fmla="*/ 2147483647 h 426"/>
                <a:gd name="T8" fmla="*/ 2147483647 w 276"/>
                <a:gd name="T9" fmla="*/ 2147483647 h 426"/>
                <a:gd name="T10" fmla="*/ 2147483647 w 276"/>
                <a:gd name="T11" fmla="*/ 2147483647 h 426"/>
                <a:gd name="T12" fmla="*/ 2147483647 w 276"/>
                <a:gd name="T13" fmla="*/ 2147483647 h 426"/>
                <a:gd name="T14" fmla="*/ 2147483647 w 276"/>
                <a:gd name="T15" fmla="*/ 2147483647 h 426"/>
                <a:gd name="T16" fmla="*/ 2147483647 w 276"/>
                <a:gd name="T17" fmla="*/ 2147483647 h 426"/>
                <a:gd name="T18" fmla="*/ 2147483647 w 276"/>
                <a:gd name="T19" fmla="*/ 2147483647 h 426"/>
                <a:gd name="T20" fmla="*/ 2147483647 w 276"/>
                <a:gd name="T21" fmla="*/ 2147483647 h 426"/>
                <a:gd name="T22" fmla="*/ 2147483647 w 276"/>
                <a:gd name="T23" fmla="*/ 2147483647 h 426"/>
                <a:gd name="T24" fmla="*/ 2147483647 w 276"/>
                <a:gd name="T25" fmla="*/ 0 h 426"/>
                <a:gd name="T26" fmla="*/ 2147483647 w 276"/>
                <a:gd name="T27" fmla="*/ 2147483647 h 426"/>
                <a:gd name="T28" fmla="*/ 2147483647 w 276"/>
                <a:gd name="T29" fmla="*/ 2147483647 h 426"/>
                <a:gd name="T30" fmla="*/ 2147483647 w 276"/>
                <a:gd name="T31" fmla="*/ 2147483647 h 426"/>
                <a:gd name="T32" fmla="*/ 2147483647 w 276"/>
                <a:gd name="T33" fmla="*/ 2147483647 h 426"/>
                <a:gd name="T34" fmla="*/ 0 w 276"/>
                <a:gd name="T35" fmla="*/ 2147483647 h 426"/>
                <a:gd name="T36" fmla="*/ 2147483647 w 276"/>
                <a:gd name="T37" fmla="*/ 2147483647 h 426"/>
                <a:gd name="T38" fmla="*/ 2147483647 w 276"/>
                <a:gd name="T39" fmla="*/ 2147483647 h 426"/>
                <a:gd name="T40" fmla="*/ 2147483647 w 276"/>
                <a:gd name="T41" fmla="*/ 2147483647 h 426"/>
                <a:gd name="T42" fmla="*/ 2147483647 w 276"/>
                <a:gd name="T43" fmla="*/ 2147483647 h 426"/>
                <a:gd name="T44" fmla="*/ 2147483647 w 276"/>
                <a:gd name="T45" fmla="*/ 2147483647 h 426"/>
                <a:gd name="T46" fmla="*/ 2147483647 w 276"/>
                <a:gd name="T47" fmla="*/ 2147483647 h 426"/>
                <a:gd name="T48" fmla="*/ 2147483647 w 276"/>
                <a:gd name="T49" fmla="*/ 2147483647 h 426"/>
                <a:gd name="T50" fmla="*/ 2147483647 w 276"/>
                <a:gd name="T51" fmla="*/ 2147483647 h 426"/>
                <a:gd name="T52" fmla="*/ 2147483647 w 276"/>
                <a:gd name="T53" fmla="*/ 2147483647 h 426"/>
                <a:gd name="T54" fmla="*/ 2147483647 w 276"/>
                <a:gd name="T55" fmla="*/ 2147483647 h 426"/>
                <a:gd name="T56" fmla="*/ 2147483647 w 276"/>
                <a:gd name="T57" fmla="*/ 2147483647 h 426"/>
                <a:gd name="T58" fmla="*/ 2147483647 w 276"/>
                <a:gd name="T59" fmla="*/ 2147483647 h 426"/>
                <a:gd name="T60" fmla="*/ 2147483647 w 276"/>
                <a:gd name="T61" fmla="*/ 2147483647 h 426"/>
                <a:gd name="T62" fmla="*/ 2147483647 w 276"/>
                <a:gd name="T63" fmla="*/ 2147483647 h 426"/>
                <a:gd name="T64" fmla="*/ 2147483647 w 276"/>
                <a:gd name="T65" fmla="*/ 2147483647 h 426"/>
                <a:gd name="T66" fmla="*/ 2147483647 w 276"/>
                <a:gd name="T67" fmla="*/ 2147483647 h 426"/>
                <a:gd name="T68" fmla="*/ 2147483647 w 276"/>
                <a:gd name="T69" fmla="*/ 2147483647 h 426"/>
                <a:gd name="T70" fmla="*/ 2147483647 w 276"/>
                <a:gd name="T71" fmla="*/ 2147483647 h 426"/>
                <a:gd name="T72" fmla="*/ 2147483647 w 276"/>
                <a:gd name="T73" fmla="*/ 2147483647 h 426"/>
                <a:gd name="T74" fmla="*/ 2147483647 w 276"/>
                <a:gd name="T75" fmla="*/ 2147483647 h 42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76"/>
                <a:gd name="T115" fmla="*/ 0 h 426"/>
                <a:gd name="T116" fmla="*/ 276 w 276"/>
                <a:gd name="T117" fmla="*/ 426 h 42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76" h="426">
                  <a:moveTo>
                    <a:pt x="150" y="402"/>
                  </a:moveTo>
                  <a:lnTo>
                    <a:pt x="132" y="408"/>
                  </a:lnTo>
                  <a:lnTo>
                    <a:pt x="126" y="414"/>
                  </a:lnTo>
                  <a:lnTo>
                    <a:pt x="138" y="426"/>
                  </a:lnTo>
                  <a:lnTo>
                    <a:pt x="162" y="426"/>
                  </a:lnTo>
                  <a:lnTo>
                    <a:pt x="174" y="414"/>
                  </a:lnTo>
                  <a:lnTo>
                    <a:pt x="174" y="408"/>
                  </a:lnTo>
                  <a:lnTo>
                    <a:pt x="168" y="402"/>
                  </a:lnTo>
                  <a:lnTo>
                    <a:pt x="150" y="402"/>
                  </a:lnTo>
                  <a:close/>
                  <a:moveTo>
                    <a:pt x="276" y="246"/>
                  </a:moveTo>
                  <a:lnTo>
                    <a:pt x="270" y="228"/>
                  </a:lnTo>
                  <a:lnTo>
                    <a:pt x="264" y="216"/>
                  </a:lnTo>
                  <a:lnTo>
                    <a:pt x="246" y="198"/>
                  </a:lnTo>
                  <a:lnTo>
                    <a:pt x="252" y="186"/>
                  </a:lnTo>
                  <a:lnTo>
                    <a:pt x="252" y="180"/>
                  </a:lnTo>
                  <a:lnTo>
                    <a:pt x="246" y="162"/>
                  </a:lnTo>
                  <a:lnTo>
                    <a:pt x="240" y="150"/>
                  </a:lnTo>
                  <a:lnTo>
                    <a:pt x="210" y="120"/>
                  </a:lnTo>
                  <a:lnTo>
                    <a:pt x="198" y="102"/>
                  </a:lnTo>
                  <a:lnTo>
                    <a:pt x="168" y="72"/>
                  </a:lnTo>
                  <a:lnTo>
                    <a:pt x="144" y="66"/>
                  </a:lnTo>
                  <a:lnTo>
                    <a:pt x="144" y="60"/>
                  </a:lnTo>
                  <a:lnTo>
                    <a:pt x="138" y="54"/>
                  </a:lnTo>
                  <a:lnTo>
                    <a:pt x="132" y="42"/>
                  </a:lnTo>
                  <a:lnTo>
                    <a:pt x="102" y="12"/>
                  </a:lnTo>
                  <a:lnTo>
                    <a:pt x="96" y="0"/>
                  </a:lnTo>
                  <a:lnTo>
                    <a:pt x="78" y="12"/>
                  </a:lnTo>
                  <a:lnTo>
                    <a:pt x="48" y="12"/>
                  </a:lnTo>
                  <a:lnTo>
                    <a:pt x="24" y="24"/>
                  </a:lnTo>
                  <a:lnTo>
                    <a:pt x="18" y="30"/>
                  </a:lnTo>
                  <a:lnTo>
                    <a:pt x="12" y="30"/>
                  </a:lnTo>
                  <a:lnTo>
                    <a:pt x="12" y="36"/>
                  </a:lnTo>
                  <a:lnTo>
                    <a:pt x="18" y="42"/>
                  </a:lnTo>
                  <a:lnTo>
                    <a:pt x="18" y="48"/>
                  </a:lnTo>
                  <a:lnTo>
                    <a:pt x="12" y="54"/>
                  </a:lnTo>
                  <a:lnTo>
                    <a:pt x="0" y="60"/>
                  </a:lnTo>
                  <a:lnTo>
                    <a:pt x="0" y="66"/>
                  </a:lnTo>
                  <a:lnTo>
                    <a:pt x="6" y="72"/>
                  </a:lnTo>
                  <a:lnTo>
                    <a:pt x="12" y="84"/>
                  </a:lnTo>
                  <a:lnTo>
                    <a:pt x="24" y="90"/>
                  </a:lnTo>
                  <a:lnTo>
                    <a:pt x="30" y="90"/>
                  </a:lnTo>
                  <a:lnTo>
                    <a:pt x="42" y="96"/>
                  </a:lnTo>
                  <a:lnTo>
                    <a:pt x="60" y="132"/>
                  </a:lnTo>
                  <a:lnTo>
                    <a:pt x="54" y="132"/>
                  </a:lnTo>
                  <a:lnTo>
                    <a:pt x="48" y="126"/>
                  </a:lnTo>
                  <a:lnTo>
                    <a:pt x="36" y="126"/>
                  </a:lnTo>
                  <a:lnTo>
                    <a:pt x="24" y="120"/>
                  </a:lnTo>
                  <a:lnTo>
                    <a:pt x="6" y="120"/>
                  </a:lnTo>
                  <a:lnTo>
                    <a:pt x="6" y="126"/>
                  </a:lnTo>
                  <a:lnTo>
                    <a:pt x="18" y="132"/>
                  </a:lnTo>
                  <a:lnTo>
                    <a:pt x="30" y="144"/>
                  </a:lnTo>
                  <a:lnTo>
                    <a:pt x="42" y="150"/>
                  </a:lnTo>
                  <a:lnTo>
                    <a:pt x="54" y="192"/>
                  </a:lnTo>
                  <a:lnTo>
                    <a:pt x="90" y="198"/>
                  </a:lnTo>
                  <a:lnTo>
                    <a:pt x="90" y="228"/>
                  </a:lnTo>
                  <a:lnTo>
                    <a:pt x="78" y="240"/>
                  </a:lnTo>
                  <a:lnTo>
                    <a:pt x="78" y="270"/>
                  </a:lnTo>
                  <a:lnTo>
                    <a:pt x="84" y="282"/>
                  </a:lnTo>
                  <a:lnTo>
                    <a:pt x="102" y="300"/>
                  </a:lnTo>
                  <a:lnTo>
                    <a:pt x="108" y="300"/>
                  </a:lnTo>
                  <a:lnTo>
                    <a:pt x="108" y="306"/>
                  </a:lnTo>
                  <a:lnTo>
                    <a:pt x="102" y="312"/>
                  </a:lnTo>
                  <a:lnTo>
                    <a:pt x="102" y="324"/>
                  </a:lnTo>
                  <a:lnTo>
                    <a:pt x="108" y="330"/>
                  </a:lnTo>
                  <a:lnTo>
                    <a:pt x="132" y="330"/>
                  </a:lnTo>
                  <a:lnTo>
                    <a:pt x="144" y="324"/>
                  </a:lnTo>
                  <a:lnTo>
                    <a:pt x="144" y="318"/>
                  </a:lnTo>
                  <a:lnTo>
                    <a:pt x="150" y="312"/>
                  </a:lnTo>
                  <a:lnTo>
                    <a:pt x="150" y="306"/>
                  </a:lnTo>
                  <a:lnTo>
                    <a:pt x="198" y="282"/>
                  </a:lnTo>
                  <a:lnTo>
                    <a:pt x="222" y="288"/>
                  </a:lnTo>
                  <a:lnTo>
                    <a:pt x="234" y="270"/>
                  </a:lnTo>
                  <a:lnTo>
                    <a:pt x="258" y="270"/>
                  </a:lnTo>
                  <a:lnTo>
                    <a:pt x="270" y="264"/>
                  </a:lnTo>
                  <a:lnTo>
                    <a:pt x="276" y="264"/>
                  </a:lnTo>
                  <a:lnTo>
                    <a:pt x="276" y="24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98" name="Korea, North" descr="© INSCALE GmbH, 05.05.2010&#10;http://www.presentationload.com/">
              <a:extLst>
                <a:ext uri="{FF2B5EF4-FFF2-40B4-BE49-F238E27FC236}">
                  <a16:creationId xmlns:a16="http://schemas.microsoft.com/office/drawing/2014/main" id="{51A275D2-DEDC-2599-0223-1D51A89457D0}"/>
                </a:ext>
              </a:extLst>
            </p:cNvPr>
            <p:cNvSpPr>
              <a:spLocks/>
            </p:cNvSpPr>
            <p:nvPr/>
          </p:nvSpPr>
          <p:spPr bwMode="gray">
            <a:xfrm>
              <a:off x="7348373" y="1908055"/>
              <a:ext cx="124519" cy="158615"/>
            </a:xfrm>
            <a:custGeom>
              <a:avLst/>
              <a:gdLst>
                <a:gd name="T0" fmla="*/ 2147483647 w 330"/>
                <a:gd name="T1" fmla="*/ 0 h 420"/>
                <a:gd name="T2" fmla="*/ 2147483647 w 330"/>
                <a:gd name="T3" fmla="*/ 2147483647 h 420"/>
                <a:gd name="T4" fmla="*/ 2147483647 w 330"/>
                <a:gd name="T5" fmla="*/ 2147483647 h 420"/>
                <a:gd name="T6" fmla="*/ 2147483647 w 330"/>
                <a:gd name="T7" fmla="*/ 2147483647 h 420"/>
                <a:gd name="T8" fmla="*/ 2147483647 w 330"/>
                <a:gd name="T9" fmla="*/ 2147483647 h 420"/>
                <a:gd name="T10" fmla="*/ 2147483647 w 330"/>
                <a:gd name="T11" fmla="*/ 2147483647 h 420"/>
                <a:gd name="T12" fmla="*/ 2147483647 w 330"/>
                <a:gd name="T13" fmla="*/ 2147483647 h 420"/>
                <a:gd name="T14" fmla="*/ 2147483647 w 330"/>
                <a:gd name="T15" fmla="*/ 2147483647 h 420"/>
                <a:gd name="T16" fmla="*/ 2147483647 w 330"/>
                <a:gd name="T17" fmla="*/ 2147483647 h 420"/>
                <a:gd name="T18" fmla="*/ 2147483647 w 330"/>
                <a:gd name="T19" fmla="*/ 2147483647 h 420"/>
                <a:gd name="T20" fmla="*/ 2147483647 w 330"/>
                <a:gd name="T21" fmla="*/ 2147483647 h 420"/>
                <a:gd name="T22" fmla="*/ 2147483647 w 330"/>
                <a:gd name="T23" fmla="*/ 2147483647 h 420"/>
                <a:gd name="T24" fmla="*/ 2147483647 w 330"/>
                <a:gd name="T25" fmla="*/ 2147483647 h 420"/>
                <a:gd name="T26" fmla="*/ 2147483647 w 330"/>
                <a:gd name="T27" fmla="*/ 2147483647 h 420"/>
                <a:gd name="T28" fmla="*/ 2147483647 w 330"/>
                <a:gd name="T29" fmla="*/ 2147483647 h 420"/>
                <a:gd name="T30" fmla="*/ 2147483647 w 330"/>
                <a:gd name="T31" fmla="*/ 2147483647 h 420"/>
                <a:gd name="T32" fmla="*/ 2147483647 w 330"/>
                <a:gd name="T33" fmla="*/ 2147483647 h 420"/>
                <a:gd name="T34" fmla="*/ 2147483647 w 330"/>
                <a:gd name="T35" fmla="*/ 2147483647 h 420"/>
                <a:gd name="T36" fmla="*/ 2147483647 w 330"/>
                <a:gd name="T37" fmla="*/ 2147483647 h 420"/>
                <a:gd name="T38" fmla="*/ 2147483647 w 330"/>
                <a:gd name="T39" fmla="*/ 2147483647 h 420"/>
                <a:gd name="T40" fmla="*/ 2147483647 w 330"/>
                <a:gd name="T41" fmla="*/ 2147483647 h 420"/>
                <a:gd name="T42" fmla="*/ 2147483647 w 330"/>
                <a:gd name="T43" fmla="*/ 2147483647 h 420"/>
                <a:gd name="T44" fmla="*/ 2147483647 w 330"/>
                <a:gd name="T45" fmla="*/ 2147483647 h 420"/>
                <a:gd name="T46" fmla="*/ 2147483647 w 330"/>
                <a:gd name="T47" fmla="*/ 2147483647 h 420"/>
                <a:gd name="T48" fmla="*/ 2147483647 w 330"/>
                <a:gd name="T49" fmla="*/ 2147483647 h 420"/>
                <a:gd name="T50" fmla="*/ 2147483647 w 330"/>
                <a:gd name="T51" fmla="*/ 2147483647 h 420"/>
                <a:gd name="T52" fmla="*/ 2147483647 w 330"/>
                <a:gd name="T53" fmla="*/ 2147483647 h 420"/>
                <a:gd name="T54" fmla="*/ 2147483647 w 330"/>
                <a:gd name="T55" fmla="*/ 2147483647 h 420"/>
                <a:gd name="T56" fmla="*/ 2147483647 w 330"/>
                <a:gd name="T57" fmla="*/ 2147483647 h 420"/>
                <a:gd name="T58" fmla="*/ 2147483647 w 330"/>
                <a:gd name="T59" fmla="*/ 2147483647 h 420"/>
                <a:gd name="T60" fmla="*/ 2147483647 w 330"/>
                <a:gd name="T61" fmla="*/ 2147483647 h 420"/>
                <a:gd name="T62" fmla="*/ 2147483647 w 330"/>
                <a:gd name="T63" fmla="*/ 2147483647 h 420"/>
                <a:gd name="T64" fmla="*/ 2147483647 w 330"/>
                <a:gd name="T65" fmla="*/ 2147483647 h 420"/>
                <a:gd name="T66" fmla="*/ 2147483647 w 330"/>
                <a:gd name="T67" fmla="*/ 2147483647 h 420"/>
                <a:gd name="T68" fmla="*/ 2147483647 w 330"/>
                <a:gd name="T69" fmla="*/ 2147483647 h 420"/>
                <a:gd name="T70" fmla="*/ 2147483647 w 330"/>
                <a:gd name="T71" fmla="*/ 2147483647 h 420"/>
                <a:gd name="T72" fmla="*/ 2147483647 w 330"/>
                <a:gd name="T73" fmla="*/ 2147483647 h 420"/>
                <a:gd name="T74" fmla="*/ 2147483647 w 330"/>
                <a:gd name="T75" fmla="*/ 2147483647 h 420"/>
                <a:gd name="T76" fmla="*/ 2147483647 w 330"/>
                <a:gd name="T77" fmla="*/ 2147483647 h 420"/>
                <a:gd name="T78" fmla="*/ 2147483647 w 330"/>
                <a:gd name="T79" fmla="*/ 2147483647 h 420"/>
                <a:gd name="T80" fmla="*/ 2147483647 w 330"/>
                <a:gd name="T81" fmla="*/ 2147483647 h 420"/>
                <a:gd name="T82" fmla="*/ 2147483647 w 330"/>
                <a:gd name="T83" fmla="*/ 2147483647 h 420"/>
                <a:gd name="T84" fmla="*/ 2147483647 w 330"/>
                <a:gd name="T85" fmla="*/ 2147483647 h 420"/>
                <a:gd name="T86" fmla="*/ 2147483647 w 330"/>
                <a:gd name="T87" fmla="*/ 2147483647 h 420"/>
                <a:gd name="T88" fmla="*/ 2147483647 w 330"/>
                <a:gd name="T89" fmla="*/ 2147483647 h 420"/>
                <a:gd name="T90" fmla="*/ 2147483647 w 330"/>
                <a:gd name="T91" fmla="*/ 2147483647 h 420"/>
                <a:gd name="T92" fmla="*/ 2147483647 w 330"/>
                <a:gd name="T93" fmla="*/ 2147483647 h 420"/>
                <a:gd name="T94" fmla="*/ 2147483647 w 330"/>
                <a:gd name="T95" fmla="*/ 2147483647 h 420"/>
                <a:gd name="T96" fmla="*/ 2147483647 w 330"/>
                <a:gd name="T97" fmla="*/ 2147483647 h 420"/>
                <a:gd name="T98" fmla="*/ 2147483647 w 330"/>
                <a:gd name="T99" fmla="*/ 2147483647 h 420"/>
                <a:gd name="T100" fmla="*/ 2147483647 w 330"/>
                <a:gd name="T101" fmla="*/ 2147483647 h 420"/>
                <a:gd name="T102" fmla="*/ 2147483647 w 330"/>
                <a:gd name="T103" fmla="*/ 0 h 42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330"/>
                <a:gd name="T157" fmla="*/ 0 h 420"/>
                <a:gd name="T158" fmla="*/ 330 w 330"/>
                <a:gd name="T159" fmla="*/ 420 h 42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330" h="420">
                  <a:moveTo>
                    <a:pt x="270" y="0"/>
                  </a:moveTo>
                  <a:lnTo>
                    <a:pt x="240" y="0"/>
                  </a:lnTo>
                  <a:lnTo>
                    <a:pt x="240" y="6"/>
                  </a:lnTo>
                  <a:lnTo>
                    <a:pt x="246" y="12"/>
                  </a:lnTo>
                  <a:lnTo>
                    <a:pt x="252" y="24"/>
                  </a:lnTo>
                  <a:lnTo>
                    <a:pt x="252" y="42"/>
                  </a:lnTo>
                  <a:lnTo>
                    <a:pt x="228" y="42"/>
                  </a:lnTo>
                  <a:lnTo>
                    <a:pt x="234" y="54"/>
                  </a:lnTo>
                  <a:lnTo>
                    <a:pt x="234" y="60"/>
                  </a:lnTo>
                  <a:lnTo>
                    <a:pt x="228" y="72"/>
                  </a:lnTo>
                  <a:lnTo>
                    <a:pt x="216" y="78"/>
                  </a:lnTo>
                  <a:lnTo>
                    <a:pt x="204" y="72"/>
                  </a:lnTo>
                  <a:lnTo>
                    <a:pt x="180" y="72"/>
                  </a:lnTo>
                  <a:lnTo>
                    <a:pt x="174" y="66"/>
                  </a:lnTo>
                  <a:lnTo>
                    <a:pt x="168" y="72"/>
                  </a:lnTo>
                  <a:lnTo>
                    <a:pt x="168" y="84"/>
                  </a:lnTo>
                  <a:lnTo>
                    <a:pt x="192" y="108"/>
                  </a:lnTo>
                  <a:lnTo>
                    <a:pt x="198" y="108"/>
                  </a:lnTo>
                  <a:lnTo>
                    <a:pt x="198" y="120"/>
                  </a:lnTo>
                  <a:lnTo>
                    <a:pt x="150" y="120"/>
                  </a:lnTo>
                  <a:lnTo>
                    <a:pt x="138" y="114"/>
                  </a:lnTo>
                  <a:lnTo>
                    <a:pt x="126" y="114"/>
                  </a:lnTo>
                  <a:lnTo>
                    <a:pt x="114" y="102"/>
                  </a:lnTo>
                  <a:lnTo>
                    <a:pt x="102" y="96"/>
                  </a:lnTo>
                  <a:lnTo>
                    <a:pt x="90" y="96"/>
                  </a:lnTo>
                  <a:lnTo>
                    <a:pt x="90" y="102"/>
                  </a:lnTo>
                  <a:lnTo>
                    <a:pt x="84" y="108"/>
                  </a:lnTo>
                  <a:lnTo>
                    <a:pt x="84" y="138"/>
                  </a:lnTo>
                  <a:lnTo>
                    <a:pt x="66" y="174"/>
                  </a:lnTo>
                  <a:lnTo>
                    <a:pt x="54" y="186"/>
                  </a:lnTo>
                  <a:lnTo>
                    <a:pt x="18" y="204"/>
                  </a:lnTo>
                  <a:lnTo>
                    <a:pt x="12" y="216"/>
                  </a:lnTo>
                  <a:lnTo>
                    <a:pt x="6" y="222"/>
                  </a:lnTo>
                  <a:lnTo>
                    <a:pt x="6" y="234"/>
                  </a:lnTo>
                  <a:lnTo>
                    <a:pt x="0" y="246"/>
                  </a:lnTo>
                  <a:lnTo>
                    <a:pt x="12" y="228"/>
                  </a:lnTo>
                  <a:lnTo>
                    <a:pt x="18" y="246"/>
                  </a:lnTo>
                  <a:lnTo>
                    <a:pt x="36" y="270"/>
                  </a:lnTo>
                  <a:lnTo>
                    <a:pt x="48" y="252"/>
                  </a:lnTo>
                  <a:lnTo>
                    <a:pt x="54" y="258"/>
                  </a:lnTo>
                  <a:lnTo>
                    <a:pt x="60" y="270"/>
                  </a:lnTo>
                  <a:lnTo>
                    <a:pt x="96" y="270"/>
                  </a:lnTo>
                  <a:lnTo>
                    <a:pt x="96" y="282"/>
                  </a:lnTo>
                  <a:lnTo>
                    <a:pt x="102" y="294"/>
                  </a:lnTo>
                  <a:lnTo>
                    <a:pt x="102" y="336"/>
                  </a:lnTo>
                  <a:lnTo>
                    <a:pt x="138" y="336"/>
                  </a:lnTo>
                  <a:lnTo>
                    <a:pt x="144" y="348"/>
                  </a:lnTo>
                  <a:lnTo>
                    <a:pt x="132" y="342"/>
                  </a:lnTo>
                  <a:lnTo>
                    <a:pt x="108" y="342"/>
                  </a:lnTo>
                  <a:lnTo>
                    <a:pt x="102" y="348"/>
                  </a:lnTo>
                  <a:lnTo>
                    <a:pt x="102" y="360"/>
                  </a:lnTo>
                  <a:lnTo>
                    <a:pt x="108" y="378"/>
                  </a:lnTo>
                  <a:lnTo>
                    <a:pt x="114" y="384"/>
                  </a:lnTo>
                  <a:lnTo>
                    <a:pt x="126" y="408"/>
                  </a:lnTo>
                  <a:lnTo>
                    <a:pt x="156" y="396"/>
                  </a:lnTo>
                  <a:lnTo>
                    <a:pt x="162" y="402"/>
                  </a:lnTo>
                  <a:lnTo>
                    <a:pt x="174" y="408"/>
                  </a:lnTo>
                  <a:lnTo>
                    <a:pt x="180" y="414"/>
                  </a:lnTo>
                  <a:lnTo>
                    <a:pt x="192" y="420"/>
                  </a:lnTo>
                  <a:lnTo>
                    <a:pt x="198" y="420"/>
                  </a:lnTo>
                  <a:lnTo>
                    <a:pt x="216" y="414"/>
                  </a:lnTo>
                  <a:lnTo>
                    <a:pt x="228" y="414"/>
                  </a:lnTo>
                  <a:lnTo>
                    <a:pt x="240" y="408"/>
                  </a:lnTo>
                  <a:lnTo>
                    <a:pt x="246" y="402"/>
                  </a:lnTo>
                  <a:lnTo>
                    <a:pt x="246" y="396"/>
                  </a:lnTo>
                  <a:lnTo>
                    <a:pt x="240" y="390"/>
                  </a:lnTo>
                  <a:lnTo>
                    <a:pt x="240" y="384"/>
                  </a:lnTo>
                  <a:lnTo>
                    <a:pt x="246" y="384"/>
                  </a:lnTo>
                  <a:lnTo>
                    <a:pt x="252" y="378"/>
                  </a:lnTo>
                  <a:lnTo>
                    <a:pt x="276" y="366"/>
                  </a:lnTo>
                  <a:lnTo>
                    <a:pt x="306" y="366"/>
                  </a:lnTo>
                  <a:lnTo>
                    <a:pt x="324" y="354"/>
                  </a:lnTo>
                  <a:lnTo>
                    <a:pt x="312" y="342"/>
                  </a:lnTo>
                  <a:lnTo>
                    <a:pt x="312" y="336"/>
                  </a:lnTo>
                  <a:lnTo>
                    <a:pt x="264" y="312"/>
                  </a:lnTo>
                  <a:lnTo>
                    <a:pt x="240" y="312"/>
                  </a:lnTo>
                  <a:lnTo>
                    <a:pt x="240" y="300"/>
                  </a:lnTo>
                  <a:lnTo>
                    <a:pt x="246" y="288"/>
                  </a:lnTo>
                  <a:lnTo>
                    <a:pt x="252" y="282"/>
                  </a:lnTo>
                  <a:lnTo>
                    <a:pt x="246" y="276"/>
                  </a:lnTo>
                  <a:lnTo>
                    <a:pt x="234" y="270"/>
                  </a:lnTo>
                  <a:lnTo>
                    <a:pt x="228" y="264"/>
                  </a:lnTo>
                  <a:lnTo>
                    <a:pt x="228" y="252"/>
                  </a:lnTo>
                  <a:lnTo>
                    <a:pt x="240" y="246"/>
                  </a:lnTo>
                  <a:lnTo>
                    <a:pt x="246" y="240"/>
                  </a:lnTo>
                  <a:lnTo>
                    <a:pt x="258" y="234"/>
                  </a:lnTo>
                  <a:lnTo>
                    <a:pt x="270" y="234"/>
                  </a:lnTo>
                  <a:lnTo>
                    <a:pt x="276" y="228"/>
                  </a:lnTo>
                  <a:lnTo>
                    <a:pt x="288" y="204"/>
                  </a:lnTo>
                  <a:lnTo>
                    <a:pt x="288" y="192"/>
                  </a:lnTo>
                  <a:lnTo>
                    <a:pt x="294" y="186"/>
                  </a:lnTo>
                  <a:lnTo>
                    <a:pt x="300" y="174"/>
                  </a:lnTo>
                  <a:lnTo>
                    <a:pt x="324" y="162"/>
                  </a:lnTo>
                  <a:lnTo>
                    <a:pt x="312" y="132"/>
                  </a:lnTo>
                  <a:lnTo>
                    <a:pt x="306" y="126"/>
                  </a:lnTo>
                  <a:lnTo>
                    <a:pt x="294" y="102"/>
                  </a:lnTo>
                  <a:lnTo>
                    <a:pt x="294" y="90"/>
                  </a:lnTo>
                  <a:lnTo>
                    <a:pt x="306" y="66"/>
                  </a:lnTo>
                  <a:lnTo>
                    <a:pt x="318" y="60"/>
                  </a:lnTo>
                  <a:lnTo>
                    <a:pt x="324" y="54"/>
                  </a:lnTo>
                  <a:lnTo>
                    <a:pt x="330" y="54"/>
                  </a:lnTo>
                  <a:lnTo>
                    <a:pt x="312" y="36"/>
                  </a:lnTo>
                  <a:lnTo>
                    <a:pt x="288" y="24"/>
                  </a:lnTo>
                  <a:lnTo>
                    <a:pt x="270" y="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99" name="Kenya" descr="© INSCALE GmbH, 05.05.2010&#10;http://www.presentationload.com/">
              <a:extLst>
                <a:ext uri="{FF2B5EF4-FFF2-40B4-BE49-F238E27FC236}">
                  <a16:creationId xmlns:a16="http://schemas.microsoft.com/office/drawing/2014/main" id="{38F58CEA-8D84-8FBE-B806-D9D090A01B70}"/>
                </a:ext>
              </a:extLst>
            </p:cNvPr>
            <p:cNvSpPr>
              <a:spLocks/>
            </p:cNvSpPr>
            <p:nvPr/>
          </p:nvSpPr>
          <p:spPr bwMode="gray">
            <a:xfrm>
              <a:off x="5152980" y="3074689"/>
              <a:ext cx="213462" cy="289065"/>
            </a:xfrm>
            <a:custGeom>
              <a:avLst/>
              <a:gdLst>
                <a:gd name="T0" fmla="*/ 2147483647 w 564"/>
                <a:gd name="T1" fmla="*/ 2147483647 h 762"/>
                <a:gd name="T2" fmla="*/ 2147483647 w 564"/>
                <a:gd name="T3" fmla="*/ 2147483647 h 762"/>
                <a:gd name="T4" fmla="*/ 2147483647 w 564"/>
                <a:gd name="T5" fmla="*/ 2147483647 h 762"/>
                <a:gd name="T6" fmla="*/ 2147483647 w 564"/>
                <a:gd name="T7" fmla="*/ 2147483647 h 762"/>
                <a:gd name="T8" fmla="*/ 2147483647 w 564"/>
                <a:gd name="T9" fmla="*/ 2147483647 h 762"/>
                <a:gd name="T10" fmla="*/ 2147483647 w 564"/>
                <a:gd name="T11" fmla="*/ 2147483647 h 762"/>
                <a:gd name="T12" fmla="*/ 2147483647 w 564"/>
                <a:gd name="T13" fmla="*/ 2147483647 h 762"/>
                <a:gd name="T14" fmla="*/ 2147483647 w 564"/>
                <a:gd name="T15" fmla="*/ 2147483647 h 762"/>
                <a:gd name="T16" fmla="*/ 2147483647 w 564"/>
                <a:gd name="T17" fmla="*/ 2147483647 h 762"/>
                <a:gd name="T18" fmla="*/ 2147483647 w 564"/>
                <a:gd name="T19" fmla="*/ 2147483647 h 762"/>
                <a:gd name="T20" fmla="*/ 2147483647 w 564"/>
                <a:gd name="T21" fmla="*/ 2147483647 h 762"/>
                <a:gd name="T22" fmla="*/ 2147483647 w 564"/>
                <a:gd name="T23" fmla="*/ 2147483647 h 762"/>
                <a:gd name="T24" fmla="*/ 2147483647 w 564"/>
                <a:gd name="T25" fmla="*/ 0 h 762"/>
                <a:gd name="T26" fmla="*/ 2147483647 w 564"/>
                <a:gd name="T27" fmla="*/ 2147483647 h 762"/>
                <a:gd name="T28" fmla="*/ 2147483647 w 564"/>
                <a:gd name="T29" fmla="*/ 2147483647 h 762"/>
                <a:gd name="T30" fmla="*/ 2147483647 w 564"/>
                <a:gd name="T31" fmla="*/ 2147483647 h 762"/>
                <a:gd name="T32" fmla="*/ 2147483647 w 564"/>
                <a:gd name="T33" fmla="*/ 2147483647 h 762"/>
                <a:gd name="T34" fmla="*/ 2147483647 w 564"/>
                <a:gd name="T35" fmla="*/ 2147483647 h 762"/>
                <a:gd name="T36" fmla="*/ 2147483647 w 564"/>
                <a:gd name="T37" fmla="*/ 2147483647 h 762"/>
                <a:gd name="T38" fmla="*/ 2147483647 w 564"/>
                <a:gd name="T39" fmla="*/ 2147483647 h 762"/>
                <a:gd name="T40" fmla="*/ 2147483647 w 564"/>
                <a:gd name="T41" fmla="*/ 2147483647 h 762"/>
                <a:gd name="T42" fmla="*/ 2147483647 w 564"/>
                <a:gd name="T43" fmla="*/ 2147483647 h 762"/>
                <a:gd name="T44" fmla="*/ 2147483647 w 564"/>
                <a:gd name="T45" fmla="*/ 2147483647 h 762"/>
                <a:gd name="T46" fmla="*/ 2147483647 w 564"/>
                <a:gd name="T47" fmla="*/ 2147483647 h 762"/>
                <a:gd name="T48" fmla="*/ 2147483647 w 564"/>
                <a:gd name="T49" fmla="*/ 2147483647 h 762"/>
                <a:gd name="T50" fmla="*/ 2147483647 w 564"/>
                <a:gd name="T51" fmla="*/ 2147483647 h 762"/>
                <a:gd name="T52" fmla="*/ 2147483647 w 564"/>
                <a:gd name="T53" fmla="*/ 2147483647 h 762"/>
                <a:gd name="T54" fmla="*/ 2147483647 w 564"/>
                <a:gd name="T55" fmla="*/ 2147483647 h 762"/>
                <a:gd name="T56" fmla="*/ 2147483647 w 564"/>
                <a:gd name="T57" fmla="*/ 2147483647 h 762"/>
                <a:gd name="T58" fmla="*/ 0 w 564"/>
                <a:gd name="T59" fmla="*/ 2147483647 h 762"/>
                <a:gd name="T60" fmla="*/ 2147483647 w 564"/>
                <a:gd name="T61" fmla="*/ 2147483647 h 762"/>
                <a:gd name="T62" fmla="*/ 2147483647 w 564"/>
                <a:gd name="T63" fmla="*/ 2147483647 h 762"/>
                <a:gd name="T64" fmla="*/ 2147483647 w 564"/>
                <a:gd name="T65" fmla="*/ 2147483647 h 762"/>
                <a:gd name="T66" fmla="*/ 2147483647 w 564"/>
                <a:gd name="T67" fmla="*/ 2147483647 h 762"/>
                <a:gd name="T68" fmla="*/ 2147483647 w 564"/>
                <a:gd name="T69" fmla="*/ 2147483647 h 762"/>
                <a:gd name="T70" fmla="*/ 0 w 564"/>
                <a:gd name="T71" fmla="*/ 2147483647 h 762"/>
                <a:gd name="T72" fmla="*/ 2147483647 w 564"/>
                <a:gd name="T73" fmla="*/ 2147483647 h 762"/>
                <a:gd name="T74" fmla="*/ 2147483647 w 564"/>
                <a:gd name="T75" fmla="*/ 2147483647 h 762"/>
                <a:gd name="T76" fmla="*/ 2147483647 w 564"/>
                <a:gd name="T77" fmla="*/ 2147483647 h 762"/>
                <a:gd name="T78" fmla="*/ 2147483647 w 564"/>
                <a:gd name="T79" fmla="*/ 2147483647 h 762"/>
                <a:gd name="T80" fmla="*/ 2147483647 w 564"/>
                <a:gd name="T81" fmla="*/ 2147483647 h 762"/>
                <a:gd name="T82" fmla="*/ 2147483647 w 564"/>
                <a:gd name="T83" fmla="*/ 2147483647 h 762"/>
                <a:gd name="T84" fmla="*/ 2147483647 w 564"/>
                <a:gd name="T85" fmla="*/ 2147483647 h 762"/>
                <a:gd name="T86" fmla="*/ 2147483647 w 564"/>
                <a:gd name="T87" fmla="*/ 2147483647 h 762"/>
                <a:gd name="T88" fmla="*/ 2147483647 w 564"/>
                <a:gd name="T89" fmla="*/ 2147483647 h 762"/>
                <a:gd name="T90" fmla="*/ 2147483647 w 564"/>
                <a:gd name="T91" fmla="*/ 2147483647 h 762"/>
                <a:gd name="T92" fmla="*/ 2147483647 w 564"/>
                <a:gd name="T93" fmla="*/ 2147483647 h 762"/>
                <a:gd name="T94" fmla="*/ 2147483647 w 564"/>
                <a:gd name="T95" fmla="*/ 2147483647 h 762"/>
                <a:gd name="T96" fmla="*/ 2147483647 w 564"/>
                <a:gd name="T97" fmla="*/ 2147483647 h 762"/>
                <a:gd name="T98" fmla="*/ 2147483647 w 564"/>
                <a:gd name="T99" fmla="*/ 2147483647 h 762"/>
                <a:gd name="T100" fmla="*/ 2147483647 w 564"/>
                <a:gd name="T101" fmla="*/ 2147483647 h 76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564"/>
                <a:gd name="T154" fmla="*/ 0 h 762"/>
                <a:gd name="T155" fmla="*/ 564 w 564"/>
                <a:gd name="T156" fmla="*/ 762 h 76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564" h="762">
                  <a:moveTo>
                    <a:pt x="498" y="150"/>
                  </a:moveTo>
                  <a:lnTo>
                    <a:pt x="540" y="108"/>
                  </a:lnTo>
                  <a:lnTo>
                    <a:pt x="558" y="72"/>
                  </a:lnTo>
                  <a:lnTo>
                    <a:pt x="564" y="66"/>
                  </a:lnTo>
                  <a:lnTo>
                    <a:pt x="564" y="60"/>
                  </a:lnTo>
                  <a:lnTo>
                    <a:pt x="540" y="54"/>
                  </a:lnTo>
                  <a:lnTo>
                    <a:pt x="534" y="60"/>
                  </a:lnTo>
                  <a:lnTo>
                    <a:pt x="504" y="60"/>
                  </a:lnTo>
                  <a:lnTo>
                    <a:pt x="480" y="30"/>
                  </a:lnTo>
                  <a:lnTo>
                    <a:pt x="462" y="48"/>
                  </a:lnTo>
                  <a:lnTo>
                    <a:pt x="456" y="48"/>
                  </a:lnTo>
                  <a:lnTo>
                    <a:pt x="450" y="54"/>
                  </a:lnTo>
                  <a:lnTo>
                    <a:pt x="438" y="60"/>
                  </a:lnTo>
                  <a:lnTo>
                    <a:pt x="426" y="60"/>
                  </a:lnTo>
                  <a:lnTo>
                    <a:pt x="414" y="72"/>
                  </a:lnTo>
                  <a:lnTo>
                    <a:pt x="414" y="84"/>
                  </a:lnTo>
                  <a:lnTo>
                    <a:pt x="390" y="102"/>
                  </a:lnTo>
                  <a:lnTo>
                    <a:pt x="378" y="96"/>
                  </a:lnTo>
                  <a:lnTo>
                    <a:pt x="372" y="96"/>
                  </a:lnTo>
                  <a:lnTo>
                    <a:pt x="360" y="90"/>
                  </a:lnTo>
                  <a:lnTo>
                    <a:pt x="330" y="90"/>
                  </a:lnTo>
                  <a:lnTo>
                    <a:pt x="318" y="84"/>
                  </a:lnTo>
                  <a:lnTo>
                    <a:pt x="288" y="84"/>
                  </a:lnTo>
                  <a:lnTo>
                    <a:pt x="210" y="24"/>
                  </a:lnTo>
                  <a:lnTo>
                    <a:pt x="138" y="18"/>
                  </a:lnTo>
                  <a:lnTo>
                    <a:pt x="132" y="0"/>
                  </a:lnTo>
                  <a:lnTo>
                    <a:pt x="108" y="12"/>
                  </a:lnTo>
                  <a:lnTo>
                    <a:pt x="18" y="12"/>
                  </a:lnTo>
                  <a:lnTo>
                    <a:pt x="0" y="42"/>
                  </a:lnTo>
                  <a:lnTo>
                    <a:pt x="6" y="48"/>
                  </a:lnTo>
                  <a:lnTo>
                    <a:pt x="12" y="60"/>
                  </a:lnTo>
                  <a:lnTo>
                    <a:pt x="12" y="84"/>
                  </a:lnTo>
                  <a:lnTo>
                    <a:pt x="18" y="84"/>
                  </a:lnTo>
                  <a:lnTo>
                    <a:pt x="24" y="90"/>
                  </a:lnTo>
                  <a:lnTo>
                    <a:pt x="24" y="84"/>
                  </a:lnTo>
                  <a:lnTo>
                    <a:pt x="30" y="84"/>
                  </a:lnTo>
                  <a:lnTo>
                    <a:pt x="30" y="96"/>
                  </a:lnTo>
                  <a:lnTo>
                    <a:pt x="24" y="102"/>
                  </a:lnTo>
                  <a:lnTo>
                    <a:pt x="24" y="108"/>
                  </a:lnTo>
                  <a:lnTo>
                    <a:pt x="42" y="126"/>
                  </a:lnTo>
                  <a:lnTo>
                    <a:pt x="36" y="132"/>
                  </a:lnTo>
                  <a:lnTo>
                    <a:pt x="72" y="174"/>
                  </a:lnTo>
                  <a:lnTo>
                    <a:pt x="66" y="180"/>
                  </a:lnTo>
                  <a:lnTo>
                    <a:pt x="60" y="180"/>
                  </a:lnTo>
                  <a:lnTo>
                    <a:pt x="54" y="186"/>
                  </a:lnTo>
                  <a:lnTo>
                    <a:pt x="54" y="192"/>
                  </a:lnTo>
                  <a:lnTo>
                    <a:pt x="66" y="216"/>
                  </a:lnTo>
                  <a:lnTo>
                    <a:pt x="72" y="222"/>
                  </a:lnTo>
                  <a:lnTo>
                    <a:pt x="78" y="234"/>
                  </a:lnTo>
                  <a:lnTo>
                    <a:pt x="78" y="246"/>
                  </a:lnTo>
                  <a:lnTo>
                    <a:pt x="66" y="258"/>
                  </a:lnTo>
                  <a:lnTo>
                    <a:pt x="60" y="282"/>
                  </a:lnTo>
                  <a:lnTo>
                    <a:pt x="42" y="282"/>
                  </a:lnTo>
                  <a:lnTo>
                    <a:pt x="36" y="288"/>
                  </a:lnTo>
                  <a:lnTo>
                    <a:pt x="36" y="312"/>
                  </a:lnTo>
                  <a:lnTo>
                    <a:pt x="18" y="324"/>
                  </a:lnTo>
                  <a:lnTo>
                    <a:pt x="12" y="342"/>
                  </a:lnTo>
                  <a:lnTo>
                    <a:pt x="6" y="348"/>
                  </a:lnTo>
                  <a:lnTo>
                    <a:pt x="0" y="360"/>
                  </a:lnTo>
                  <a:lnTo>
                    <a:pt x="0" y="384"/>
                  </a:lnTo>
                  <a:lnTo>
                    <a:pt x="18" y="402"/>
                  </a:lnTo>
                  <a:lnTo>
                    <a:pt x="30" y="402"/>
                  </a:lnTo>
                  <a:lnTo>
                    <a:pt x="30" y="390"/>
                  </a:lnTo>
                  <a:lnTo>
                    <a:pt x="54" y="390"/>
                  </a:lnTo>
                  <a:lnTo>
                    <a:pt x="60" y="408"/>
                  </a:lnTo>
                  <a:lnTo>
                    <a:pt x="42" y="408"/>
                  </a:lnTo>
                  <a:lnTo>
                    <a:pt x="30" y="420"/>
                  </a:lnTo>
                  <a:lnTo>
                    <a:pt x="24" y="414"/>
                  </a:lnTo>
                  <a:lnTo>
                    <a:pt x="18" y="414"/>
                  </a:lnTo>
                  <a:lnTo>
                    <a:pt x="6" y="420"/>
                  </a:lnTo>
                  <a:lnTo>
                    <a:pt x="0" y="432"/>
                  </a:lnTo>
                  <a:lnTo>
                    <a:pt x="0" y="438"/>
                  </a:lnTo>
                  <a:lnTo>
                    <a:pt x="12" y="450"/>
                  </a:lnTo>
                  <a:lnTo>
                    <a:pt x="6" y="468"/>
                  </a:lnTo>
                  <a:lnTo>
                    <a:pt x="258" y="624"/>
                  </a:lnTo>
                  <a:lnTo>
                    <a:pt x="270" y="636"/>
                  </a:lnTo>
                  <a:lnTo>
                    <a:pt x="270" y="642"/>
                  </a:lnTo>
                  <a:lnTo>
                    <a:pt x="264" y="648"/>
                  </a:lnTo>
                  <a:lnTo>
                    <a:pt x="258" y="648"/>
                  </a:lnTo>
                  <a:lnTo>
                    <a:pt x="252" y="654"/>
                  </a:lnTo>
                  <a:lnTo>
                    <a:pt x="366" y="762"/>
                  </a:lnTo>
                  <a:lnTo>
                    <a:pt x="384" y="756"/>
                  </a:lnTo>
                  <a:lnTo>
                    <a:pt x="414" y="690"/>
                  </a:lnTo>
                  <a:lnTo>
                    <a:pt x="414" y="660"/>
                  </a:lnTo>
                  <a:lnTo>
                    <a:pt x="426" y="648"/>
                  </a:lnTo>
                  <a:lnTo>
                    <a:pt x="432" y="648"/>
                  </a:lnTo>
                  <a:lnTo>
                    <a:pt x="444" y="636"/>
                  </a:lnTo>
                  <a:lnTo>
                    <a:pt x="444" y="624"/>
                  </a:lnTo>
                  <a:lnTo>
                    <a:pt x="438" y="618"/>
                  </a:lnTo>
                  <a:lnTo>
                    <a:pt x="438" y="600"/>
                  </a:lnTo>
                  <a:lnTo>
                    <a:pt x="444" y="594"/>
                  </a:lnTo>
                  <a:lnTo>
                    <a:pt x="456" y="588"/>
                  </a:lnTo>
                  <a:lnTo>
                    <a:pt x="468" y="588"/>
                  </a:lnTo>
                  <a:lnTo>
                    <a:pt x="474" y="582"/>
                  </a:lnTo>
                  <a:lnTo>
                    <a:pt x="480" y="582"/>
                  </a:lnTo>
                  <a:lnTo>
                    <a:pt x="486" y="540"/>
                  </a:lnTo>
                  <a:lnTo>
                    <a:pt x="516" y="540"/>
                  </a:lnTo>
                  <a:lnTo>
                    <a:pt x="528" y="534"/>
                  </a:lnTo>
                  <a:lnTo>
                    <a:pt x="534" y="522"/>
                  </a:lnTo>
                  <a:lnTo>
                    <a:pt x="540" y="516"/>
                  </a:lnTo>
                  <a:lnTo>
                    <a:pt x="498" y="450"/>
                  </a:lnTo>
                  <a:lnTo>
                    <a:pt x="498" y="15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00" name="Kazakhstan" descr="© INSCALE GmbH, 05.05.2010&#10;http://www.presentationload.com/">
              <a:extLst>
                <a:ext uri="{FF2B5EF4-FFF2-40B4-BE49-F238E27FC236}">
                  <a16:creationId xmlns:a16="http://schemas.microsoft.com/office/drawing/2014/main" id="{DBB163BD-7639-5CCD-7726-7471840E7485}"/>
                </a:ext>
              </a:extLst>
            </p:cNvPr>
            <p:cNvSpPr>
              <a:spLocks noEditPoints="1"/>
            </p:cNvSpPr>
            <p:nvPr/>
          </p:nvSpPr>
          <p:spPr bwMode="gray">
            <a:xfrm>
              <a:off x="5370889" y="1538944"/>
              <a:ext cx="953166" cy="441749"/>
            </a:xfrm>
            <a:custGeom>
              <a:avLst/>
              <a:gdLst>
                <a:gd name="T0" fmla="*/ 2147483647 w 2514"/>
                <a:gd name="T1" fmla="*/ 2147483647 h 1164"/>
                <a:gd name="T2" fmla="*/ 2147483647 w 2514"/>
                <a:gd name="T3" fmla="*/ 2147483647 h 1164"/>
                <a:gd name="T4" fmla="*/ 2147483647 w 2514"/>
                <a:gd name="T5" fmla="*/ 2147483647 h 1164"/>
                <a:gd name="T6" fmla="*/ 2147483647 w 2514"/>
                <a:gd name="T7" fmla="*/ 2147483647 h 1164"/>
                <a:gd name="T8" fmla="*/ 2147483647 w 2514"/>
                <a:gd name="T9" fmla="*/ 2147483647 h 1164"/>
                <a:gd name="T10" fmla="*/ 2147483647 w 2514"/>
                <a:gd name="T11" fmla="*/ 2147483647 h 1164"/>
                <a:gd name="T12" fmla="*/ 2147483647 w 2514"/>
                <a:gd name="T13" fmla="*/ 2147483647 h 1164"/>
                <a:gd name="T14" fmla="*/ 2147483647 w 2514"/>
                <a:gd name="T15" fmla="*/ 2147483647 h 1164"/>
                <a:gd name="T16" fmla="*/ 2147483647 w 2514"/>
                <a:gd name="T17" fmla="*/ 2147483647 h 1164"/>
                <a:gd name="T18" fmla="*/ 2147483647 w 2514"/>
                <a:gd name="T19" fmla="*/ 2147483647 h 1164"/>
                <a:gd name="T20" fmla="*/ 2147483647 w 2514"/>
                <a:gd name="T21" fmla="*/ 2147483647 h 1164"/>
                <a:gd name="T22" fmla="*/ 2147483647 w 2514"/>
                <a:gd name="T23" fmla="*/ 2147483647 h 1164"/>
                <a:gd name="T24" fmla="*/ 2147483647 w 2514"/>
                <a:gd name="T25" fmla="*/ 2147483647 h 1164"/>
                <a:gd name="T26" fmla="*/ 2147483647 w 2514"/>
                <a:gd name="T27" fmla="*/ 2147483647 h 1164"/>
                <a:gd name="T28" fmla="*/ 2147483647 w 2514"/>
                <a:gd name="T29" fmla="*/ 2147483647 h 1164"/>
                <a:gd name="T30" fmla="*/ 2147483647 w 2514"/>
                <a:gd name="T31" fmla="*/ 2147483647 h 1164"/>
                <a:gd name="T32" fmla="*/ 2147483647 w 2514"/>
                <a:gd name="T33" fmla="*/ 2147483647 h 1164"/>
                <a:gd name="T34" fmla="*/ 2147483647 w 2514"/>
                <a:gd name="T35" fmla="*/ 2147483647 h 1164"/>
                <a:gd name="T36" fmla="*/ 2147483647 w 2514"/>
                <a:gd name="T37" fmla="*/ 2147483647 h 1164"/>
                <a:gd name="T38" fmla="*/ 2147483647 w 2514"/>
                <a:gd name="T39" fmla="*/ 2147483647 h 1164"/>
                <a:gd name="T40" fmla="*/ 2147483647 w 2514"/>
                <a:gd name="T41" fmla="*/ 2147483647 h 1164"/>
                <a:gd name="T42" fmla="*/ 2147483647 w 2514"/>
                <a:gd name="T43" fmla="*/ 2147483647 h 1164"/>
                <a:gd name="T44" fmla="*/ 2147483647 w 2514"/>
                <a:gd name="T45" fmla="*/ 2147483647 h 1164"/>
                <a:gd name="T46" fmla="*/ 2147483647 w 2514"/>
                <a:gd name="T47" fmla="*/ 2147483647 h 1164"/>
                <a:gd name="T48" fmla="*/ 2147483647 w 2514"/>
                <a:gd name="T49" fmla="*/ 2147483647 h 1164"/>
                <a:gd name="T50" fmla="*/ 2147483647 w 2514"/>
                <a:gd name="T51" fmla="*/ 2147483647 h 1164"/>
                <a:gd name="T52" fmla="*/ 2147483647 w 2514"/>
                <a:gd name="T53" fmla="*/ 2147483647 h 1164"/>
                <a:gd name="T54" fmla="*/ 2147483647 w 2514"/>
                <a:gd name="T55" fmla="*/ 2147483647 h 1164"/>
                <a:gd name="T56" fmla="*/ 2147483647 w 2514"/>
                <a:gd name="T57" fmla="*/ 2147483647 h 1164"/>
                <a:gd name="T58" fmla="*/ 2147483647 w 2514"/>
                <a:gd name="T59" fmla="*/ 2147483647 h 1164"/>
                <a:gd name="T60" fmla="*/ 2147483647 w 2514"/>
                <a:gd name="T61" fmla="*/ 2147483647 h 1164"/>
                <a:gd name="T62" fmla="*/ 2147483647 w 2514"/>
                <a:gd name="T63" fmla="*/ 2147483647 h 1164"/>
                <a:gd name="T64" fmla="*/ 2147483647 w 2514"/>
                <a:gd name="T65" fmla="*/ 2147483647 h 1164"/>
                <a:gd name="T66" fmla="*/ 2147483647 w 2514"/>
                <a:gd name="T67" fmla="*/ 2147483647 h 1164"/>
                <a:gd name="T68" fmla="*/ 2147483647 w 2514"/>
                <a:gd name="T69" fmla="*/ 2147483647 h 1164"/>
                <a:gd name="T70" fmla="*/ 2147483647 w 2514"/>
                <a:gd name="T71" fmla="*/ 2147483647 h 1164"/>
                <a:gd name="T72" fmla="*/ 2147483647 w 2514"/>
                <a:gd name="T73" fmla="*/ 2147483647 h 1164"/>
                <a:gd name="T74" fmla="*/ 2147483647 w 2514"/>
                <a:gd name="T75" fmla="*/ 2147483647 h 1164"/>
                <a:gd name="T76" fmla="*/ 2147483647 w 2514"/>
                <a:gd name="T77" fmla="*/ 2147483647 h 1164"/>
                <a:gd name="T78" fmla="*/ 2147483647 w 2514"/>
                <a:gd name="T79" fmla="*/ 2147483647 h 1164"/>
                <a:gd name="T80" fmla="*/ 2147483647 w 2514"/>
                <a:gd name="T81" fmla="*/ 2147483647 h 1164"/>
                <a:gd name="T82" fmla="*/ 2147483647 w 2514"/>
                <a:gd name="T83" fmla="*/ 2147483647 h 1164"/>
                <a:gd name="T84" fmla="*/ 2147483647 w 2514"/>
                <a:gd name="T85" fmla="*/ 2147483647 h 1164"/>
                <a:gd name="T86" fmla="*/ 2147483647 w 2514"/>
                <a:gd name="T87" fmla="*/ 2147483647 h 1164"/>
                <a:gd name="T88" fmla="*/ 2147483647 w 2514"/>
                <a:gd name="T89" fmla="*/ 2147483647 h 1164"/>
                <a:gd name="T90" fmla="*/ 2147483647 w 2514"/>
                <a:gd name="T91" fmla="*/ 2147483647 h 1164"/>
                <a:gd name="T92" fmla="*/ 2147483647 w 2514"/>
                <a:gd name="T93" fmla="*/ 2147483647 h 1164"/>
                <a:gd name="T94" fmla="*/ 2147483647 w 2514"/>
                <a:gd name="T95" fmla="*/ 2147483647 h 1164"/>
                <a:gd name="T96" fmla="*/ 2147483647 w 2514"/>
                <a:gd name="T97" fmla="*/ 2147483647 h 1164"/>
                <a:gd name="T98" fmla="*/ 2147483647 w 2514"/>
                <a:gd name="T99" fmla="*/ 2147483647 h 1164"/>
                <a:gd name="T100" fmla="*/ 2147483647 w 2514"/>
                <a:gd name="T101" fmla="*/ 2147483647 h 1164"/>
                <a:gd name="T102" fmla="*/ 2147483647 w 2514"/>
                <a:gd name="T103" fmla="*/ 2147483647 h 1164"/>
                <a:gd name="T104" fmla="*/ 2147483647 w 2514"/>
                <a:gd name="T105" fmla="*/ 2147483647 h 1164"/>
                <a:gd name="T106" fmla="*/ 2147483647 w 2514"/>
                <a:gd name="T107" fmla="*/ 2147483647 h 1164"/>
                <a:gd name="T108" fmla="*/ 2147483647 w 2514"/>
                <a:gd name="T109" fmla="*/ 2147483647 h 1164"/>
                <a:gd name="T110" fmla="*/ 2147483647 w 2514"/>
                <a:gd name="T111" fmla="*/ 2147483647 h 1164"/>
                <a:gd name="T112" fmla="*/ 2147483647 w 2514"/>
                <a:gd name="T113" fmla="*/ 2147483647 h 1164"/>
                <a:gd name="T114" fmla="*/ 2147483647 w 2514"/>
                <a:gd name="T115" fmla="*/ 2147483647 h 1164"/>
                <a:gd name="T116" fmla="*/ 2147483647 w 2514"/>
                <a:gd name="T117" fmla="*/ 2147483647 h 1164"/>
                <a:gd name="T118" fmla="*/ 2147483647 w 2514"/>
                <a:gd name="T119" fmla="*/ 2147483647 h 1164"/>
                <a:gd name="T120" fmla="*/ 2147483647 w 2514"/>
                <a:gd name="T121" fmla="*/ 2147483647 h 1164"/>
                <a:gd name="T122" fmla="*/ 2147483647 w 2514"/>
                <a:gd name="T123" fmla="*/ 2147483647 h 116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514"/>
                <a:gd name="T187" fmla="*/ 0 h 1164"/>
                <a:gd name="T188" fmla="*/ 2514 w 2514"/>
                <a:gd name="T189" fmla="*/ 1164 h 116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514" h="1164">
                  <a:moveTo>
                    <a:pt x="852" y="756"/>
                  </a:moveTo>
                  <a:lnTo>
                    <a:pt x="840" y="744"/>
                  </a:lnTo>
                  <a:lnTo>
                    <a:pt x="822" y="768"/>
                  </a:lnTo>
                  <a:lnTo>
                    <a:pt x="816" y="780"/>
                  </a:lnTo>
                  <a:lnTo>
                    <a:pt x="870" y="804"/>
                  </a:lnTo>
                  <a:lnTo>
                    <a:pt x="870" y="786"/>
                  </a:lnTo>
                  <a:lnTo>
                    <a:pt x="864" y="780"/>
                  </a:lnTo>
                  <a:lnTo>
                    <a:pt x="858" y="768"/>
                  </a:lnTo>
                  <a:lnTo>
                    <a:pt x="858" y="762"/>
                  </a:lnTo>
                  <a:lnTo>
                    <a:pt x="852" y="756"/>
                  </a:lnTo>
                  <a:close/>
                  <a:moveTo>
                    <a:pt x="2484" y="492"/>
                  </a:moveTo>
                  <a:lnTo>
                    <a:pt x="2484" y="486"/>
                  </a:lnTo>
                  <a:lnTo>
                    <a:pt x="2514" y="486"/>
                  </a:lnTo>
                  <a:lnTo>
                    <a:pt x="2478" y="444"/>
                  </a:lnTo>
                  <a:lnTo>
                    <a:pt x="2454" y="420"/>
                  </a:lnTo>
                  <a:lnTo>
                    <a:pt x="2442" y="456"/>
                  </a:lnTo>
                  <a:lnTo>
                    <a:pt x="2370" y="450"/>
                  </a:lnTo>
                  <a:lnTo>
                    <a:pt x="2370" y="444"/>
                  </a:lnTo>
                  <a:lnTo>
                    <a:pt x="2364" y="438"/>
                  </a:lnTo>
                  <a:lnTo>
                    <a:pt x="2358" y="426"/>
                  </a:lnTo>
                  <a:lnTo>
                    <a:pt x="2352" y="420"/>
                  </a:lnTo>
                  <a:lnTo>
                    <a:pt x="2346" y="408"/>
                  </a:lnTo>
                  <a:lnTo>
                    <a:pt x="2346" y="402"/>
                  </a:lnTo>
                  <a:lnTo>
                    <a:pt x="2340" y="402"/>
                  </a:lnTo>
                  <a:lnTo>
                    <a:pt x="2328" y="396"/>
                  </a:lnTo>
                  <a:lnTo>
                    <a:pt x="2316" y="396"/>
                  </a:lnTo>
                  <a:lnTo>
                    <a:pt x="2304" y="390"/>
                  </a:lnTo>
                  <a:lnTo>
                    <a:pt x="2292" y="390"/>
                  </a:lnTo>
                  <a:lnTo>
                    <a:pt x="2286" y="378"/>
                  </a:lnTo>
                  <a:lnTo>
                    <a:pt x="2274" y="372"/>
                  </a:lnTo>
                  <a:lnTo>
                    <a:pt x="2250" y="348"/>
                  </a:lnTo>
                  <a:lnTo>
                    <a:pt x="2226" y="336"/>
                  </a:lnTo>
                  <a:lnTo>
                    <a:pt x="2208" y="336"/>
                  </a:lnTo>
                  <a:lnTo>
                    <a:pt x="2196" y="342"/>
                  </a:lnTo>
                  <a:lnTo>
                    <a:pt x="2178" y="348"/>
                  </a:lnTo>
                  <a:lnTo>
                    <a:pt x="2166" y="354"/>
                  </a:lnTo>
                  <a:lnTo>
                    <a:pt x="2160" y="366"/>
                  </a:lnTo>
                  <a:lnTo>
                    <a:pt x="2136" y="366"/>
                  </a:lnTo>
                  <a:lnTo>
                    <a:pt x="2124" y="360"/>
                  </a:lnTo>
                  <a:lnTo>
                    <a:pt x="2118" y="348"/>
                  </a:lnTo>
                  <a:lnTo>
                    <a:pt x="2106" y="342"/>
                  </a:lnTo>
                  <a:lnTo>
                    <a:pt x="2076" y="342"/>
                  </a:lnTo>
                  <a:lnTo>
                    <a:pt x="2076" y="336"/>
                  </a:lnTo>
                  <a:lnTo>
                    <a:pt x="2070" y="330"/>
                  </a:lnTo>
                  <a:lnTo>
                    <a:pt x="2070" y="318"/>
                  </a:lnTo>
                  <a:lnTo>
                    <a:pt x="2064" y="312"/>
                  </a:lnTo>
                  <a:lnTo>
                    <a:pt x="2052" y="312"/>
                  </a:lnTo>
                  <a:lnTo>
                    <a:pt x="2052" y="318"/>
                  </a:lnTo>
                  <a:lnTo>
                    <a:pt x="2046" y="324"/>
                  </a:lnTo>
                  <a:lnTo>
                    <a:pt x="2046" y="336"/>
                  </a:lnTo>
                  <a:lnTo>
                    <a:pt x="2034" y="348"/>
                  </a:lnTo>
                  <a:lnTo>
                    <a:pt x="2022" y="354"/>
                  </a:lnTo>
                  <a:lnTo>
                    <a:pt x="2010" y="354"/>
                  </a:lnTo>
                  <a:lnTo>
                    <a:pt x="1998" y="348"/>
                  </a:lnTo>
                  <a:lnTo>
                    <a:pt x="1986" y="336"/>
                  </a:lnTo>
                  <a:lnTo>
                    <a:pt x="1974" y="318"/>
                  </a:lnTo>
                  <a:lnTo>
                    <a:pt x="1938" y="282"/>
                  </a:lnTo>
                  <a:lnTo>
                    <a:pt x="1920" y="258"/>
                  </a:lnTo>
                  <a:lnTo>
                    <a:pt x="1848" y="198"/>
                  </a:lnTo>
                  <a:lnTo>
                    <a:pt x="1818" y="168"/>
                  </a:lnTo>
                  <a:lnTo>
                    <a:pt x="1800" y="156"/>
                  </a:lnTo>
                  <a:lnTo>
                    <a:pt x="1788" y="150"/>
                  </a:lnTo>
                  <a:lnTo>
                    <a:pt x="1758" y="132"/>
                  </a:lnTo>
                  <a:lnTo>
                    <a:pt x="1728" y="120"/>
                  </a:lnTo>
                  <a:lnTo>
                    <a:pt x="1692" y="102"/>
                  </a:lnTo>
                  <a:lnTo>
                    <a:pt x="1698" y="102"/>
                  </a:lnTo>
                  <a:lnTo>
                    <a:pt x="1710" y="90"/>
                  </a:lnTo>
                  <a:lnTo>
                    <a:pt x="1710" y="72"/>
                  </a:lnTo>
                  <a:lnTo>
                    <a:pt x="1704" y="66"/>
                  </a:lnTo>
                  <a:lnTo>
                    <a:pt x="1698" y="66"/>
                  </a:lnTo>
                  <a:lnTo>
                    <a:pt x="1680" y="84"/>
                  </a:lnTo>
                  <a:lnTo>
                    <a:pt x="1644" y="96"/>
                  </a:lnTo>
                  <a:lnTo>
                    <a:pt x="1632" y="114"/>
                  </a:lnTo>
                  <a:lnTo>
                    <a:pt x="1620" y="114"/>
                  </a:lnTo>
                  <a:lnTo>
                    <a:pt x="1608" y="120"/>
                  </a:lnTo>
                  <a:lnTo>
                    <a:pt x="1602" y="126"/>
                  </a:lnTo>
                  <a:lnTo>
                    <a:pt x="1602" y="144"/>
                  </a:lnTo>
                  <a:lnTo>
                    <a:pt x="1590" y="156"/>
                  </a:lnTo>
                  <a:lnTo>
                    <a:pt x="1578" y="150"/>
                  </a:lnTo>
                  <a:lnTo>
                    <a:pt x="1572" y="144"/>
                  </a:lnTo>
                  <a:lnTo>
                    <a:pt x="1560" y="138"/>
                  </a:lnTo>
                  <a:lnTo>
                    <a:pt x="1554" y="132"/>
                  </a:lnTo>
                  <a:lnTo>
                    <a:pt x="1548" y="132"/>
                  </a:lnTo>
                  <a:lnTo>
                    <a:pt x="1542" y="138"/>
                  </a:lnTo>
                  <a:lnTo>
                    <a:pt x="1536" y="138"/>
                  </a:lnTo>
                  <a:lnTo>
                    <a:pt x="1530" y="144"/>
                  </a:lnTo>
                  <a:lnTo>
                    <a:pt x="1524" y="144"/>
                  </a:lnTo>
                  <a:lnTo>
                    <a:pt x="1524" y="138"/>
                  </a:lnTo>
                  <a:lnTo>
                    <a:pt x="1530" y="132"/>
                  </a:lnTo>
                  <a:lnTo>
                    <a:pt x="1530" y="108"/>
                  </a:lnTo>
                  <a:lnTo>
                    <a:pt x="1518" y="102"/>
                  </a:lnTo>
                  <a:lnTo>
                    <a:pt x="1512" y="102"/>
                  </a:lnTo>
                  <a:lnTo>
                    <a:pt x="1506" y="108"/>
                  </a:lnTo>
                  <a:lnTo>
                    <a:pt x="1482" y="96"/>
                  </a:lnTo>
                  <a:lnTo>
                    <a:pt x="1458" y="108"/>
                  </a:lnTo>
                  <a:lnTo>
                    <a:pt x="1434" y="72"/>
                  </a:lnTo>
                  <a:lnTo>
                    <a:pt x="1422" y="90"/>
                  </a:lnTo>
                  <a:lnTo>
                    <a:pt x="1404" y="90"/>
                  </a:lnTo>
                  <a:lnTo>
                    <a:pt x="1392" y="96"/>
                  </a:lnTo>
                  <a:lnTo>
                    <a:pt x="1374" y="96"/>
                  </a:lnTo>
                  <a:lnTo>
                    <a:pt x="1368" y="90"/>
                  </a:lnTo>
                  <a:lnTo>
                    <a:pt x="1368" y="48"/>
                  </a:lnTo>
                  <a:lnTo>
                    <a:pt x="1362" y="42"/>
                  </a:lnTo>
                  <a:lnTo>
                    <a:pt x="1350" y="42"/>
                  </a:lnTo>
                  <a:lnTo>
                    <a:pt x="1344" y="36"/>
                  </a:lnTo>
                  <a:lnTo>
                    <a:pt x="1338" y="24"/>
                  </a:lnTo>
                  <a:lnTo>
                    <a:pt x="1320" y="6"/>
                  </a:lnTo>
                  <a:lnTo>
                    <a:pt x="1314" y="6"/>
                  </a:lnTo>
                  <a:lnTo>
                    <a:pt x="1302" y="18"/>
                  </a:lnTo>
                  <a:lnTo>
                    <a:pt x="1290" y="18"/>
                  </a:lnTo>
                  <a:lnTo>
                    <a:pt x="1278" y="6"/>
                  </a:lnTo>
                  <a:lnTo>
                    <a:pt x="1260" y="6"/>
                  </a:lnTo>
                  <a:lnTo>
                    <a:pt x="1242" y="0"/>
                  </a:lnTo>
                  <a:lnTo>
                    <a:pt x="1218" y="0"/>
                  </a:lnTo>
                  <a:lnTo>
                    <a:pt x="1200" y="6"/>
                  </a:lnTo>
                  <a:lnTo>
                    <a:pt x="1188" y="12"/>
                  </a:lnTo>
                  <a:lnTo>
                    <a:pt x="1176" y="24"/>
                  </a:lnTo>
                  <a:lnTo>
                    <a:pt x="1176" y="36"/>
                  </a:lnTo>
                  <a:lnTo>
                    <a:pt x="1164" y="36"/>
                  </a:lnTo>
                  <a:lnTo>
                    <a:pt x="1110" y="54"/>
                  </a:lnTo>
                  <a:lnTo>
                    <a:pt x="1020" y="54"/>
                  </a:lnTo>
                  <a:lnTo>
                    <a:pt x="1014" y="60"/>
                  </a:lnTo>
                  <a:lnTo>
                    <a:pt x="1014" y="78"/>
                  </a:lnTo>
                  <a:lnTo>
                    <a:pt x="948" y="78"/>
                  </a:lnTo>
                  <a:lnTo>
                    <a:pt x="942" y="96"/>
                  </a:lnTo>
                  <a:lnTo>
                    <a:pt x="888" y="96"/>
                  </a:lnTo>
                  <a:lnTo>
                    <a:pt x="828" y="102"/>
                  </a:lnTo>
                  <a:lnTo>
                    <a:pt x="792" y="114"/>
                  </a:lnTo>
                  <a:lnTo>
                    <a:pt x="780" y="126"/>
                  </a:lnTo>
                  <a:lnTo>
                    <a:pt x="780" y="132"/>
                  </a:lnTo>
                  <a:lnTo>
                    <a:pt x="786" y="138"/>
                  </a:lnTo>
                  <a:lnTo>
                    <a:pt x="786" y="144"/>
                  </a:lnTo>
                  <a:lnTo>
                    <a:pt x="810" y="144"/>
                  </a:lnTo>
                  <a:lnTo>
                    <a:pt x="798" y="162"/>
                  </a:lnTo>
                  <a:lnTo>
                    <a:pt x="810" y="162"/>
                  </a:lnTo>
                  <a:lnTo>
                    <a:pt x="834" y="174"/>
                  </a:lnTo>
                  <a:lnTo>
                    <a:pt x="846" y="174"/>
                  </a:lnTo>
                  <a:lnTo>
                    <a:pt x="858" y="186"/>
                  </a:lnTo>
                  <a:lnTo>
                    <a:pt x="804" y="186"/>
                  </a:lnTo>
                  <a:lnTo>
                    <a:pt x="792" y="198"/>
                  </a:lnTo>
                  <a:lnTo>
                    <a:pt x="798" y="204"/>
                  </a:lnTo>
                  <a:lnTo>
                    <a:pt x="804" y="216"/>
                  </a:lnTo>
                  <a:lnTo>
                    <a:pt x="810" y="222"/>
                  </a:lnTo>
                  <a:lnTo>
                    <a:pt x="810" y="234"/>
                  </a:lnTo>
                  <a:lnTo>
                    <a:pt x="798" y="246"/>
                  </a:lnTo>
                  <a:lnTo>
                    <a:pt x="786" y="246"/>
                  </a:lnTo>
                  <a:lnTo>
                    <a:pt x="774" y="252"/>
                  </a:lnTo>
                  <a:lnTo>
                    <a:pt x="762" y="252"/>
                  </a:lnTo>
                  <a:lnTo>
                    <a:pt x="792" y="282"/>
                  </a:lnTo>
                  <a:lnTo>
                    <a:pt x="816" y="282"/>
                  </a:lnTo>
                  <a:lnTo>
                    <a:pt x="834" y="288"/>
                  </a:lnTo>
                  <a:lnTo>
                    <a:pt x="846" y="294"/>
                  </a:lnTo>
                  <a:lnTo>
                    <a:pt x="870" y="318"/>
                  </a:lnTo>
                  <a:lnTo>
                    <a:pt x="876" y="336"/>
                  </a:lnTo>
                  <a:lnTo>
                    <a:pt x="876" y="348"/>
                  </a:lnTo>
                  <a:lnTo>
                    <a:pt x="870" y="360"/>
                  </a:lnTo>
                  <a:lnTo>
                    <a:pt x="864" y="366"/>
                  </a:lnTo>
                  <a:lnTo>
                    <a:pt x="828" y="366"/>
                  </a:lnTo>
                  <a:lnTo>
                    <a:pt x="816" y="360"/>
                  </a:lnTo>
                  <a:lnTo>
                    <a:pt x="810" y="354"/>
                  </a:lnTo>
                  <a:lnTo>
                    <a:pt x="798" y="354"/>
                  </a:lnTo>
                  <a:lnTo>
                    <a:pt x="792" y="348"/>
                  </a:lnTo>
                  <a:lnTo>
                    <a:pt x="780" y="372"/>
                  </a:lnTo>
                  <a:lnTo>
                    <a:pt x="768" y="372"/>
                  </a:lnTo>
                  <a:lnTo>
                    <a:pt x="756" y="366"/>
                  </a:lnTo>
                  <a:lnTo>
                    <a:pt x="732" y="366"/>
                  </a:lnTo>
                  <a:lnTo>
                    <a:pt x="708" y="354"/>
                  </a:lnTo>
                  <a:lnTo>
                    <a:pt x="702" y="342"/>
                  </a:lnTo>
                  <a:lnTo>
                    <a:pt x="690" y="336"/>
                  </a:lnTo>
                  <a:lnTo>
                    <a:pt x="684" y="330"/>
                  </a:lnTo>
                  <a:lnTo>
                    <a:pt x="672" y="330"/>
                  </a:lnTo>
                  <a:lnTo>
                    <a:pt x="666" y="336"/>
                  </a:lnTo>
                  <a:lnTo>
                    <a:pt x="654" y="342"/>
                  </a:lnTo>
                  <a:lnTo>
                    <a:pt x="636" y="348"/>
                  </a:lnTo>
                  <a:lnTo>
                    <a:pt x="624" y="348"/>
                  </a:lnTo>
                  <a:lnTo>
                    <a:pt x="588" y="330"/>
                  </a:lnTo>
                  <a:lnTo>
                    <a:pt x="582" y="330"/>
                  </a:lnTo>
                  <a:lnTo>
                    <a:pt x="570" y="336"/>
                  </a:lnTo>
                  <a:lnTo>
                    <a:pt x="558" y="348"/>
                  </a:lnTo>
                  <a:lnTo>
                    <a:pt x="546" y="354"/>
                  </a:lnTo>
                  <a:lnTo>
                    <a:pt x="540" y="366"/>
                  </a:lnTo>
                  <a:lnTo>
                    <a:pt x="534" y="372"/>
                  </a:lnTo>
                  <a:lnTo>
                    <a:pt x="462" y="336"/>
                  </a:lnTo>
                  <a:lnTo>
                    <a:pt x="450" y="336"/>
                  </a:lnTo>
                  <a:lnTo>
                    <a:pt x="450" y="342"/>
                  </a:lnTo>
                  <a:lnTo>
                    <a:pt x="462" y="354"/>
                  </a:lnTo>
                  <a:lnTo>
                    <a:pt x="462" y="372"/>
                  </a:lnTo>
                  <a:lnTo>
                    <a:pt x="450" y="372"/>
                  </a:lnTo>
                  <a:lnTo>
                    <a:pt x="438" y="360"/>
                  </a:lnTo>
                  <a:lnTo>
                    <a:pt x="438" y="354"/>
                  </a:lnTo>
                  <a:lnTo>
                    <a:pt x="426" y="324"/>
                  </a:lnTo>
                  <a:lnTo>
                    <a:pt x="390" y="324"/>
                  </a:lnTo>
                  <a:lnTo>
                    <a:pt x="384" y="312"/>
                  </a:lnTo>
                  <a:lnTo>
                    <a:pt x="384" y="306"/>
                  </a:lnTo>
                  <a:lnTo>
                    <a:pt x="378" y="300"/>
                  </a:lnTo>
                  <a:lnTo>
                    <a:pt x="318" y="300"/>
                  </a:lnTo>
                  <a:lnTo>
                    <a:pt x="312" y="288"/>
                  </a:lnTo>
                  <a:lnTo>
                    <a:pt x="306" y="282"/>
                  </a:lnTo>
                  <a:lnTo>
                    <a:pt x="288" y="282"/>
                  </a:lnTo>
                  <a:lnTo>
                    <a:pt x="276" y="288"/>
                  </a:lnTo>
                  <a:lnTo>
                    <a:pt x="264" y="300"/>
                  </a:lnTo>
                  <a:lnTo>
                    <a:pt x="234" y="300"/>
                  </a:lnTo>
                  <a:lnTo>
                    <a:pt x="228" y="294"/>
                  </a:lnTo>
                  <a:lnTo>
                    <a:pt x="228" y="288"/>
                  </a:lnTo>
                  <a:lnTo>
                    <a:pt x="222" y="288"/>
                  </a:lnTo>
                  <a:lnTo>
                    <a:pt x="210" y="282"/>
                  </a:lnTo>
                  <a:lnTo>
                    <a:pt x="180" y="282"/>
                  </a:lnTo>
                  <a:lnTo>
                    <a:pt x="180" y="288"/>
                  </a:lnTo>
                  <a:lnTo>
                    <a:pt x="186" y="294"/>
                  </a:lnTo>
                  <a:lnTo>
                    <a:pt x="186" y="312"/>
                  </a:lnTo>
                  <a:lnTo>
                    <a:pt x="174" y="324"/>
                  </a:lnTo>
                  <a:lnTo>
                    <a:pt x="162" y="330"/>
                  </a:lnTo>
                  <a:lnTo>
                    <a:pt x="150" y="330"/>
                  </a:lnTo>
                  <a:lnTo>
                    <a:pt x="138" y="336"/>
                  </a:lnTo>
                  <a:lnTo>
                    <a:pt x="132" y="336"/>
                  </a:lnTo>
                  <a:lnTo>
                    <a:pt x="132" y="360"/>
                  </a:lnTo>
                  <a:lnTo>
                    <a:pt x="102" y="372"/>
                  </a:lnTo>
                  <a:lnTo>
                    <a:pt x="114" y="384"/>
                  </a:lnTo>
                  <a:lnTo>
                    <a:pt x="120" y="396"/>
                  </a:lnTo>
                  <a:lnTo>
                    <a:pt x="114" y="402"/>
                  </a:lnTo>
                  <a:lnTo>
                    <a:pt x="108" y="414"/>
                  </a:lnTo>
                  <a:lnTo>
                    <a:pt x="102" y="420"/>
                  </a:lnTo>
                  <a:lnTo>
                    <a:pt x="90" y="420"/>
                  </a:lnTo>
                  <a:lnTo>
                    <a:pt x="78" y="414"/>
                  </a:lnTo>
                  <a:lnTo>
                    <a:pt x="72" y="402"/>
                  </a:lnTo>
                  <a:lnTo>
                    <a:pt x="60" y="396"/>
                  </a:lnTo>
                  <a:lnTo>
                    <a:pt x="48" y="384"/>
                  </a:lnTo>
                  <a:lnTo>
                    <a:pt x="36" y="378"/>
                  </a:lnTo>
                  <a:lnTo>
                    <a:pt x="24" y="378"/>
                  </a:lnTo>
                  <a:lnTo>
                    <a:pt x="18" y="384"/>
                  </a:lnTo>
                  <a:lnTo>
                    <a:pt x="18" y="396"/>
                  </a:lnTo>
                  <a:lnTo>
                    <a:pt x="24" y="402"/>
                  </a:lnTo>
                  <a:lnTo>
                    <a:pt x="24" y="426"/>
                  </a:lnTo>
                  <a:lnTo>
                    <a:pt x="0" y="426"/>
                  </a:lnTo>
                  <a:lnTo>
                    <a:pt x="6" y="462"/>
                  </a:lnTo>
                  <a:lnTo>
                    <a:pt x="12" y="468"/>
                  </a:lnTo>
                  <a:lnTo>
                    <a:pt x="12" y="492"/>
                  </a:lnTo>
                  <a:lnTo>
                    <a:pt x="0" y="516"/>
                  </a:lnTo>
                  <a:lnTo>
                    <a:pt x="0" y="546"/>
                  </a:lnTo>
                  <a:lnTo>
                    <a:pt x="6" y="546"/>
                  </a:lnTo>
                  <a:lnTo>
                    <a:pt x="12" y="552"/>
                  </a:lnTo>
                  <a:lnTo>
                    <a:pt x="36" y="552"/>
                  </a:lnTo>
                  <a:lnTo>
                    <a:pt x="42" y="558"/>
                  </a:lnTo>
                  <a:lnTo>
                    <a:pt x="42" y="588"/>
                  </a:lnTo>
                  <a:lnTo>
                    <a:pt x="48" y="594"/>
                  </a:lnTo>
                  <a:lnTo>
                    <a:pt x="90" y="594"/>
                  </a:lnTo>
                  <a:lnTo>
                    <a:pt x="102" y="588"/>
                  </a:lnTo>
                  <a:lnTo>
                    <a:pt x="114" y="588"/>
                  </a:lnTo>
                  <a:lnTo>
                    <a:pt x="162" y="636"/>
                  </a:lnTo>
                  <a:lnTo>
                    <a:pt x="168" y="648"/>
                  </a:lnTo>
                  <a:lnTo>
                    <a:pt x="180" y="660"/>
                  </a:lnTo>
                  <a:lnTo>
                    <a:pt x="180" y="672"/>
                  </a:lnTo>
                  <a:lnTo>
                    <a:pt x="144" y="672"/>
                  </a:lnTo>
                  <a:lnTo>
                    <a:pt x="144" y="678"/>
                  </a:lnTo>
                  <a:lnTo>
                    <a:pt x="156" y="690"/>
                  </a:lnTo>
                  <a:lnTo>
                    <a:pt x="174" y="696"/>
                  </a:lnTo>
                  <a:lnTo>
                    <a:pt x="186" y="696"/>
                  </a:lnTo>
                  <a:lnTo>
                    <a:pt x="192" y="702"/>
                  </a:lnTo>
                  <a:lnTo>
                    <a:pt x="198" y="702"/>
                  </a:lnTo>
                  <a:lnTo>
                    <a:pt x="204" y="690"/>
                  </a:lnTo>
                  <a:lnTo>
                    <a:pt x="222" y="690"/>
                  </a:lnTo>
                  <a:lnTo>
                    <a:pt x="228" y="684"/>
                  </a:lnTo>
                  <a:lnTo>
                    <a:pt x="246" y="672"/>
                  </a:lnTo>
                  <a:lnTo>
                    <a:pt x="306" y="648"/>
                  </a:lnTo>
                  <a:lnTo>
                    <a:pt x="324" y="642"/>
                  </a:lnTo>
                  <a:lnTo>
                    <a:pt x="336" y="648"/>
                  </a:lnTo>
                  <a:lnTo>
                    <a:pt x="342" y="654"/>
                  </a:lnTo>
                  <a:lnTo>
                    <a:pt x="360" y="666"/>
                  </a:lnTo>
                  <a:lnTo>
                    <a:pt x="366" y="672"/>
                  </a:lnTo>
                  <a:lnTo>
                    <a:pt x="384" y="672"/>
                  </a:lnTo>
                  <a:lnTo>
                    <a:pt x="390" y="666"/>
                  </a:lnTo>
                  <a:lnTo>
                    <a:pt x="402" y="666"/>
                  </a:lnTo>
                  <a:lnTo>
                    <a:pt x="408" y="660"/>
                  </a:lnTo>
                  <a:lnTo>
                    <a:pt x="414" y="666"/>
                  </a:lnTo>
                  <a:lnTo>
                    <a:pt x="426" y="672"/>
                  </a:lnTo>
                  <a:lnTo>
                    <a:pt x="450" y="696"/>
                  </a:lnTo>
                  <a:lnTo>
                    <a:pt x="450" y="726"/>
                  </a:lnTo>
                  <a:lnTo>
                    <a:pt x="444" y="732"/>
                  </a:lnTo>
                  <a:lnTo>
                    <a:pt x="444" y="738"/>
                  </a:lnTo>
                  <a:lnTo>
                    <a:pt x="438" y="744"/>
                  </a:lnTo>
                  <a:lnTo>
                    <a:pt x="438" y="750"/>
                  </a:lnTo>
                  <a:lnTo>
                    <a:pt x="444" y="756"/>
                  </a:lnTo>
                  <a:lnTo>
                    <a:pt x="450" y="768"/>
                  </a:lnTo>
                  <a:lnTo>
                    <a:pt x="462" y="774"/>
                  </a:lnTo>
                  <a:lnTo>
                    <a:pt x="474" y="786"/>
                  </a:lnTo>
                  <a:lnTo>
                    <a:pt x="486" y="786"/>
                  </a:lnTo>
                  <a:lnTo>
                    <a:pt x="504" y="768"/>
                  </a:lnTo>
                  <a:lnTo>
                    <a:pt x="516" y="762"/>
                  </a:lnTo>
                  <a:lnTo>
                    <a:pt x="528" y="762"/>
                  </a:lnTo>
                  <a:lnTo>
                    <a:pt x="528" y="792"/>
                  </a:lnTo>
                  <a:lnTo>
                    <a:pt x="546" y="810"/>
                  </a:lnTo>
                  <a:lnTo>
                    <a:pt x="510" y="816"/>
                  </a:lnTo>
                  <a:lnTo>
                    <a:pt x="510" y="828"/>
                  </a:lnTo>
                  <a:lnTo>
                    <a:pt x="504" y="834"/>
                  </a:lnTo>
                  <a:lnTo>
                    <a:pt x="498" y="834"/>
                  </a:lnTo>
                  <a:lnTo>
                    <a:pt x="486" y="822"/>
                  </a:lnTo>
                  <a:lnTo>
                    <a:pt x="486" y="816"/>
                  </a:lnTo>
                  <a:lnTo>
                    <a:pt x="498" y="804"/>
                  </a:lnTo>
                  <a:lnTo>
                    <a:pt x="504" y="804"/>
                  </a:lnTo>
                  <a:lnTo>
                    <a:pt x="510" y="798"/>
                  </a:lnTo>
                  <a:lnTo>
                    <a:pt x="480" y="798"/>
                  </a:lnTo>
                  <a:lnTo>
                    <a:pt x="462" y="792"/>
                  </a:lnTo>
                  <a:lnTo>
                    <a:pt x="450" y="792"/>
                  </a:lnTo>
                  <a:lnTo>
                    <a:pt x="432" y="786"/>
                  </a:lnTo>
                  <a:lnTo>
                    <a:pt x="408" y="786"/>
                  </a:lnTo>
                  <a:lnTo>
                    <a:pt x="390" y="780"/>
                  </a:lnTo>
                  <a:lnTo>
                    <a:pt x="372" y="780"/>
                  </a:lnTo>
                  <a:lnTo>
                    <a:pt x="360" y="774"/>
                  </a:lnTo>
                  <a:lnTo>
                    <a:pt x="348" y="774"/>
                  </a:lnTo>
                  <a:lnTo>
                    <a:pt x="360" y="804"/>
                  </a:lnTo>
                  <a:lnTo>
                    <a:pt x="342" y="804"/>
                  </a:lnTo>
                  <a:lnTo>
                    <a:pt x="330" y="816"/>
                  </a:lnTo>
                  <a:lnTo>
                    <a:pt x="330" y="822"/>
                  </a:lnTo>
                  <a:lnTo>
                    <a:pt x="336" y="828"/>
                  </a:lnTo>
                  <a:lnTo>
                    <a:pt x="348" y="834"/>
                  </a:lnTo>
                  <a:lnTo>
                    <a:pt x="354" y="840"/>
                  </a:lnTo>
                  <a:lnTo>
                    <a:pt x="366" y="840"/>
                  </a:lnTo>
                  <a:lnTo>
                    <a:pt x="372" y="846"/>
                  </a:lnTo>
                  <a:lnTo>
                    <a:pt x="372" y="852"/>
                  </a:lnTo>
                  <a:lnTo>
                    <a:pt x="360" y="852"/>
                  </a:lnTo>
                  <a:lnTo>
                    <a:pt x="348" y="846"/>
                  </a:lnTo>
                  <a:lnTo>
                    <a:pt x="336" y="846"/>
                  </a:lnTo>
                  <a:lnTo>
                    <a:pt x="324" y="840"/>
                  </a:lnTo>
                  <a:lnTo>
                    <a:pt x="306" y="834"/>
                  </a:lnTo>
                  <a:lnTo>
                    <a:pt x="300" y="834"/>
                  </a:lnTo>
                  <a:lnTo>
                    <a:pt x="294" y="840"/>
                  </a:lnTo>
                  <a:lnTo>
                    <a:pt x="294" y="846"/>
                  </a:lnTo>
                  <a:lnTo>
                    <a:pt x="306" y="858"/>
                  </a:lnTo>
                  <a:lnTo>
                    <a:pt x="318" y="864"/>
                  </a:lnTo>
                  <a:lnTo>
                    <a:pt x="324" y="870"/>
                  </a:lnTo>
                  <a:lnTo>
                    <a:pt x="336" y="870"/>
                  </a:lnTo>
                  <a:lnTo>
                    <a:pt x="336" y="882"/>
                  </a:lnTo>
                  <a:lnTo>
                    <a:pt x="342" y="894"/>
                  </a:lnTo>
                  <a:lnTo>
                    <a:pt x="366" y="918"/>
                  </a:lnTo>
                  <a:lnTo>
                    <a:pt x="372" y="930"/>
                  </a:lnTo>
                  <a:lnTo>
                    <a:pt x="372" y="954"/>
                  </a:lnTo>
                  <a:lnTo>
                    <a:pt x="408" y="960"/>
                  </a:lnTo>
                  <a:lnTo>
                    <a:pt x="414" y="978"/>
                  </a:lnTo>
                  <a:lnTo>
                    <a:pt x="444" y="978"/>
                  </a:lnTo>
                  <a:lnTo>
                    <a:pt x="480" y="996"/>
                  </a:lnTo>
                  <a:lnTo>
                    <a:pt x="486" y="1002"/>
                  </a:lnTo>
                  <a:lnTo>
                    <a:pt x="486" y="1014"/>
                  </a:lnTo>
                  <a:lnTo>
                    <a:pt x="480" y="1020"/>
                  </a:lnTo>
                  <a:lnTo>
                    <a:pt x="468" y="1026"/>
                  </a:lnTo>
                  <a:lnTo>
                    <a:pt x="462" y="1038"/>
                  </a:lnTo>
                  <a:lnTo>
                    <a:pt x="462" y="1056"/>
                  </a:lnTo>
                  <a:lnTo>
                    <a:pt x="468" y="1062"/>
                  </a:lnTo>
                  <a:lnTo>
                    <a:pt x="492" y="1062"/>
                  </a:lnTo>
                  <a:lnTo>
                    <a:pt x="498" y="1056"/>
                  </a:lnTo>
                  <a:lnTo>
                    <a:pt x="504" y="1038"/>
                  </a:lnTo>
                  <a:lnTo>
                    <a:pt x="510" y="1026"/>
                  </a:lnTo>
                  <a:lnTo>
                    <a:pt x="516" y="1020"/>
                  </a:lnTo>
                  <a:lnTo>
                    <a:pt x="528" y="1020"/>
                  </a:lnTo>
                  <a:lnTo>
                    <a:pt x="546" y="1026"/>
                  </a:lnTo>
                  <a:lnTo>
                    <a:pt x="546" y="1020"/>
                  </a:lnTo>
                  <a:lnTo>
                    <a:pt x="552" y="1014"/>
                  </a:lnTo>
                  <a:lnTo>
                    <a:pt x="570" y="1014"/>
                  </a:lnTo>
                  <a:lnTo>
                    <a:pt x="594" y="1026"/>
                  </a:lnTo>
                  <a:lnTo>
                    <a:pt x="606" y="1026"/>
                  </a:lnTo>
                  <a:lnTo>
                    <a:pt x="618" y="1038"/>
                  </a:lnTo>
                  <a:lnTo>
                    <a:pt x="630" y="1044"/>
                  </a:lnTo>
                  <a:lnTo>
                    <a:pt x="636" y="1056"/>
                  </a:lnTo>
                  <a:lnTo>
                    <a:pt x="642" y="1062"/>
                  </a:lnTo>
                  <a:lnTo>
                    <a:pt x="648" y="1074"/>
                  </a:lnTo>
                  <a:lnTo>
                    <a:pt x="672" y="1098"/>
                  </a:lnTo>
                  <a:lnTo>
                    <a:pt x="684" y="1104"/>
                  </a:lnTo>
                  <a:lnTo>
                    <a:pt x="690" y="1110"/>
                  </a:lnTo>
                  <a:lnTo>
                    <a:pt x="696" y="1104"/>
                  </a:lnTo>
                  <a:lnTo>
                    <a:pt x="696" y="1098"/>
                  </a:lnTo>
                  <a:lnTo>
                    <a:pt x="702" y="1092"/>
                  </a:lnTo>
                  <a:lnTo>
                    <a:pt x="654" y="810"/>
                  </a:lnTo>
                  <a:lnTo>
                    <a:pt x="798" y="768"/>
                  </a:lnTo>
                  <a:lnTo>
                    <a:pt x="804" y="774"/>
                  </a:lnTo>
                  <a:lnTo>
                    <a:pt x="804" y="762"/>
                  </a:lnTo>
                  <a:lnTo>
                    <a:pt x="810" y="756"/>
                  </a:lnTo>
                  <a:lnTo>
                    <a:pt x="810" y="750"/>
                  </a:lnTo>
                  <a:lnTo>
                    <a:pt x="816" y="738"/>
                  </a:lnTo>
                  <a:lnTo>
                    <a:pt x="816" y="732"/>
                  </a:lnTo>
                  <a:lnTo>
                    <a:pt x="822" y="726"/>
                  </a:lnTo>
                  <a:lnTo>
                    <a:pt x="846" y="726"/>
                  </a:lnTo>
                  <a:lnTo>
                    <a:pt x="852" y="750"/>
                  </a:lnTo>
                  <a:lnTo>
                    <a:pt x="864" y="744"/>
                  </a:lnTo>
                  <a:lnTo>
                    <a:pt x="870" y="744"/>
                  </a:lnTo>
                  <a:lnTo>
                    <a:pt x="876" y="738"/>
                  </a:lnTo>
                  <a:lnTo>
                    <a:pt x="876" y="732"/>
                  </a:lnTo>
                  <a:lnTo>
                    <a:pt x="852" y="708"/>
                  </a:lnTo>
                  <a:lnTo>
                    <a:pt x="870" y="708"/>
                  </a:lnTo>
                  <a:lnTo>
                    <a:pt x="882" y="720"/>
                  </a:lnTo>
                  <a:lnTo>
                    <a:pt x="936" y="720"/>
                  </a:lnTo>
                  <a:lnTo>
                    <a:pt x="924" y="708"/>
                  </a:lnTo>
                  <a:lnTo>
                    <a:pt x="918" y="708"/>
                  </a:lnTo>
                  <a:lnTo>
                    <a:pt x="906" y="696"/>
                  </a:lnTo>
                  <a:lnTo>
                    <a:pt x="882" y="696"/>
                  </a:lnTo>
                  <a:lnTo>
                    <a:pt x="876" y="690"/>
                  </a:lnTo>
                  <a:lnTo>
                    <a:pt x="876" y="684"/>
                  </a:lnTo>
                  <a:lnTo>
                    <a:pt x="882" y="678"/>
                  </a:lnTo>
                  <a:lnTo>
                    <a:pt x="906" y="678"/>
                  </a:lnTo>
                  <a:lnTo>
                    <a:pt x="924" y="666"/>
                  </a:lnTo>
                  <a:lnTo>
                    <a:pt x="930" y="672"/>
                  </a:lnTo>
                  <a:lnTo>
                    <a:pt x="936" y="684"/>
                  </a:lnTo>
                  <a:lnTo>
                    <a:pt x="942" y="690"/>
                  </a:lnTo>
                  <a:lnTo>
                    <a:pt x="948" y="690"/>
                  </a:lnTo>
                  <a:lnTo>
                    <a:pt x="954" y="684"/>
                  </a:lnTo>
                  <a:lnTo>
                    <a:pt x="960" y="690"/>
                  </a:lnTo>
                  <a:lnTo>
                    <a:pt x="966" y="702"/>
                  </a:lnTo>
                  <a:lnTo>
                    <a:pt x="966" y="708"/>
                  </a:lnTo>
                  <a:lnTo>
                    <a:pt x="960" y="714"/>
                  </a:lnTo>
                  <a:lnTo>
                    <a:pt x="954" y="714"/>
                  </a:lnTo>
                  <a:lnTo>
                    <a:pt x="942" y="720"/>
                  </a:lnTo>
                  <a:lnTo>
                    <a:pt x="924" y="738"/>
                  </a:lnTo>
                  <a:lnTo>
                    <a:pt x="888" y="738"/>
                  </a:lnTo>
                  <a:lnTo>
                    <a:pt x="882" y="744"/>
                  </a:lnTo>
                  <a:lnTo>
                    <a:pt x="882" y="756"/>
                  </a:lnTo>
                  <a:lnTo>
                    <a:pt x="888" y="762"/>
                  </a:lnTo>
                  <a:lnTo>
                    <a:pt x="900" y="762"/>
                  </a:lnTo>
                  <a:lnTo>
                    <a:pt x="906" y="768"/>
                  </a:lnTo>
                  <a:lnTo>
                    <a:pt x="918" y="768"/>
                  </a:lnTo>
                  <a:lnTo>
                    <a:pt x="918" y="786"/>
                  </a:lnTo>
                  <a:lnTo>
                    <a:pt x="912" y="798"/>
                  </a:lnTo>
                  <a:lnTo>
                    <a:pt x="912" y="816"/>
                  </a:lnTo>
                  <a:lnTo>
                    <a:pt x="918" y="822"/>
                  </a:lnTo>
                  <a:lnTo>
                    <a:pt x="984" y="858"/>
                  </a:lnTo>
                  <a:lnTo>
                    <a:pt x="1062" y="930"/>
                  </a:lnTo>
                  <a:lnTo>
                    <a:pt x="1068" y="930"/>
                  </a:lnTo>
                  <a:lnTo>
                    <a:pt x="1074" y="924"/>
                  </a:lnTo>
                  <a:lnTo>
                    <a:pt x="1110" y="924"/>
                  </a:lnTo>
                  <a:lnTo>
                    <a:pt x="1128" y="918"/>
                  </a:lnTo>
                  <a:lnTo>
                    <a:pt x="1188" y="918"/>
                  </a:lnTo>
                  <a:lnTo>
                    <a:pt x="1206" y="924"/>
                  </a:lnTo>
                  <a:lnTo>
                    <a:pt x="1224" y="924"/>
                  </a:lnTo>
                  <a:lnTo>
                    <a:pt x="1230" y="918"/>
                  </a:lnTo>
                  <a:lnTo>
                    <a:pt x="1254" y="906"/>
                  </a:lnTo>
                  <a:lnTo>
                    <a:pt x="1266" y="906"/>
                  </a:lnTo>
                  <a:lnTo>
                    <a:pt x="1272" y="918"/>
                  </a:lnTo>
                  <a:lnTo>
                    <a:pt x="1290" y="936"/>
                  </a:lnTo>
                  <a:lnTo>
                    <a:pt x="1296" y="954"/>
                  </a:lnTo>
                  <a:lnTo>
                    <a:pt x="1308" y="960"/>
                  </a:lnTo>
                  <a:lnTo>
                    <a:pt x="1314" y="972"/>
                  </a:lnTo>
                  <a:lnTo>
                    <a:pt x="1344" y="972"/>
                  </a:lnTo>
                  <a:lnTo>
                    <a:pt x="1344" y="984"/>
                  </a:lnTo>
                  <a:lnTo>
                    <a:pt x="1350" y="1002"/>
                  </a:lnTo>
                  <a:lnTo>
                    <a:pt x="1350" y="1044"/>
                  </a:lnTo>
                  <a:lnTo>
                    <a:pt x="1356" y="1050"/>
                  </a:lnTo>
                  <a:lnTo>
                    <a:pt x="1362" y="1050"/>
                  </a:lnTo>
                  <a:lnTo>
                    <a:pt x="1368" y="1044"/>
                  </a:lnTo>
                  <a:lnTo>
                    <a:pt x="1380" y="1044"/>
                  </a:lnTo>
                  <a:lnTo>
                    <a:pt x="1386" y="1050"/>
                  </a:lnTo>
                  <a:lnTo>
                    <a:pt x="1416" y="1110"/>
                  </a:lnTo>
                  <a:lnTo>
                    <a:pt x="1494" y="1110"/>
                  </a:lnTo>
                  <a:lnTo>
                    <a:pt x="1512" y="1116"/>
                  </a:lnTo>
                  <a:lnTo>
                    <a:pt x="1512" y="1134"/>
                  </a:lnTo>
                  <a:lnTo>
                    <a:pt x="1506" y="1140"/>
                  </a:lnTo>
                  <a:lnTo>
                    <a:pt x="1506" y="1152"/>
                  </a:lnTo>
                  <a:lnTo>
                    <a:pt x="1512" y="1152"/>
                  </a:lnTo>
                  <a:lnTo>
                    <a:pt x="1524" y="1158"/>
                  </a:lnTo>
                  <a:lnTo>
                    <a:pt x="1536" y="1158"/>
                  </a:lnTo>
                  <a:lnTo>
                    <a:pt x="1542" y="1164"/>
                  </a:lnTo>
                  <a:lnTo>
                    <a:pt x="1542" y="1152"/>
                  </a:lnTo>
                  <a:lnTo>
                    <a:pt x="1536" y="1146"/>
                  </a:lnTo>
                  <a:lnTo>
                    <a:pt x="1536" y="1134"/>
                  </a:lnTo>
                  <a:lnTo>
                    <a:pt x="1548" y="1122"/>
                  </a:lnTo>
                  <a:lnTo>
                    <a:pt x="1560" y="1116"/>
                  </a:lnTo>
                  <a:lnTo>
                    <a:pt x="1566" y="1110"/>
                  </a:lnTo>
                  <a:lnTo>
                    <a:pt x="1572" y="1110"/>
                  </a:lnTo>
                  <a:lnTo>
                    <a:pt x="1572" y="1092"/>
                  </a:lnTo>
                  <a:lnTo>
                    <a:pt x="1584" y="1080"/>
                  </a:lnTo>
                  <a:lnTo>
                    <a:pt x="1596" y="1074"/>
                  </a:lnTo>
                  <a:lnTo>
                    <a:pt x="1608" y="1074"/>
                  </a:lnTo>
                  <a:lnTo>
                    <a:pt x="1614" y="1068"/>
                  </a:lnTo>
                  <a:lnTo>
                    <a:pt x="1620" y="1068"/>
                  </a:lnTo>
                  <a:lnTo>
                    <a:pt x="1632" y="1044"/>
                  </a:lnTo>
                  <a:lnTo>
                    <a:pt x="1656" y="1044"/>
                  </a:lnTo>
                  <a:lnTo>
                    <a:pt x="1686" y="1026"/>
                  </a:lnTo>
                  <a:lnTo>
                    <a:pt x="1662" y="1026"/>
                  </a:lnTo>
                  <a:lnTo>
                    <a:pt x="1662" y="1008"/>
                  </a:lnTo>
                  <a:lnTo>
                    <a:pt x="1668" y="996"/>
                  </a:lnTo>
                  <a:lnTo>
                    <a:pt x="1686" y="978"/>
                  </a:lnTo>
                  <a:lnTo>
                    <a:pt x="1716" y="978"/>
                  </a:lnTo>
                  <a:lnTo>
                    <a:pt x="1728" y="984"/>
                  </a:lnTo>
                  <a:lnTo>
                    <a:pt x="1746" y="990"/>
                  </a:lnTo>
                  <a:lnTo>
                    <a:pt x="1782" y="1008"/>
                  </a:lnTo>
                  <a:lnTo>
                    <a:pt x="1812" y="1008"/>
                  </a:lnTo>
                  <a:lnTo>
                    <a:pt x="1830" y="1014"/>
                  </a:lnTo>
                  <a:lnTo>
                    <a:pt x="1830" y="1002"/>
                  </a:lnTo>
                  <a:lnTo>
                    <a:pt x="1824" y="990"/>
                  </a:lnTo>
                  <a:lnTo>
                    <a:pt x="1824" y="960"/>
                  </a:lnTo>
                  <a:lnTo>
                    <a:pt x="1830" y="954"/>
                  </a:lnTo>
                  <a:lnTo>
                    <a:pt x="1872" y="954"/>
                  </a:lnTo>
                  <a:lnTo>
                    <a:pt x="1884" y="960"/>
                  </a:lnTo>
                  <a:lnTo>
                    <a:pt x="1890" y="972"/>
                  </a:lnTo>
                  <a:lnTo>
                    <a:pt x="1914" y="972"/>
                  </a:lnTo>
                  <a:lnTo>
                    <a:pt x="1926" y="978"/>
                  </a:lnTo>
                  <a:lnTo>
                    <a:pt x="1944" y="978"/>
                  </a:lnTo>
                  <a:lnTo>
                    <a:pt x="1962" y="972"/>
                  </a:lnTo>
                  <a:lnTo>
                    <a:pt x="2082" y="972"/>
                  </a:lnTo>
                  <a:lnTo>
                    <a:pt x="2094" y="978"/>
                  </a:lnTo>
                  <a:lnTo>
                    <a:pt x="2106" y="978"/>
                  </a:lnTo>
                  <a:lnTo>
                    <a:pt x="2154" y="972"/>
                  </a:lnTo>
                  <a:lnTo>
                    <a:pt x="2166" y="984"/>
                  </a:lnTo>
                  <a:lnTo>
                    <a:pt x="2184" y="984"/>
                  </a:lnTo>
                  <a:lnTo>
                    <a:pt x="2208" y="1014"/>
                  </a:lnTo>
                  <a:lnTo>
                    <a:pt x="2250" y="1014"/>
                  </a:lnTo>
                  <a:lnTo>
                    <a:pt x="2268" y="1020"/>
                  </a:lnTo>
                  <a:lnTo>
                    <a:pt x="2262" y="1014"/>
                  </a:lnTo>
                  <a:lnTo>
                    <a:pt x="2262" y="1002"/>
                  </a:lnTo>
                  <a:lnTo>
                    <a:pt x="2256" y="996"/>
                  </a:lnTo>
                  <a:lnTo>
                    <a:pt x="2256" y="984"/>
                  </a:lnTo>
                  <a:lnTo>
                    <a:pt x="2280" y="984"/>
                  </a:lnTo>
                  <a:lnTo>
                    <a:pt x="2262" y="966"/>
                  </a:lnTo>
                  <a:lnTo>
                    <a:pt x="2262" y="960"/>
                  </a:lnTo>
                  <a:lnTo>
                    <a:pt x="2268" y="954"/>
                  </a:lnTo>
                  <a:lnTo>
                    <a:pt x="2286" y="954"/>
                  </a:lnTo>
                  <a:lnTo>
                    <a:pt x="2286" y="942"/>
                  </a:lnTo>
                  <a:lnTo>
                    <a:pt x="2274" y="936"/>
                  </a:lnTo>
                  <a:lnTo>
                    <a:pt x="2268" y="924"/>
                  </a:lnTo>
                  <a:lnTo>
                    <a:pt x="2226" y="882"/>
                  </a:lnTo>
                  <a:lnTo>
                    <a:pt x="2214" y="858"/>
                  </a:lnTo>
                  <a:lnTo>
                    <a:pt x="2214" y="828"/>
                  </a:lnTo>
                  <a:lnTo>
                    <a:pt x="2196" y="828"/>
                  </a:lnTo>
                  <a:lnTo>
                    <a:pt x="2184" y="822"/>
                  </a:lnTo>
                  <a:lnTo>
                    <a:pt x="2178" y="816"/>
                  </a:lnTo>
                  <a:lnTo>
                    <a:pt x="2178" y="810"/>
                  </a:lnTo>
                  <a:lnTo>
                    <a:pt x="2184" y="804"/>
                  </a:lnTo>
                  <a:lnTo>
                    <a:pt x="2196" y="798"/>
                  </a:lnTo>
                  <a:lnTo>
                    <a:pt x="2208" y="798"/>
                  </a:lnTo>
                  <a:lnTo>
                    <a:pt x="2220" y="792"/>
                  </a:lnTo>
                  <a:lnTo>
                    <a:pt x="2232" y="792"/>
                  </a:lnTo>
                  <a:lnTo>
                    <a:pt x="2268" y="774"/>
                  </a:lnTo>
                  <a:lnTo>
                    <a:pt x="2280" y="774"/>
                  </a:lnTo>
                  <a:lnTo>
                    <a:pt x="2286" y="780"/>
                  </a:lnTo>
                  <a:lnTo>
                    <a:pt x="2292" y="792"/>
                  </a:lnTo>
                  <a:lnTo>
                    <a:pt x="2298" y="798"/>
                  </a:lnTo>
                  <a:lnTo>
                    <a:pt x="2316" y="786"/>
                  </a:lnTo>
                  <a:lnTo>
                    <a:pt x="2328" y="798"/>
                  </a:lnTo>
                  <a:lnTo>
                    <a:pt x="2334" y="798"/>
                  </a:lnTo>
                  <a:lnTo>
                    <a:pt x="2340" y="792"/>
                  </a:lnTo>
                  <a:lnTo>
                    <a:pt x="2340" y="780"/>
                  </a:lnTo>
                  <a:lnTo>
                    <a:pt x="2334" y="774"/>
                  </a:lnTo>
                  <a:lnTo>
                    <a:pt x="2328" y="774"/>
                  </a:lnTo>
                  <a:lnTo>
                    <a:pt x="2322" y="768"/>
                  </a:lnTo>
                  <a:lnTo>
                    <a:pt x="2316" y="768"/>
                  </a:lnTo>
                  <a:lnTo>
                    <a:pt x="2316" y="630"/>
                  </a:lnTo>
                  <a:lnTo>
                    <a:pt x="2328" y="630"/>
                  </a:lnTo>
                  <a:lnTo>
                    <a:pt x="2340" y="636"/>
                  </a:lnTo>
                  <a:lnTo>
                    <a:pt x="2352" y="636"/>
                  </a:lnTo>
                  <a:lnTo>
                    <a:pt x="2376" y="648"/>
                  </a:lnTo>
                  <a:lnTo>
                    <a:pt x="2424" y="648"/>
                  </a:lnTo>
                  <a:lnTo>
                    <a:pt x="2436" y="660"/>
                  </a:lnTo>
                  <a:lnTo>
                    <a:pt x="2454" y="642"/>
                  </a:lnTo>
                  <a:lnTo>
                    <a:pt x="2472" y="642"/>
                  </a:lnTo>
                  <a:lnTo>
                    <a:pt x="2478" y="636"/>
                  </a:lnTo>
                  <a:lnTo>
                    <a:pt x="2478" y="618"/>
                  </a:lnTo>
                  <a:lnTo>
                    <a:pt x="2466" y="594"/>
                  </a:lnTo>
                  <a:lnTo>
                    <a:pt x="2454" y="582"/>
                  </a:lnTo>
                  <a:lnTo>
                    <a:pt x="2442" y="558"/>
                  </a:lnTo>
                  <a:lnTo>
                    <a:pt x="2442" y="540"/>
                  </a:lnTo>
                  <a:lnTo>
                    <a:pt x="2454" y="528"/>
                  </a:lnTo>
                  <a:lnTo>
                    <a:pt x="2496" y="528"/>
                  </a:lnTo>
                  <a:lnTo>
                    <a:pt x="2502" y="522"/>
                  </a:lnTo>
                  <a:lnTo>
                    <a:pt x="2502" y="510"/>
                  </a:lnTo>
                  <a:lnTo>
                    <a:pt x="2484" y="492"/>
                  </a:lnTo>
                  <a:close/>
                  <a:moveTo>
                    <a:pt x="2082" y="696"/>
                  </a:moveTo>
                  <a:lnTo>
                    <a:pt x="2046" y="696"/>
                  </a:lnTo>
                  <a:lnTo>
                    <a:pt x="2046" y="702"/>
                  </a:lnTo>
                  <a:lnTo>
                    <a:pt x="2040" y="708"/>
                  </a:lnTo>
                  <a:lnTo>
                    <a:pt x="2028" y="708"/>
                  </a:lnTo>
                  <a:lnTo>
                    <a:pt x="2022" y="702"/>
                  </a:lnTo>
                  <a:lnTo>
                    <a:pt x="2010" y="696"/>
                  </a:lnTo>
                  <a:lnTo>
                    <a:pt x="1980" y="702"/>
                  </a:lnTo>
                  <a:lnTo>
                    <a:pt x="1950" y="696"/>
                  </a:lnTo>
                  <a:lnTo>
                    <a:pt x="1932" y="696"/>
                  </a:lnTo>
                  <a:lnTo>
                    <a:pt x="1908" y="690"/>
                  </a:lnTo>
                  <a:lnTo>
                    <a:pt x="1860" y="690"/>
                  </a:lnTo>
                  <a:lnTo>
                    <a:pt x="1854" y="684"/>
                  </a:lnTo>
                  <a:lnTo>
                    <a:pt x="1854" y="678"/>
                  </a:lnTo>
                  <a:lnTo>
                    <a:pt x="1836" y="696"/>
                  </a:lnTo>
                  <a:lnTo>
                    <a:pt x="1830" y="696"/>
                  </a:lnTo>
                  <a:lnTo>
                    <a:pt x="1824" y="708"/>
                  </a:lnTo>
                  <a:lnTo>
                    <a:pt x="1824" y="714"/>
                  </a:lnTo>
                  <a:lnTo>
                    <a:pt x="1818" y="726"/>
                  </a:lnTo>
                  <a:lnTo>
                    <a:pt x="1812" y="732"/>
                  </a:lnTo>
                  <a:lnTo>
                    <a:pt x="1794" y="732"/>
                  </a:lnTo>
                  <a:lnTo>
                    <a:pt x="1800" y="762"/>
                  </a:lnTo>
                  <a:lnTo>
                    <a:pt x="1788" y="768"/>
                  </a:lnTo>
                  <a:lnTo>
                    <a:pt x="1806" y="786"/>
                  </a:lnTo>
                  <a:lnTo>
                    <a:pt x="1800" y="810"/>
                  </a:lnTo>
                  <a:lnTo>
                    <a:pt x="1794" y="810"/>
                  </a:lnTo>
                  <a:lnTo>
                    <a:pt x="1788" y="798"/>
                  </a:lnTo>
                  <a:lnTo>
                    <a:pt x="1776" y="792"/>
                  </a:lnTo>
                  <a:lnTo>
                    <a:pt x="1770" y="780"/>
                  </a:lnTo>
                  <a:lnTo>
                    <a:pt x="1758" y="774"/>
                  </a:lnTo>
                  <a:lnTo>
                    <a:pt x="1752" y="762"/>
                  </a:lnTo>
                  <a:lnTo>
                    <a:pt x="1752" y="750"/>
                  </a:lnTo>
                  <a:lnTo>
                    <a:pt x="1746" y="732"/>
                  </a:lnTo>
                  <a:lnTo>
                    <a:pt x="1746" y="720"/>
                  </a:lnTo>
                  <a:lnTo>
                    <a:pt x="1764" y="702"/>
                  </a:lnTo>
                  <a:lnTo>
                    <a:pt x="1776" y="702"/>
                  </a:lnTo>
                  <a:lnTo>
                    <a:pt x="1782" y="696"/>
                  </a:lnTo>
                  <a:lnTo>
                    <a:pt x="1788" y="684"/>
                  </a:lnTo>
                  <a:lnTo>
                    <a:pt x="1788" y="678"/>
                  </a:lnTo>
                  <a:lnTo>
                    <a:pt x="1800" y="666"/>
                  </a:lnTo>
                  <a:lnTo>
                    <a:pt x="1818" y="666"/>
                  </a:lnTo>
                  <a:lnTo>
                    <a:pt x="1830" y="672"/>
                  </a:lnTo>
                  <a:lnTo>
                    <a:pt x="1848" y="672"/>
                  </a:lnTo>
                  <a:lnTo>
                    <a:pt x="1854" y="666"/>
                  </a:lnTo>
                  <a:lnTo>
                    <a:pt x="1896" y="666"/>
                  </a:lnTo>
                  <a:lnTo>
                    <a:pt x="1908" y="672"/>
                  </a:lnTo>
                  <a:lnTo>
                    <a:pt x="1914" y="678"/>
                  </a:lnTo>
                  <a:lnTo>
                    <a:pt x="1932" y="678"/>
                  </a:lnTo>
                  <a:lnTo>
                    <a:pt x="1944" y="684"/>
                  </a:lnTo>
                  <a:lnTo>
                    <a:pt x="1974" y="684"/>
                  </a:lnTo>
                  <a:lnTo>
                    <a:pt x="1986" y="672"/>
                  </a:lnTo>
                  <a:lnTo>
                    <a:pt x="2028" y="672"/>
                  </a:lnTo>
                  <a:lnTo>
                    <a:pt x="2034" y="678"/>
                  </a:lnTo>
                  <a:lnTo>
                    <a:pt x="2046" y="678"/>
                  </a:lnTo>
                  <a:lnTo>
                    <a:pt x="2052" y="672"/>
                  </a:lnTo>
                  <a:lnTo>
                    <a:pt x="2064" y="666"/>
                  </a:lnTo>
                  <a:lnTo>
                    <a:pt x="2088" y="666"/>
                  </a:lnTo>
                  <a:lnTo>
                    <a:pt x="2088" y="684"/>
                  </a:lnTo>
                  <a:lnTo>
                    <a:pt x="2082" y="690"/>
                  </a:lnTo>
                  <a:lnTo>
                    <a:pt x="2082" y="69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01" name="Jordan" descr="© INSCALE GmbH, 05.05.2010&#10;http://www.presentationload.com/">
              <a:extLst>
                <a:ext uri="{FF2B5EF4-FFF2-40B4-BE49-F238E27FC236}">
                  <a16:creationId xmlns:a16="http://schemas.microsoft.com/office/drawing/2014/main" id="{DA5435D8-8B2D-D02E-4EBC-EF2F180EBBA8}"/>
                </a:ext>
              </a:extLst>
            </p:cNvPr>
            <p:cNvSpPr>
              <a:spLocks/>
            </p:cNvSpPr>
            <p:nvPr/>
          </p:nvSpPr>
          <p:spPr bwMode="gray">
            <a:xfrm>
              <a:off x="5152980" y="2201567"/>
              <a:ext cx="106731" cy="127485"/>
            </a:xfrm>
            <a:custGeom>
              <a:avLst/>
              <a:gdLst>
                <a:gd name="T0" fmla="*/ 2147483647 w 282"/>
                <a:gd name="T1" fmla="*/ 2147483647 h 336"/>
                <a:gd name="T2" fmla="*/ 2147483647 w 282"/>
                <a:gd name="T3" fmla="*/ 2147483647 h 336"/>
                <a:gd name="T4" fmla="*/ 2147483647 w 282"/>
                <a:gd name="T5" fmla="*/ 0 h 336"/>
                <a:gd name="T6" fmla="*/ 2147483647 w 282"/>
                <a:gd name="T7" fmla="*/ 2147483647 h 336"/>
                <a:gd name="T8" fmla="*/ 2147483647 w 282"/>
                <a:gd name="T9" fmla="*/ 2147483647 h 336"/>
                <a:gd name="T10" fmla="*/ 2147483647 w 282"/>
                <a:gd name="T11" fmla="*/ 2147483647 h 336"/>
                <a:gd name="T12" fmla="*/ 2147483647 w 282"/>
                <a:gd name="T13" fmla="*/ 2147483647 h 336"/>
                <a:gd name="T14" fmla="*/ 2147483647 w 282"/>
                <a:gd name="T15" fmla="*/ 2147483647 h 336"/>
                <a:gd name="T16" fmla="*/ 2147483647 w 282"/>
                <a:gd name="T17" fmla="*/ 2147483647 h 336"/>
                <a:gd name="T18" fmla="*/ 2147483647 w 282"/>
                <a:gd name="T19" fmla="*/ 2147483647 h 336"/>
                <a:gd name="T20" fmla="*/ 2147483647 w 282"/>
                <a:gd name="T21" fmla="*/ 2147483647 h 336"/>
                <a:gd name="T22" fmla="*/ 2147483647 w 282"/>
                <a:gd name="T23" fmla="*/ 2147483647 h 336"/>
                <a:gd name="T24" fmla="*/ 2147483647 w 282"/>
                <a:gd name="T25" fmla="*/ 2147483647 h 336"/>
                <a:gd name="T26" fmla="*/ 2147483647 w 282"/>
                <a:gd name="T27" fmla="*/ 2147483647 h 336"/>
                <a:gd name="T28" fmla="*/ 2147483647 w 282"/>
                <a:gd name="T29" fmla="*/ 2147483647 h 336"/>
                <a:gd name="T30" fmla="*/ 2147483647 w 282"/>
                <a:gd name="T31" fmla="*/ 2147483647 h 336"/>
                <a:gd name="T32" fmla="*/ 2147483647 w 282"/>
                <a:gd name="T33" fmla="*/ 2147483647 h 336"/>
                <a:gd name="T34" fmla="*/ 2147483647 w 282"/>
                <a:gd name="T35" fmla="*/ 2147483647 h 336"/>
                <a:gd name="T36" fmla="*/ 2147483647 w 282"/>
                <a:gd name="T37" fmla="*/ 2147483647 h 336"/>
                <a:gd name="T38" fmla="*/ 2147483647 w 282"/>
                <a:gd name="T39" fmla="*/ 2147483647 h 336"/>
                <a:gd name="T40" fmla="*/ 2147483647 w 282"/>
                <a:gd name="T41" fmla="*/ 2147483647 h 336"/>
                <a:gd name="T42" fmla="*/ 2147483647 w 282"/>
                <a:gd name="T43" fmla="*/ 2147483647 h 336"/>
                <a:gd name="T44" fmla="*/ 2147483647 w 282"/>
                <a:gd name="T45" fmla="*/ 2147483647 h 336"/>
                <a:gd name="T46" fmla="*/ 0 w 282"/>
                <a:gd name="T47" fmla="*/ 2147483647 h 336"/>
                <a:gd name="T48" fmla="*/ 0 w 282"/>
                <a:gd name="T49" fmla="*/ 2147483647 h 336"/>
                <a:gd name="T50" fmla="*/ 2147483647 w 282"/>
                <a:gd name="T51" fmla="*/ 2147483647 h 336"/>
                <a:gd name="T52" fmla="*/ 2147483647 w 282"/>
                <a:gd name="T53" fmla="*/ 2147483647 h 336"/>
                <a:gd name="T54" fmla="*/ 2147483647 w 282"/>
                <a:gd name="T55" fmla="*/ 2147483647 h 336"/>
                <a:gd name="T56" fmla="*/ 2147483647 w 282"/>
                <a:gd name="T57" fmla="*/ 2147483647 h 336"/>
                <a:gd name="T58" fmla="*/ 2147483647 w 282"/>
                <a:gd name="T59" fmla="*/ 2147483647 h 336"/>
                <a:gd name="T60" fmla="*/ 2147483647 w 282"/>
                <a:gd name="T61" fmla="*/ 2147483647 h 336"/>
                <a:gd name="T62" fmla="*/ 2147483647 w 282"/>
                <a:gd name="T63" fmla="*/ 2147483647 h 336"/>
                <a:gd name="T64" fmla="*/ 2147483647 w 282"/>
                <a:gd name="T65" fmla="*/ 2147483647 h 336"/>
                <a:gd name="T66" fmla="*/ 2147483647 w 282"/>
                <a:gd name="T67" fmla="*/ 2147483647 h 336"/>
                <a:gd name="T68" fmla="*/ 2147483647 w 282"/>
                <a:gd name="T69" fmla="*/ 2147483647 h 336"/>
                <a:gd name="T70" fmla="*/ 2147483647 w 282"/>
                <a:gd name="T71" fmla="*/ 2147483647 h 336"/>
                <a:gd name="T72" fmla="*/ 2147483647 w 282"/>
                <a:gd name="T73" fmla="*/ 2147483647 h 336"/>
                <a:gd name="T74" fmla="*/ 2147483647 w 282"/>
                <a:gd name="T75" fmla="*/ 2147483647 h 336"/>
                <a:gd name="T76" fmla="*/ 2147483647 w 282"/>
                <a:gd name="T77" fmla="*/ 2147483647 h 336"/>
                <a:gd name="T78" fmla="*/ 2147483647 w 282"/>
                <a:gd name="T79" fmla="*/ 2147483647 h 336"/>
                <a:gd name="T80" fmla="*/ 2147483647 w 282"/>
                <a:gd name="T81" fmla="*/ 2147483647 h 336"/>
                <a:gd name="T82" fmla="*/ 2147483647 w 282"/>
                <a:gd name="T83" fmla="*/ 2147483647 h 336"/>
                <a:gd name="T84" fmla="*/ 2147483647 w 282"/>
                <a:gd name="T85" fmla="*/ 2147483647 h 336"/>
                <a:gd name="T86" fmla="*/ 2147483647 w 282"/>
                <a:gd name="T87" fmla="*/ 2147483647 h 336"/>
                <a:gd name="T88" fmla="*/ 2147483647 w 282"/>
                <a:gd name="T89" fmla="*/ 2147483647 h 336"/>
                <a:gd name="T90" fmla="*/ 2147483647 w 282"/>
                <a:gd name="T91" fmla="*/ 2147483647 h 336"/>
                <a:gd name="T92" fmla="*/ 2147483647 w 282"/>
                <a:gd name="T93" fmla="*/ 2147483647 h 336"/>
                <a:gd name="T94" fmla="*/ 2147483647 w 282"/>
                <a:gd name="T95" fmla="*/ 2147483647 h 336"/>
                <a:gd name="T96" fmla="*/ 2147483647 w 282"/>
                <a:gd name="T97" fmla="*/ 2147483647 h 336"/>
                <a:gd name="T98" fmla="*/ 2147483647 w 282"/>
                <a:gd name="T99" fmla="*/ 2147483647 h 336"/>
                <a:gd name="T100" fmla="*/ 2147483647 w 282"/>
                <a:gd name="T101" fmla="*/ 2147483647 h 336"/>
                <a:gd name="T102" fmla="*/ 2147483647 w 282"/>
                <a:gd name="T103" fmla="*/ 2147483647 h 336"/>
                <a:gd name="T104" fmla="*/ 2147483647 w 282"/>
                <a:gd name="T105" fmla="*/ 2147483647 h 336"/>
                <a:gd name="T106" fmla="*/ 2147483647 w 282"/>
                <a:gd name="T107" fmla="*/ 2147483647 h 336"/>
                <a:gd name="T108" fmla="*/ 2147483647 w 282"/>
                <a:gd name="T109" fmla="*/ 2147483647 h 336"/>
                <a:gd name="T110" fmla="*/ 2147483647 w 282"/>
                <a:gd name="T111" fmla="*/ 2147483647 h 336"/>
                <a:gd name="T112" fmla="*/ 2147483647 w 282"/>
                <a:gd name="T113" fmla="*/ 2147483647 h 336"/>
                <a:gd name="T114" fmla="*/ 2147483647 w 282"/>
                <a:gd name="T115" fmla="*/ 2147483647 h 336"/>
                <a:gd name="T116" fmla="*/ 2147483647 w 282"/>
                <a:gd name="T117" fmla="*/ 2147483647 h 336"/>
                <a:gd name="T118" fmla="*/ 2147483647 w 282"/>
                <a:gd name="T119" fmla="*/ 2147483647 h 336"/>
                <a:gd name="T120" fmla="*/ 2147483647 w 282"/>
                <a:gd name="T121" fmla="*/ 2147483647 h 336"/>
                <a:gd name="T122" fmla="*/ 2147483647 w 282"/>
                <a:gd name="T123" fmla="*/ 2147483647 h 3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82"/>
                <a:gd name="T187" fmla="*/ 0 h 336"/>
                <a:gd name="T188" fmla="*/ 282 w 282"/>
                <a:gd name="T189" fmla="*/ 336 h 3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82" h="336">
                  <a:moveTo>
                    <a:pt x="258" y="60"/>
                  </a:moveTo>
                  <a:lnTo>
                    <a:pt x="258" y="42"/>
                  </a:lnTo>
                  <a:lnTo>
                    <a:pt x="234" y="0"/>
                  </a:lnTo>
                  <a:lnTo>
                    <a:pt x="222" y="6"/>
                  </a:lnTo>
                  <a:lnTo>
                    <a:pt x="198" y="30"/>
                  </a:lnTo>
                  <a:lnTo>
                    <a:pt x="138" y="78"/>
                  </a:lnTo>
                  <a:lnTo>
                    <a:pt x="114" y="84"/>
                  </a:lnTo>
                  <a:lnTo>
                    <a:pt x="96" y="84"/>
                  </a:lnTo>
                  <a:lnTo>
                    <a:pt x="84" y="78"/>
                  </a:lnTo>
                  <a:lnTo>
                    <a:pt x="72" y="66"/>
                  </a:lnTo>
                  <a:lnTo>
                    <a:pt x="36" y="48"/>
                  </a:lnTo>
                  <a:lnTo>
                    <a:pt x="30" y="48"/>
                  </a:lnTo>
                  <a:lnTo>
                    <a:pt x="24" y="66"/>
                  </a:lnTo>
                  <a:lnTo>
                    <a:pt x="30" y="138"/>
                  </a:lnTo>
                  <a:lnTo>
                    <a:pt x="18" y="150"/>
                  </a:lnTo>
                  <a:lnTo>
                    <a:pt x="18" y="162"/>
                  </a:lnTo>
                  <a:lnTo>
                    <a:pt x="30" y="174"/>
                  </a:lnTo>
                  <a:lnTo>
                    <a:pt x="30" y="186"/>
                  </a:lnTo>
                  <a:lnTo>
                    <a:pt x="24" y="198"/>
                  </a:lnTo>
                  <a:lnTo>
                    <a:pt x="18" y="204"/>
                  </a:lnTo>
                  <a:lnTo>
                    <a:pt x="12" y="216"/>
                  </a:lnTo>
                  <a:lnTo>
                    <a:pt x="6" y="222"/>
                  </a:lnTo>
                  <a:lnTo>
                    <a:pt x="6" y="282"/>
                  </a:lnTo>
                  <a:lnTo>
                    <a:pt x="0" y="294"/>
                  </a:lnTo>
                  <a:lnTo>
                    <a:pt x="0" y="312"/>
                  </a:lnTo>
                  <a:lnTo>
                    <a:pt x="6" y="324"/>
                  </a:lnTo>
                  <a:lnTo>
                    <a:pt x="24" y="324"/>
                  </a:lnTo>
                  <a:lnTo>
                    <a:pt x="48" y="336"/>
                  </a:lnTo>
                  <a:lnTo>
                    <a:pt x="84" y="336"/>
                  </a:lnTo>
                  <a:lnTo>
                    <a:pt x="96" y="324"/>
                  </a:lnTo>
                  <a:lnTo>
                    <a:pt x="108" y="300"/>
                  </a:lnTo>
                  <a:lnTo>
                    <a:pt x="108" y="288"/>
                  </a:lnTo>
                  <a:lnTo>
                    <a:pt x="120" y="276"/>
                  </a:lnTo>
                  <a:lnTo>
                    <a:pt x="126" y="276"/>
                  </a:lnTo>
                  <a:lnTo>
                    <a:pt x="138" y="270"/>
                  </a:lnTo>
                  <a:lnTo>
                    <a:pt x="150" y="270"/>
                  </a:lnTo>
                  <a:lnTo>
                    <a:pt x="162" y="264"/>
                  </a:lnTo>
                  <a:lnTo>
                    <a:pt x="168" y="258"/>
                  </a:lnTo>
                  <a:lnTo>
                    <a:pt x="174" y="246"/>
                  </a:lnTo>
                  <a:lnTo>
                    <a:pt x="180" y="240"/>
                  </a:lnTo>
                  <a:lnTo>
                    <a:pt x="180" y="228"/>
                  </a:lnTo>
                  <a:lnTo>
                    <a:pt x="186" y="222"/>
                  </a:lnTo>
                  <a:lnTo>
                    <a:pt x="186" y="210"/>
                  </a:lnTo>
                  <a:lnTo>
                    <a:pt x="180" y="204"/>
                  </a:lnTo>
                  <a:lnTo>
                    <a:pt x="168" y="180"/>
                  </a:lnTo>
                  <a:lnTo>
                    <a:pt x="144" y="156"/>
                  </a:lnTo>
                  <a:lnTo>
                    <a:pt x="132" y="156"/>
                  </a:lnTo>
                  <a:lnTo>
                    <a:pt x="120" y="150"/>
                  </a:lnTo>
                  <a:lnTo>
                    <a:pt x="96" y="150"/>
                  </a:lnTo>
                  <a:lnTo>
                    <a:pt x="96" y="144"/>
                  </a:lnTo>
                  <a:lnTo>
                    <a:pt x="108" y="144"/>
                  </a:lnTo>
                  <a:lnTo>
                    <a:pt x="120" y="138"/>
                  </a:lnTo>
                  <a:lnTo>
                    <a:pt x="186" y="138"/>
                  </a:lnTo>
                  <a:lnTo>
                    <a:pt x="198" y="114"/>
                  </a:lnTo>
                  <a:lnTo>
                    <a:pt x="240" y="114"/>
                  </a:lnTo>
                  <a:lnTo>
                    <a:pt x="252" y="108"/>
                  </a:lnTo>
                  <a:lnTo>
                    <a:pt x="258" y="102"/>
                  </a:lnTo>
                  <a:lnTo>
                    <a:pt x="264" y="102"/>
                  </a:lnTo>
                  <a:lnTo>
                    <a:pt x="276" y="96"/>
                  </a:lnTo>
                  <a:lnTo>
                    <a:pt x="282" y="90"/>
                  </a:lnTo>
                  <a:lnTo>
                    <a:pt x="282" y="78"/>
                  </a:lnTo>
                  <a:lnTo>
                    <a:pt x="258" y="6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02" name="Jamaica" descr="© INSCALE GmbH, 05.05.2010&#10;http://www.presentationload.com/">
              <a:extLst>
                <a:ext uri="{FF2B5EF4-FFF2-40B4-BE49-F238E27FC236}">
                  <a16:creationId xmlns:a16="http://schemas.microsoft.com/office/drawing/2014/main" id="{FF2721BA-7E41-D2DD-ACB0-66BC4E26664B}"/>
                </a:ext>
              </a:extLst>
            </p:cNvPr>
            <p:cNvSpPr>
              <a:spLocks/>
            </p:cNvSpPr>
            <p:nvPr/>
          </p:nvSpPr>
          <p:spPr bwMode="gray">
            <a:xfrm>
              <a:off x="2149694" y="2656657"/>
              <a:ext cx="59295" cy="19271"/>
            </a:xfrm>
            <a:custGeom>
              <a:avLst/>
              <a:gdLst>
                <a:gd name="T0" fmla="*/ 2147483647 w 156"/>
                <a:gd name="T1" fmla="*/ 2147483647 h 54"/>
                <a:gd name="T2" fmla="*/ 2147483647 w 156"/>
                <a:gd name="T3" fmla="*/ 2147483647 h 54"/>
                <a:gd name="T4" fmla="*/ 2147483647 w 156"/>
                <a:gd name="T5" fmla="*/ 2147483647 h 54"/>
                <a:gd name="T6" fmla="*/ 2147483647 w 156"/>
                <a:gd name="T7" fmla="*/ 2147483647 h 54"/>
                <a:gd name="T8" fmla="*/ 2147483647 w 156"/>
                <a:gd name="T9" fmla="*/ 2147483647 h 54"/>
                <a:gd name="T10" fmla="*/ 2147483647 w 156"/>
                <a:gd name="T11" fmla="*/ 2147483647 h 54"/>
                <a:gd name="T12" fmla="*/ 2147483647 w 156"/>
                <a:gd name="T13" fmla="*/ 2147483647 h 54"/>
                <a:gd name="T14" fmla="*/ 2147483647 w 156"/>
                <a:gd name="T15" fmla="*/ 2147483647 h 54"/>
                <a:gd name="T16" fmla="*/ 2147483647 w 156"/>
                <a:gd name="T17" fmla="*/ 0 h 54"/>
                <a:gd name="T18" fmla="*/ 2147483647 w 156"/>
                <a:gd name="T19" fmla="*/ 0 h 54"/>
                <a:gd name="T20" fmla="*/ 2147483647 w 156"/>
                <a:gd name="T21" fmla="*/ 2147483647 h 54"/>
                <a:gd name="T22" fmla="*/ 0 w 156"/>
                <a:gd name="T23" fmla="*/ 2147483647 h 54"/>
                <a:gd name="T24" fmla="*/ 2147483647 w 156"/>
                <a:gd name="T25" fmla="*/ 2147483647 h 54"/>
                <a:gd name="T26" fmla="*/ 2147483647 w 156"/>
                <a:gd name="T27" fmla="*/ 2147483647 h 54"/>
                <a:gd name="T28" fmla="*/ 2147483647 w 156"/>
                <a:gd name="T29" fmla="*/ 2147483647 h 54"/>
                <a:gd name="T30" fmla="*/ 2147483647 w 156"/>
                <a:gd name="T31" fmla="*/ 2147483647 h 54"/>
                <a:gd name="T32" fmla="*/ 2147483647 w 156"/>
                <a:gd name="T33" fmla="*/ 2147483647 h 54"/>
                <a:gd name="T34" fmla="*/ 2147483647 w 156"/>
                <a:gd name="T35" fmla="*/ 2147483647 h 54"/>
                <a:gd name="T36" fmla="*/ 2147483647 w 156"/>
                <a:gd name="T37" fmla="*/ 2147483647 h 5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56"/>
                <a:gd name="T58" fmla="*/ 0 h 54"/>
                <a:gd name="T59" fmla="*/ 156 w 156"/>
                <a:gd name="T60" fmla="*/ 54 h 5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56" h="54">
                  <a:moveTo>
                    <a:pt x="108" y="54"/>
                  </a:moveTo>
                  <a:lnTo>
                    <a:pt x="114" y="36"/>
                  </a:lnTo>
                  <a:lnTo>
                    <a:pt x="156" y="48"/>
                  </a:lnTo>
                  <a:lnTo>
                    <a:pt x="156" y="42"/>
                  </a:lnTo>
                  <a:lnTo>
                    <a:pt x="150" y="36"/>
                  </a:lnTo>
                  <a:lnTo>
                    <a:pt x="144" y="24"/>
                  </a:lnTo>
                  <a:lnTo>
                    <a:pt x="126" y="6"/>
                  </a:lnTo>
                  <a:lnTo>
                    <a:pt x="84" y="6"/>
                  </a:lnTo>
                  <a:lnTo>
                    <a:pt x="66" y="0"/>
                  </a:lnTo>
                  <a:lnTo>
                    <a:pt x="24" y="0"/>
                  </a:lnTo>
                  <a:lnTo>
                    <a:pt x="12" y="6"/>
                  </a:lnTo>
                  <a:lnTo>
                    <a:pt x="0" y="6"/>
                  </a:lnTo>
                  <a:lnTo>
                    <a:pt x="6" y="18"/>
                  </a:lnTo>
                  <a:lnTo>
                    <a:pt x="18" y="24"/>
                  </a:lnTo>
                  <a:lnTo>
                    <a:pt x="24" y="36"/>
                  </a:lnTo>
                  <a:lnTo>
                    <a:pt x="36" y="42"/>
                  </a:lnTo>
                  <a:lnTo>
                    <a:pt x="60" y="42"/>
                  </a:lnTo>
                  <a:lnTo>
                    <a:pt x="78" y="48"/>
                  </a:lnTo>
                  <a:lnTo>
                    <a:pt x="108" y="5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03" name="Japan" descr="© INSCALE GmbH, 05.05.2010&#10;http://www.presentationload.com/">
              <a:extLst>
                <a:ext uri="{FF2B5EF4-FFF2-40B4-BE49-F238E27FC236}">
                  <a16:creationId xmlns:a16="http://schemas.microsoft.com/office/drawing/2014/main" id="{E78F741C-B628-B257-2123-59D13AFB5EC0}"/>
                </a:ext>
              </a:extLst>
            </p:cNvPr>
            <p:cNvSpPr>
              <a:spLocks noEditPoints="1"/>
            </p:cNvSpPr>
            <p:nvPr/>
          </p:nvSpPr>
          <p:spPr bwMode="gray">
            <a:xfrm>
              <a:off x="7493646" y="1830973"/>
              <a:ext cx="332051" cy="647800"/>
            </a:xfrm>
            <a:custGeom>
              <a:avLst/>
              <a:gdLst>
                <a:gd name="T0" fmla="*/ 2147483647 w 876"/>
                <a:gd name="T1" fmla="*/ 2147483647 h 1710"/>
                <a:gd name="T2" fmla="*/ 2147483647 w 876"/>
                <a:gd name="T3" fmla="*/ 2147483647 h 1710"/>
                <a:gd name="T4" fmla="*/ 2147483647 w 876"/>
                <a:gd name="T5" fmla="*/ 2147483647 h 1710"/>
                <a:gd name="T6" fmla="*/ 2147483647 w 876"/>
                <a:gd name="T7" fmla="*/ 2147483647 h 1710"/>
                <a:gd name="T8" fmla="*/ 2147483647 w 876"/>
                <a:gd name="T9" fmla="*/ 2147483647 h 1710"/>
                <a:gd name="T10" fmla="*/ 2147483647 w 876"/>
                <a:gd name="T11" fmla="*/ 2147483647 h 1710"/>
                <a:gd name="T12" fmla="*/ 2147483647 w 876"/>
                <a:gd name="T13" fmla="*/ 2147483647 h 1710"/>
                <a:gd name="T14" fmla="*/ 2147483647 w 876"/>
                <a:gd name="T15" fmla="*/ 2147483647 h 1710"/>
                <a:gd name="T16" fmla="*/ 2147483647 w 876"/>
                <a:gd name="T17" fmla="*/ 2147483647 h 1710"/>
                <a:gd name="T18" fmla="*/ 2147483647 w 876"/>
                <a:gd name="T19" fmla="*/ 2147483647 h 1710"/>
                <a:gd name="T20" fmla="*/ 2147483647 w 876"/>
                <a:gd name="T21" fmla="*/ 2147483647 h 1710"/>
                <a:gd name="T22" fmla="*/ 2147483647 w 876"/>
                <a:gd name="T23" fmla="*/ 2147483647 h 1710"/>
                <a:gd name="T24" fmla="*/ 2147483647 w 876"/>
                <a:gd name="T25" fmla="*/ 2147483647 h 1710"/>
                <a:gd name="T26" fmla="*/ 2147483647 w 876"/>
                <a:gd name="T27" fmla="*/ 2147483647 h 1710"/>
                <a:gd name="T28" fmla="*/ 2147483647 w 876"/>
                <a:gd name="T29" fmla="*/ 2147483647 h 1710"/>
                <a:gd name="T30" fmla="*/ 2147483647 w 876"/>
                <a:gd name="T31" fmla="*/ 2147483647 h 1710"/>
                <a:gd name="T32" fmla="*/ 2147483647 w 876"/>
                <a:gd name="T33" fmla="*/ 2147483647 h 1710"/>
                <a:gd name="T34" fmla="*/ 2147483647 w 876"/>
                <a:gd name="T35" fmla="*/ 2147483647 h 1710"/>
                <a:gd name="T36" fmla="*/ 2147483647 w 876"/>
                <a:gd name="T37" fmla="*/ 2147483647 h 1710"/>
                <a:gd name="T38" fmla="*/ 2147483647 w 876"/>
                <a:gd name="T39" fmla="*/ 2147483647 h 1710"/>
                <a:gd name="T40" fmla="*/ 2147483647 w 876"/>
                <a:gd name="T41" fmla="*/ 2147483647 h 1710"/>
                <a:gd name="T42" fmla="*/ 2147483647 w 876"/>
                <a:gd name="T43" fmla="*/ 2147483647 h 1710"/>
                <a:gd name="T44" fmla="*/ 2147483647 w 876"/>
                <a:gd name="T45" fmla="*/ 2147483647 h 1710"/>
                <a:gd name="T46" fmla="*/ 2147483647 w 876"/>
                <a:gd name="T47" fmla="*/ 2147483647 h 1710"/>
                <a:gd name="T48" fmla="*/ 2147483647 w 876"/>
                <a:gd name="T49" fmla="*/ 2147483647 h 1710"/>
                <a:gd name="T50" fmla="*/ 2147483647 w 876"/>
                <a:gd name="T51" fmla="*/ 2147483647 h 1710"/>
                <a:gd name="T52" fmla="*/ 2147483647 w 876"/>
                <a:gd name="T53" fmla="*/ 2147483647 h 1710"/>
                <a:gd name="T54" fmla="*/ 2147483647 w 876"/>
                <a:gd name="T55" fmla="*/ 2147483647 h 1710"/>
                <a:gd name="T56" fmla="*/ 2147483647 w 876"/>
                <a:gd name="T57" fmla="*/ 2147483647 h 1710"/>
                <a:gd name="T58" fmla="*/ 2147483647 w 876"/>
                <a:gd name="T59" fmla="*/ 2147483647 h 1710"/>
                <a:gd name="T60" fmla="*/ 2147483647 w 876"/>
                <a:gd name="T61" fmla="*/ 2147483647 h 1710"/>
                <a:gd name="T62" fmla="*/ 2147483647 w 876"/>
                <a:gd name="T63" fmla="*/ 2147483647 h 1710"/>
                <a:gd name="T64" fmla="*/ 2147483647 w 876"/>
                <a:gd name="T65" fmla="*/ 2147483647 h 1710"/>
                <a:gd name="T66" fmla="*/ 2147483647 w 876"/>
                <a:gd name="T67" fmla="*/ 2147483647 h 1710"/>
                <a:gd name="T68" fmla="*/ 2147483647 w 876"/>
                <a:gd name="T69" fmla="*/ 2147483647 h 1710"/>
                <a:gd name="T70" fmla="*/ 2147483647 w 876"/>
                <a:gd name="T71" fmla="*/ 2147483647 h 1710"/>
                <a:gd name="T72" fmla="*/ 2147483647 w 876"/>
                <a:gd name="T73" fmla="*/ 2147483647 h 1710"/>
                <a:gd name="T74" fmla="*/ 2147483647 w 876"/>
                <a:gd name="T75" fmla="*/ 2147483647 h 1710"/>
                <a:gd name="T76" fmla="*/ 2147483647 w 876"/>
                <a:gd name="T77" fmla="*/ 2147483647 h 1710"/>
                <a:gd name="T78" fmla="*/ 2147483647 w 876"/>
                <a:gd name="T79" fmla="*/ 2147483647 h 1710"/>
                <a:gd name="T80" fmla="*/ 2147483647 w 876"/>
                <a:gd name="T81" fmla="*/ 2147483647 h 1710"/>
                <a:gd name="T82" fmla="*/ 2147483647 w 876"/>
                <a:gd name="T83" fmla="*/ 2147483647 h 1710"/>
                <a:gd name="T84" fmla="*/ 2147483647 w 876"/>
                <a:gd name="T85" fmla="*/ 2147483647 h 1710"/>
                <a:gd name="T86" fmla="*/ 2147483647 w 876"/>
                <a:gd name="T87" fmla="*/ 2147483647 h 1710"/>
                <a:gd name="T88" fmla="*/ 2147483647 w 876"/>
                <a:gd name="T89" fmla="*/ 2147483647 h 1710"/>
                <a:gd name="T90" fmla="*/ 2147483647 w 876"/>
                <a:gd name="T91" fmla="*/ 2147483647 h 1710"/>
                <a:gd name="T92" fmla="*/ 2147483647 w 876"/>
                <a:gd name="T93" fmla="*/ 2147483647 h 1710"/>
                <a:gd name="T94" fmla="*/ 2147483647 w 876"/>
                <a:gd name="T95" fmla="*/ 2147483647 h 1710"/>
                <a:gd name="T96" fmla="*/ 2147483647 w 876"/>
                <a:gd name="T97" fmla="*/ 2147483647 h 1710"/>
                <a:gd name="T98" fmla="*/ 2147483647 w 876"/>
                <a:gd name="T99" fmla="*/ 2147483647 h 1710"/>
                <a:gd name="T100" fmla="*/ 2147483647 w 876"/>
                <a:gd name="T101" fmla="*/ 2147483647 h 1710"/>
                <a:gd name="T102" fmla="*/ 2147483647 w 876"/>
                <a:gd name="T103" fmla="*/ 2147483647 h 1710"/>
                <a:gd name="T104" fmla="*/ 2147483647 w 876"/>
                <a:gd name="T105" fmla="*/ 2147483647 h 1710"/>
                <a:gd name="T106" fmla="*/ 2147483647 w 876"/>
                <a:gd name="T107" fmla="*/ 2147483647 h 1710"/>
                <a:gd name="T108" fmla="*/ 2147483647 w 876"/>
                <a:gd name="T109" fmla="*/ 2147483647 h 1710"/>
                <a:gd name="T110" fmla="*/ 2147483647 w 876"/>
                <a:gd name="T111" fmla="*/ 2147483647 h 1710"/>
                <a:gd name="T112" fmla="*/ 2147483647 w 876"/>
                <a:gd name="T113" fmla="*/ 2147483647 h 1710"/>
                <a:gd name="T114" fmla="*/ 2147483647 w 876"/>
                <a:gd name="T115" fmla="*/ 2147483647 h 1710"/>
                <a:gd name="T116" fmla="*/ 2147483647 w 876"/>
                <a:gd name="T117" fmla="*/ 2147483647 h 1710"/>
                <a:gd name="T118" fmla="*/ 2147483647 w 876"/>
                <a:gd name="T119" fmla="*/ 2147483647 h 171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876"/>
                <a:gd name="T181" fmla="*/ 0 h 1710"/>
                <a:gd name="T182" fmla="*/ 876 w 876"/>
                <a:gd name="T183" fmla="*/ 1710 h 171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876" h="1710">
                  <a:moveTo>
                    <a:pt x="876" y="780"/>
                  </a:moveTo>
                  <a:lnTo>
                    <a:pt x="864" y="774"/>
                  </a:lnTo>
                  <a:lnTo>
                    <a:pt x="858" y="768"/>
                  </a:lnTo>
                  <a:lnTo>
                    <a:pt x="846" y="762"/>
                  </a:lnTo>
                  <a:lnTo>
                    <a:pt x="840" y="750"/>
                  </a:lnTo>
                  <a:lnTo>
                    <a:pt x="828" y="744"/>
                  </a:lnTo>
                  <a:lnTo>
                    <a:pt x="828" y="720"/>
                  </a:lnTo>
                  <a:lnTo>
                    <a:pt x="834" y="702"/>
                  </a:lnTo>
                  <a:lnTo>
                    <a:pt x="834" y="684"/>
                  </a:lnTo>
                  <a:lnTo>
                    <a:pt x="828" y="666"/>
                  </a:lnTo>
                  <a:lnTo>
                    <a:pt x="816" y="642"/>
                  </a:lnTo>
                  <a:lnTo>
                    <a:pt x="792" y="618"/>
                  </a:lnTo>
                  <a:lnTo>
                    <a:pt x="786" y="600"/>
                  </a:lnTo>
                  <a:lnTo>
                    <a:pt x="786" y="576"/>
                  </a:lnTo>
                  <a:lnTo>
                    <a:pt x="792" y="570"/>
                  </a:lnTo>
                  <a:lnTo>
                    <a:pt x="810" y="570"/>
                  </a:lnTo>
                  <a:lnTo>
                    <a:pt x="810" y="528"/>
                  </a:lnTo>
                  <a:lnTo>
                    <a:pt x="798" y="516"/>
                  </a:lnTo>
                  <a:lnTo>
                    <a:pt x="810" y="510"/>
                  </a:lnTo>
                  <a:lnTo>
                    <a:pt x="810" y="498"/>
                  </a:lnTo>
                  <a:lnTo>
                    <a:pt x="804" y="486"/>
                  </a:lnTo>
                  <a:lnTo>
                    <a:pt x="804" y="474"/>
                  </a:lnTo>
                  <a:lnTo>
                    <a:pt x="798" y="468"/>
                  </a:lnTo>
                  <a:lnTo>
                    <a:pt x="792" y="456"/>
                  </a:lnTo>
                  <a:lnTo>
                    <a:pt x="786" y="450"/>
                  </a:lnTo>
                  <a:lnTo>
                    <a:pt x="774" y="444"/>
                  </a:lnTo>
                  <a:lnTo>
                    <a:pt x="768" y="438"/>
                  </a:lnTo>
                  <a:lnTo>
                    <a:pt x="762" y="420"/>
                  </a:lnTo>
                  <a:lnTo>
                    <a:pt x="756" y="420"/>
                  </a:lnTo>
                  <a:lnTo>
                    <a:pt x="738" y="402"/>
                  </a:lnTo>
                  <a:lnTo>
                    <a:pt x="714" y="390"/>
                  </a:lnTo>
                  <a:lnTo>
                    <a:pt x="702" y="378"/>
                  </a:lnTo>
                  <a:lnTo>
                    <a:pt x="696" y="360"/>
                  </a:lnTo>
                  <a:lnTo>
                    <a:pt x="690" y="348"/>
                  </a:lnTo>
                  <a:lnTo>
                    <a:pt x="690" y="330"/>
                  </a:lnTo>
                  <a:lnTo>
                    <a:pt x="684" y="324"/>
                  </a:lnTo>
                  <a:lnTo>
                    <a:pt x="678" y="324"/>
                  </a:lnTo>
                  <a:lnTo>
                    <a:pt x="666" y="318"/>
                  </a:lnTo>
                  <a:lnTo>
                    <a:pt x="654" y="318"/>
                  </a:lnTo>
                  <a:lnTo>
                    <a:pt x="648" y="324"/>
                  </a:lnTo>
                  <a:lnTo>
                    <a:pt x="648" y="342"/>
                  </a:lnTo>
                  <a:lnTo>
                    <a:pt x="654" y="342"/>
                  </a:lnTo>
                  <a:lnTo>
                    <a:pt x="660" y="348"/>
                  </a:lnTo>
                  <a:lnTo>
                    <a:pt x="672" y="342"/>
                  </a:lnTo>
                  <a:lnTo>
                    <a:pt x="678" y="348"/>
                  </a:lnTo>
                  <a:lnTo>
                    <a:pt x="678" y="366"/>
                  </a:lnTo>
                  <a:lnTo>
                    <a:pt x="672" y="366"/>
                  </a:lnTo>
                  <a:lnTo>
                    <a:pt x="666" y="360"/>
                  </a:lnTo>
                  <a:lnTo>
                    <a:pt x="654" y="372"/>
                  </a:lnTo>
                  <a:lnTo>
                    <a:pt x="630" y="342"/>
                  </a:lnTo>
                  <a:lnTo>
                    <a:pt x="612" y="342"/>
                  </a:lnTo>
                  <a:lnTo>
                    <a:pt x="636" y="378"/>
                  </a:lnTo>
                  <a:lnTo>
                    <a:pt x="618" y="378"/>
                  </a:lnTo>
                  <a:lnTo>
                    <a:pt x="648" y="426"/>
                  </a:lnTo>
                  <a:lnTo>
                    <a:pt x="636" y="438"/>
                  </a:lnTo>
                  <a:lnTo>
                    <a:pt x="648" y="444"/>
                  </a:lnTo>
                  <a:lnTo>
                    <a:pt x="666" y="462"/>
                  </a:lnTo>
                  <a:lnTo>
                    <a:pt x="678" y="468"/>
                  </a:lnTo>
                  <a:lnTo>
                    <a:pt x="684" y="480"/>
                  </a:lnTo>
                  <a:lnTo>
                    <a:pt x="684" y="504"/>
                  </a:lnTo>
                  <a:lnTo>
                    <a:pt x="678" y="516"/>
                  </a:lnTo>
                  <a:lnTo>
                    <a:pt x="678" y="534"/>
                  </a:lnTo>
                  <a:lnTo>
                    <a:pt x="672" y="540"/>
                  </a:lnTo>
                  <a:lnTo>
                    <a:pt x="672" y="570"/>
                  </a:lnTo>
                  <a:lnTo>
                    <a:pt x="678" y="570"/>
                  </a:lnTo>
                  <a:lnTo>
                    <a:pt x="690" y="582"/>
                  </a:lnTo>
                  <a:lnTo>
                    <a:pt x="690" y="600"/>
                  </a:lnTo>
                  <a:lnTo>
                    <a:pt x="678" y="606"/>
                  </a:lnTo>
                  <a:lnTo>
                    <a:pt x="660" y="606"/>
                  </a:lnTo>
                  <a:lnTo>
                    <a:pt x="660" y="618"/>
                  </a:lnTo>
                  <a:lnTo>
                    <a:pt x="666" y="630"/>
                  </a:lnTo>
                  <a:lnTo>
                    <a:pt x="666" y="642"/>
                  </a:lnTo>
                  <a:lnTo>
                    <a:pt x="660" y="654"/>
                  </a:lnTo>
                  <a:lnTo>
                    <a:pt x="654" y="660"/>
                  </a:lnTo>
                  <a:lnTo>
                    <a:pt x="642" y="666"/>
                  </a:lnTo>
                  <a:lnTo>
                    <a:pt x="630" y="666"/>
                  </a:lnTo>
                  <a:lnTo>
                    <a:pt x="618" y="672"/>
                  </a:lnTo>
                  <a:lnTo>
                    <a:pt x="612" y="678"/>
                  </a:lnTo>
                  <a:lnTo>
                    <a:pt x="606" y="678"/>
                  </a:lnTo>
                  <a:lnTo>
                    <a:pt x="606" y="696"/>
                  </a:lnTo>
                  <a:lnTo>
                    <a:pt x="588" y="696"/>
                  </a:lnTo>
                  <a:lnTo>
                    <a:pt x="564" y="672"/>
                  </a:lnTo>
                  <a:lnTo>
                    <a:pt x="564" y="654"/>
                  </a:lnTo>
                  <a:lnTo>
                    <a:pt x="570" y="636"/>
                  </a:lnTo>
                  <a:lnTo>
                    <a:pt x="558" y="636"/>
                  </a:lnTo>
                  <a:lnTo>
                    <a:pt x="552" y="642"/>
                  </a:lnTo>
                  <a:lnTo>
                    <a:pt x="540" y="648"/>
                  </a:lnTo>
                  <a:lnTo>
                    <a:pt x="534" y="654"/>
                  </a:lnTo>
                  <a:lnTo>
                    <a:pt x="534" y="660"/>
                  </a:lnTo>
                  <a:lnTo>
                    <a:pt x="540" y="666"/>
                  </a:lnTo>
                  <a:lnTo>
                    <a:pt x="558" y="702"/>
                  </a:lnTo>
                  <a:lnTo>
                    <a:pt x="558" y="714"/>
                  </a:lnTo>
                  <a:lnTo>
                    <a:pt x="552" y="720"/>
                  </a:lnTo>
                  <a:lnTo>
                    <a:pt x="540" y="744"/>
                  </a:lnTo>
                  <a:lnTo>
                    <a:pt x="540" y="756"/>
                  </a:lnTo>
                  <a:lnTo>
                    <a:pt x="546" y="762"/>
                  </a:lnTo>
                  <a:lnTo>
                    <a:pt x="546" y="768"/>
                  </a:lnTo>
                  <a:lnTo>
                    <a:pt x="552" y="780"/>
                  </a:lnTo>
                  <a:lnTo>
                    <a:pt x="558" y="786"/>
                  </a:lnTo>
                  <a:lnTo>
                    <a:pt x="558" y="792"/>
                  </a:lnTo>
                  <a:lnTo>
                    <a:pt x="522" y="792"/>
                  </a:lnTo>
                  <a:lnTo>
                    <a:pt x="498" y="780"/>
                  </a:lnTo>
                  <a:lnTo>
                    <a:pt x="474" y="780"/>
                  </a:lnTo>
                  <a:lnTo>
                    <a:pt x="450" y="792"/>
                  </a:lnTo>
                  <a:lnTo>
                    <a:pt x="438" y="792"/>
                  </a:lnTo>
                  <a:lnTo>
                    <a:pt x="420" y="798"/>
                  </a:lnTo>
                  <a:lnTo>
                    <a:pt x="414" y="804"/>
                  </a:lnTo>
                  <a:lnTo>
                    <a:pt x="378" y="804"/>
                  </a:lnTo>
                  <a:lnTo>
                    <a:pt x="366" y="792"/>
                  </a:lnTo>
                  <a:lnTo>
                    <a:pt x="336" y="816"/>
                  </a:lnTo>
                  <a:lnTo>
                    <a:pt x="330" y="828"/>
                  </a:lnTo>
                  <a:lnTo>
                    <a:pt x="312" y="846"/>
                  </a:lnTo>
                  <a:lnTo>
                    <a:pt x="306" y="864"/>
                  </a:lnTo>
                  <a:lnTo>
                    <a:pt x="300" y="870"/>
                  </a:lnTo>
                  <a:lnTo>
                    <a:pt x="294" y="882"/>
                  </a:lnTo>
                  <a:lnTo>
                    <a:pt x="270" y="882"/>
                  </a:lnTo>
                  <a:lnTo>
                    <a:pt x="264" y="888"/>
                  </a:lnTo>
                  <a:lnTo>
                    <a:pt x="258" y="888"/>
                  </a:lnTo>
                  <a:lnTo>
                    <a:pt x="258" y="900"/>
                  </a:lnTo>
                  <a:lnTo>
                    <a:pt x="264" y="912"/>
                  </a:lnTo>
                  <a:lnTo>
                    <a:pt x="276" y="924"/>
                  </a:lnTo>
                  <a:lnTo>
                    <a:pt x="288" y="924"/>
                  </a:lnTo>
                  <a:lnTo>
                    <a:pt x="294" y="918"/>
                  </a:lnTo>
                  <a:lnTo>
                    <a:pt x="312" y="918"/>
                  </a:lnTo>
                  <a:lnTo>
                    <a:pt x="318" y="924"/>
                  </a:lnTo>
                  <a:lnTo>
                    <a:pt x="324" y="924"/>
                  </a:lnTo>
                  <a:lnTo>
                    <a:pt x="336" y="930"/>
                  </a:lnTo>
                  <a:lnTo>
                    <a:pt x="342" y="930"/>
                  </a:lnTo>
                  <a:lnTo>
                    <a:pt x="348" y="924"/>
                  </a:lnTo>
                  <a:lnTo>
                    <a:pt x="348" y="912"/>
                  </a:lnTo>
                  <a:lnTo>
                    <a:pt x="354" y="906"/>
                  </a:lnTo>
                  <a:lnTo>
                    <a:pt x="354" y="894"/>
                  </a:lnTo>
                  <a:lnTo>
                    <a:pt x="372" y="906"/>
                  </a:lnTo>
                  <a:lnTo>
                    <a:pt x="378" y="906"/>
                  </a:lnTo>
                  <a:lnTo>
                    <a:pt x="384" y="900"/>
                  </a:lnTo>
                  <a:lnTo>
                    <a:pt x="420" y="882"/>
                  </a:lnTo>
                  <a:lnTo>
                    <a:pt x="426" y="882"/>
                  </a:lnTo>
                  <a:lnTo>
                    <a:pt x="432" y="876"/>
                  </a:lnTo>
                  <a:lnTo>
                    <a:pt x="444" y="876"/>
                  </a:lnTo>
                  <a:lnTo>
                    <a:pt x="456" y="882"/>
                  </a:lnTo>
                  <a:lnTo>
                    <a:pt x="480" y="882"/>
                  </a:lnTo>
                  <a:lnTo>
                    <a:pt x="480" y="876"/>
                  </a:lnTo>
                  <a:lnTo>
                    <a:pt x="474" y="870"/>
                  </a:lnTo>
                  <a:lnTo>
                    <a:pt x="474" y="864"/>
                  </a:lnTo>
                  <a:lnTo>
                    <a:pt x="480" y="858"/>
                  </a:lnTo>
                  <a:lnTo>
                    <a:pt x="498" y="858"/>
                  </a:lnTo>
                  <a:lnTo>
                    <a:pt x="516" y="876"/>
                  </a:lnTo>
                  <a:lnTo>
                    <a:pt x="522" y="870"/>
                  </a:lnTo>
                  <a:lnTo>
                    <a:pt x="534" y="864"/>
                  </a:lnTo>
                  <a:lnTo>
                    <a:pt x="540" y="864"/>
                  </a:lnTo>
                  <a:lnTo>
                    <a:pt x="546" y="858"/>
                  </a:lnTo>
                  <a:lnTo>
                    <a:pt x="552" y="864"/>
                  </a:lnTo>
                  <a:lnTo>
                    <a:pt x="552" y="882"/>
                  </a:lnTo>
                  <a:lnTo>
                    <a:pt x="546" y="894"/>
                  </a:lnTo>
                  <a:lnTo>
                    <a:pt x="540" y="900"/>
                  </a:lnTo>
                  <a:lnTo>
                    <a:pt x="540" y="912"/>
                  </a:lnTo>
                  <a:lnTo>
                    <a:pt x="546" y="918"/>
                  </a:lnTo>
                  <a:lnTo>
                    <a:pt x="552" y="930"/>
                  </a:lnTo>
                  <a:lnTo>
                    <a:pt x="576" y="954"/>
                  </a:lnTo>
                  <a:lnTo>
                    <a:pt x="600" y="966"/>
                  </a:lnTo>
                  <a:lnTo>
                    <a:pt x="612" y="960"/>
                  </a:lnTo>
                  <a:lnTo>
                    <a:pt x="618" y="954"/>
                  </a:lnTo>
                  <a:lnTo>
                    <a:pt x="630" y="930"/>
                  </a:lnTo>
                  <a:lnTo>
                    <a:pt x="630" y="906"/>
                  </a:lnTo>
                  <a:lnTo>
                    <a:pt x="660" y="900"/>
                  </a:lnTo>
                  <a:lnTo>
                    <a:pt x="654" y="894"/>
                  </a:lnTo>
                  <a:lnTo>
                    <a:pt x="648" y="882"/>
                  </a:lnTo>
                  <a:lnTo>
                    <a:pt x="636" y="870"/>
                  </a:lnTo>
                  <a:lnTo>
                    <a:pt x="624" y="870"/>
                  </a:lnTo>
                  <a:lnTo>
                    <a:pt x="612" y="858"/>
                  </a:lnTo>
                  <a:lnTo>
                    <a:pt x="630" y="834"/>
                  </a:lnTo>
                  <a:lnTo>
                    <a:pt x="636" y="834"/>
                  </a:lnTo>
                  <a:lnTo>
                    <a:pt x="636" y="840"/>
                  </a:lnTo>
                  <a:lnTo>
                    <a:pt x="642" y="852"/>
                  </a:lnTo>
                  <a:lnTo>
                    <a:pt x="642" y="858"/>
                  </a:lnTo>
                  <a:lnTo>
                    <a:pt x="654" y="858"/>
                  </a:lnTo>
                  <a:lnTo>
                    <a:pt x="666" y="870"/>
                  </a:lnTo>
                  <a:lnTo>
                    <a:pt x="666" y="876"/>
                  </a:lnTo>
                  <a:lnTo>
                    <a:pt x="684" y="864"/>
                  </a:lnTo>
                  <a:lnTo>
                    <a:pt x="696" y="870"/>
                  </a:lnTo>
                  <a:lnTo>
                    <a:pt x="732" y="870"/>
                  </a:lnTo>
                  <a:lnTo>
                    <a:pt x="744" y="858"/>
                  </a:lnTo>
                  <a:lnTo>
                    <a:pt x="744" y="852"/>
                  </a:lnTo>
                  <a:lnTo>
                    <a:pt x="738" y="846"/>
                  </a:lnTo>
                  <a:lnTo>
                    <a:pt x="738" y="840"/>
                  </a:lnTo>
                  <a:lnTo>
                    <a:pt x="744" y="834"/>
                  </a:lnTo>
                  <a:lnTo>
                    <a:pt x="762" y="834"/>
                  </a:lnTo>
                  <a:lnTo>
                    <a:pt x="768" y="840"/>
                  </a:lnTo>
                  <a:lnTo>
                    <a:pt x="768" y="858"/>
                  </a:lnTo>
                  <a:lnTo>
                    <a:pt x="774" y="864"/>
                  </a:lnTo>
                  <a:lnTo>
                    <a:pt x="774" y="870"/>
                  </a:lnTo>
                  <a:lnTo>
                    <a:pt x="780" y="870"/>
                  </a:lnTo>
                  <a:lnTo>
                    <a:pt x="786" y="864"/>
                  </a:lnTo>
                  <a:lnTo>
                    <a:pt x="786" y="852"/>
                  </a:lnTo>
                  <a:lnTo>
                    <a:pt x="780" y="840"/>
                  </a:lnTo>
                  <a:lnTo>
                    <a:pt x="780" y="816"/>
                  </a:lnTo>
                  <a:lnTo>
                    <a:pt x="804" y="816"/>
                  </a:lnTo>
                  <a:lnTo>
                    <a:pt x="804" y="798"/>
                  </a:lnTo>
                  <a:lnTo>
                    <a:pt x="810" y="792"/>
                  </a:lnTo>
                  <a:lnTo>
                    <a:pt x="810" y="786"/>
                  </a:lnTo>
                  <a:lnTo>
                    <a:pt x="816" y="780"/>
                  </a:lnTo>
                  <a:lnTo>
                    <a:pt x="828" y="792"/>
                  </a:lnTo>
                  <a:lnTo>
                    <a:pt x="828" y="840"/>
                  </a:lnTo>
                  <a:lnTo>
                    <a:pt x="852" y="840"/>
                  </a:lnTo>
                  <a:lnTo>
                    <a:pt x="858" y="828"/>
                  </a:lnTo>
                  <a:lnTo>
                    <a:pt x="858" y="792"/>
                  </a:lnTo>
                  <a:lnTo>
                    <a:pt x="876" y="780"/>
                  </a:lnTo>
                  <a:close/>
                  <a:moveTo>
                    <a:pt x="498" y="912"/>
                  </a:moveTo>
                  <a:lnTo>
                    <a:pt x="486" y="906"/>
                  </a:lnTo>
                  <a:lnTo>
                    <a:pt x="480" y="900"/>
                  </a:lnTo>
                  <a:lnTo>
                    <a:pt x="468" y="894"/>
                  </a:lnTo>
                  <a:lnTo>
                    <a:pt x="444" y="894"/>
                  </a:lnTo>
                  <a:lnTo>
                    <a:pt x="438" y="900"/>
                  </a:lnTo>
                  <a:lnTo>
                    <a:pt x="438" y="924"/>
                  </a:lnTo>
                  <a:lnTo>
                    <a:pt x="432" y="924"/>
                  </a:lnTo>
                  <a:lnTo>
                    <a:pt x="426" y="918"/>
                  </a:lnTo>
                  <a:lnTo>
                    <a:pt x="396" y="918"/>
                  </a:lnTo>
                  <a:lnTo>
                    <a:pt x="390" y="924"/>
                  </a:lnTo>
                  <a:lnTo>
                    <a:pt x="390" y="942"/>
                  </a:lnTo>
                  <a:lnTo>
                    <a:pt x="396" y="948"/>
                  </a:lnTo>
                  <a:lnTo>
                    <a:pt x="396" y="954"/>
                  </a:lnTo>
                  <a:lnTo>
                    <a:pt x="378" y="972"/>
                  </a:lnTo>
                  <a:lnTo>
                    <a:pt x="390" y="978"/>
                  </a:lnTo>
                  <a:lnTo>
                    <a:pt x="396" y="990"/>
                  </a:lnTo>
                  <a:lnTo>
                    <a:pt x="408" y="1002"/>
                  </a:lnTo>
                  <a:lnTo>
                    <a:pt x="432" y="1014"/>
                  </a:lnTo>
                  <a:lnTo>
                    <a:pt x="438" y="1020"/>
                  </a:lnTo>
                  <a:lnTo>
                    <a:pt x="450" y="1026"/>
                  </a:lnTo>
                  <a:lnTo>
                    <a:pt x="450" y="984"/>
                  </a:lnTo>
                  <a:lnTo>
                    <a:pt x="456" y="972"/>
                  </a:lnTo>
                  <a:lnTo>
                    <a:pt x="462" y="966"/>
                  </a:lnTo>
                  <a:lnTo>
                    <a:pt x="474" y="960"/>
                  </a:lnTo>
                  <a:lnTo>
                    <a:pt x="486" y="960"/>
                  </a:lnTo>
                  <a:lnTo>
                    <a:pt x="492" y="966"/>
                  </a:lnTo>
                  <a:lnTo>
                    <a:pt x="504" y="972"/>
                  </a:lnTo>
                  <a:lnTo>
                    <a:pt x="510" y="984"/>
                  </a:lnTo>
                  <a:lnTo>
                    <a:pt x="516" y="990"/>
                  </a:lnTo>
                  <a:lnTo>
                    <a:pt x="516" y="978"/>
                  </a:lnTo>
                  <a:lnTo>
                    <a:pt x="522" y="966"/>
                  </a:lnTo>
                  <a:lnTo>
                    <a:pt x="522" y="954"/>
                  </a:lnTo>
                  <a:lnTo>
                    <a:pt x="528" y="942"/>
                  </a:lnTo>
                  <a:lnTo>
                    <a:pt x="528" y="930"/>
                  </a:lnTo>
                  <a:lnTo>
                    <a:pt x="522" y="918"/>
                  </a:lnTo>
                  <a:lnTo>
                    <a:pt x="516" y="912"/>
                  </a:lnTo>
                  <a:lnTo>
                    <a:pt x="516" y="906"/>
                  </a:lnTo>
                  <a:lnTo>
                    <a:pt x="498" y="912"/>
                  </a:lnTo>
                  <a:close/>
                  <a:moveTo>
                    <a:pt x="354" y="1050"/>
                  </a:moveTo>
                  <a:lnTo>
                    <a:pt x="354" y="1038"/>
                  </a:lnTo>
                  <a:lnTo>
                    <a:pt x="372" y="1020"/>
                  </a:lnTo>
                  <a:lnTo>
                    <a:pt x="372" y="1008"/>
                  </a:lnTo>
                  <a:lnTo>
                    <a:pt x="360" y="1002"/>
                  </a:lnTo>
                  <a:lnTo>
                    <a:pt x="354" y="990"/>
                  </a:lnTo>
                  <a:lnTo>
                    <a:pt x="348" y="984"/>
                  </a:lnTo>
                  <a:lnTo>
                    <a:pt x="336" y="978"/>
                  </a:lnTo>
                  <a:lnTo>
                    <a:pt x="336" y="966"/>
                  </a:lnTo>
                  <a:lnTo>
                    <a:pt x="330" y="960"/>
                  </a:lnTo>
                  <a:lnTo>
                    <a:pt x="324" y="960"/>
                  </a:lnTo>
                  <a:lnTo>
                    <a:pt x="318" y="954"/>
                  </a:lnTo>
                  <a:lnTo>
                    <a:pt x="300" y="954"/>
                  </a:lnTo>
                  <a:lnTo>
                    <a:pt x="294" y="948"/>
                  </a:lnTo>
                  <a:lnTo>
                    <a:pt x="270" y="936"/>
                  </a:lnTo>
                  <a:lnTo>
                    <a:pt x="258" y="936"/>
                  </a:lnTo>
                  <a:lnTo>
                    <a:pt x="240" y="954"/>
                  </a:lnTo>
                  <a:lnTo>
                    <a:pt x="204" y="972"/>
                  </a:lnTo>
                  <a:lnTo>
                    <a:pt x="234" y="1026"/>
                  </a:lnTo>
                  <a:lnTo>
                    <a:pt x="252" y="1014"/>
                  </a:lnTo>
                  <a:lnTo>
                    <a:pt x="252" y="1008"/>
                  </a:lnTo>
                  <a:lnTo>
                    <a:pt x="246" y="1002"/>
                  </a:lnTo>
                  <a:lnTo>
                    <a:pt x="246" y="990"/>
                  </a:lnTo>
                  <a:lnTo>
                    <a:pt x="252" y="990"/>
                  </a:lnTo>
                  <a:lnTo>
                    <a:pt x="264" y="1002"/>
                  </a:lnTo>
                  <a:lnTo>
                    <a:pt x="270" y="1014"/>
                  </a:lnTo>
                  <a:lnTo>
                    <a:pt x="276" y="1020"/>
                  </a:lnTo>
                  <a:lnTo>
                    <a:pt x="282" y="1032"/>
                  </a:lnTo>
                  <a:lnTo>
                    <a:pt x="282" y="1068"/>
                  </a:lnTo>
                  <a:lnTo>
                    <a:pt x="264" y="1074"/>
                  </a:lnTo>
                  <a:lnTo>
                    <a:pt x="264" y="1080"/>
                  </a:lnTo>
                  <a:lnTo>
                    <a:pt x="270" y="1086"/>
                  </a:lnTo>
                  <a:lnTo>
                    <a:pt x="270" y="1104"/>
                  </a:lnTo>
                  <a:lnTo>
                    <a:pt x="276" y="1116"/>
                  </a:lnTo>
                  <a:lnTo>
                    <a:pt x="282" y="1134"/>
                  </a:lnTo>
                  <a:lnTo>
                    <a:pt x="294" y="1146"/>
                  </a:lnTo>
                  <a:lnTo>
                    <a:pt x="300" y="1146"/>
                  </a:lnTo>
                  <a:lnTo>
                    <a:pt x="306" y="1140"/>
                  </a:lnTo>
                  <a:lnTo>
                    <a:pt x="306" y="1104"/>
                  </a:lnTo>
                  <a:lnTo>
                    <a:pt x="336" y="1116"/>
                  </a:lnTo>
                  <a:lnTo>
                    <a:pt x="336" y="1140"/>
                  </a:lnTo>
                  <a:lnTo>
                    <a:pt x="342" y="1146"/>
                  </a:lnTo>
                  <a:lnTo>
                    <a:pt x="342" y="1152"/>
                  </a:lnTo>
                  <a:lnTo>
                    <a:pt x="348" y="1152"/>
                  </a:lnTo>
                  <a:lnTo>
                    <a:pt x="348" y="1140"/>
                  </a:lnTo>
                  <a:lnTo>
                    <a:pt x="360" y="1128"/>
                  </a:lnTo>
                  <a:lnTo>
                    <a:pt x="366" y="1116"/>
                  </a:lnTo>
                  <a:lnTo>
                    <a:pt x="366" y="1110"/>
                  </a:lnTo>
                  <a:lnTo>
                    <a:pt x="360" y="1104"/>
                  </a:lnTo>
                  <a:lnTo>
                    <a:pt x="360" y="1074"/>
                  </a:lnTo>
                  <a:lnTo>
                    <a:pt x="354" y="1062"/>
                  </a:lnTo>
                  <a:lnTo>
                    <a:pt x="354" y="1050"/>
                  </a:lnTo>
                  <a:close/>
                  <a:moveTo>
                    <a:pt x="264" y="1026"/>
                  </a:moveTo>
                  <a:lnTo>
                    <a:pt x="246" y="1062"/>
                  </a:lnTo>
                  <a:lnTo>
                    <a:pt x="264" y="1056"/>
                  </a:lnTo>
                  <a:lnTo>
                    <a:pt x="264" y="1026"/>
                  </a:lnTo>
                  <a:close/>
                  <a:moveTo>
                    <a:pt x="624" y="618"/>
                  </a:moveTo>
                  <a:lnTo>
                    <a:pt x="636" y="618"/>
                  </a:lnTo>
                  <a:lnTo>
                    <a:pt x="636" y="594"/>
                  </a:lnTo>
                  <a:lnTo>
                    <a:pt x="630" y="594"/>
                  </a:lnTo>
                  <a:lnTo>
                    <a:pt x="612" y="570"/>
                  </a:lnTo>
                  <a:lnTo>
                    <a:pt x="606" y="582"/>
                  </a:lnTo>
                  <a:lnTo>
                    <a:pt x="618" y="600"/>
                  </a:lnTo>
                  <a:lnTo>
                    <a:pt x="624" y="618"/>
                  </a:lnTo>
                  <a:close/>
                  <a:moveTo>
                    <a:pt x="546" y="72"/>
                  </a:moveTo>
                  <a:lnTo>
                    <a:pt x="552" y="96"/>
                  </a:lnTo>
                  <a:lnTo>
                    <a:pt x="558" y="102"/>
                  </a:lnTo>
                  <a:lnTo>
                    <a:pt x="570" y="108"/>
                  </a:lnTo>
                  <a:lnTo>
                    <a:pt x="576" y="114"/>
                  </a:lnTo>
                  <a:lnTo>
                    <a:pt x="576" y="132"/>
                  </a:lnTo>
                  <a:lnTo>
                    <a:pt x="564" y="144"/>
                  </a:lnTo>
                  <a:lnTo>
                    <a:pt x="564" y="150"/>
                  </a:lnTo>
                  <a:lnTo>
                    <a:pt x="570" y="156"/>
                  </a:lnTo>
                  <a:lnTo>
                    <a:pt x="576" y="168"/>
                  </a:lnTo>
                  <a:lnTo>
                    <a:pt x="582" y="174"/>
                  </a:lnTo>
                  <a:lnTo>
                    <a:pt x="582" y="186"/>
                  </a:lnTo>
                  <a:lnTo>
                    <a:pt x="576" y="186"/>
                  </a:lnTo>
                  <a:lnTo>
                    <a:pt x="564" y="180"/>
                  </a:lnTo>
                  <a:lnTo>
                    <a:pt x="552" y="180"/>
                  </a:lnTo>
                  <a:lnTo>
                    <a:pt x="540" y="174"/>
                  </a:lnTo>
                  <a:lnTo>
                    <a:pt x="528" y="174"/>
                  </a:lnTo>
                  <a:lnTo>
                    <a:pt x="522" y="168"/>
                  </a:lnTo>
                  <a:lnTo>
                    <a:pt x="522" y="180"/>
                  </a:lnTo>
                  <a:lnTo>
                    <a:pt x="540" y="198"/>
                  </a:lnTo>
                  <a:lnTo>
                    <a:pt x="516" y="228"/>
                  </a:lnTo>
                  <a:lnTo>
                    <a:pt x="522" y="240"/>
                  </a:lnTo>
                  <a:lnTo>
                    <a:pt x="528" y="246"/>
                  </a:lnTo>
                  <a:lnTo>
                    <a:pt x="528" y="252"/>
                  </a:lnTo>
                  <a:lnTo>
                    <a:pt x="534" y="258"/>
                  </a:lnTo>
                  <a:lnTo>
                    <a:pt x="546" y="264"/>
                  </a:lnTo>
                  <a:lnTo>
                    <a:pt x="552" y="270"/>
                  </a:lnTo>
                  <a:lnTo>
                    <a:pt x="564" y="276"/>
                  </a:lnTo>
                  <a:lnTo>
                    <a:pt x="570" y="282"/>
                  </a:lnTo>
                  <a:lnTo>
                    <a:pt x="576" y="282"/>
                  </a:lnTo>
                  <a:lnTo>
                    <a:pt x="576" y="318"/>
                  </a:lnTo>
                  <a:lnTo>
                    <a:pt x="582" y="330"/>
                  </a:lnTo>
                  <a:lnTo>
                    <a:pt x="600" y="330"/>
                  </a:lnTo>
                  <a:lnTo>
                    <a:pt x="600" y="300"/>
                  </a:lnTo>
                  <a:lnTo>
                    <a:pt x="636" y="300"/>
                  </a:lnTo>
                  <a:lnTo>
                    <a:pt x="642" y="294"/>
                  </a:lnTo>
                  <a:lnTo>
                    <a:pt x="606" y="270"/>
                  </a:lnTo>
                  <a:lnTo>
                    <a:pt x="588" y="270"/>
                  </a:lnTo>
                  <a:lnTo>
                    <a:pt x="576" y="264"/>
                  </a:lnTo>
                  <a:lnTo>
                    <a:pt x="570" y="264"/>
                  </a:lnTo>
                  <a:lnTo>
                    <a:pt x="558" y="258"/>
                  </a:lnTo>
                  <a:lnTo>
                    <a:pt x="558" y="246"/>
                  </a:lnTo>
                  <a:lnTo>
                    <a:pt x="564" y="240"/>
                  </a:lnTo>
                  <a:lnTo>
                    <a:pt x="576" y="234"/>
                  </a:lnTo>
                  <a:lnTo>
                    <a:pt x="600" y="246"/>
                  </a:lnTo>
                  <a:lnTo>
                    <a:pt x="606" y="252"/>
                  </a:lnTo>
                  <a:lnTo>
                    <a:pt x="618" y="240"/>
                  </a:lnTo>
                  <a:lnTo>
                    <a:pt x="630" y="234"/>
                  </a:lnTo>
                  <a:lnTo>
                    <a:pt x="636" y="234"/>
                  </a:lnTo>
                  <a:lnTo>
                    <a:pt x="690" y="252"/>
                  </a:lnTo>
                  <a:lnTo>
                    <a:pt x="726" y="270"/>
                  </a:lnTo>
                  <a:lnTo>
                    <a:pt x="756" y="282"/>
                  </a:lnTo>
                  <a:lnTo>
                    <a:pt x="768" y="282"/>
                  </a:lnTo>
                  <a:lnTo>
                    <a:pt x="768" y="270"/>
                  </a:lnTo>
                  <a:lnTo>
                    <a:pt x="762" y="258"/>
                  </a:lnTo>
                  <a:lnTo>
                    <a:pt x="762" y="222"/>
                  </a:lnTo>
                  <a:lnTo>
                    <a:pt x="780" y="204"/>
                  </a:lnTo>
                  <a:lnTo>
                    <a:pt x="792" y="204"/>
                  </a:lnTo>
                  <a:lnTo>
                    <a:pt x="798" y="210"/>
                  </a:lnTo>
                  <a:lnTo>
                    <a:pt x="816" y="210"/>
                  </a:lnTo>
                  <a:lnTo>
                    <a:pt x="840" y="198"/>
                  </a:lnTo>
                  <a:lnTo>
                    <a:pt x="858" y="180"/>
                  </a:lnTo>
                  <a:lnTo>
                    <a:pt x="804" y="144"/>
                  </a:lnTo>
                  <a:lnTo>
                    <a:pt x="804" y="120"/>
                  </a:lnTo>
                  <a:lnTo>
                    <a:pt x="798" y="108"/>
                  </a:lnTo>
                  <a:lnTo>
                    <a:pt x="792" y="102"/>
                  </a:lnTo>
                  <a:lnTo>
                    <a:pt x="786" y="102"/>
                  </a:lnTo>
                  <a:lnTo>
                    <a:pt x="774" y="114"/>
                  </a:lnTo>
                  <a:lnTo>
                    <a:pt x="774" y="126"/>
                  </a:lnTo>
                  <a:lnTo>
                    <a:pt x="756" y="120"/>
                  </a:lnTo>
                  <a:lnTo>
                    <a:pt x="720" y="114"/>
                  </a:lnTo>
                  <a:lnTo>
                    <a:pt x="678" y="102"/>
                  </a:lnTo>
                  <a:lnTo>
                    <a:pt x="648" y="90"/>
                  </a:lnTo>
                  <a:lnTo>
                    <a:pt x="624" y="72"/>
                  </a:lnTo>
                  <a:lnTo>
                    <a:pt x="552" y="24"/>
                  </a:lnTo>
                  <a:lnTo>
                    <a:pt x="516" y="6"/>
                  </a:lnTo>
                  <a:lnTo>
                    <a:pt x="498" y="0"/>
                  </a:lnTo>
                  <a:lnTo>
                    <a:pt x="498" y="18"/>
                  </a:lnTo>
                  <a:lnTo>
                    <a:pt x="510" y="30"/>
                  </a:lnTo>
                  <a:lnTo>
                    <a:pt x="516" y="42"/>
                  </a:lnTo>
                  <a:lnTo>
                    <a:pt x="528" y="54"/>
                  </a:lnTo>
                  <a:lnTo>
                    <a:pt x="534" y="66"/>
                  </a:lnTo>
                  <a:lnTo>
                    <a:pt x="546" y="72"/>
                  </a:lnTo>
                  <a:close/>
                  <a:moveTo>
                    <a:pt x="282" y="1458"/>
                  </a:moveTo>
                  <a:lnTo>
                    <a:pt x="306" y="1458"/>
                  </a:lnTo>
                  <a:lnTo>
                    <a:pt x="276" y="1440"/>
                  </a:lnTo>
                  <a:lnTo>
                    <a:pt x="282" y="1458"/>
                  </a:lnTo>
                  <a:close/>
                  <a:moveTo>
                    <a:pt x="300" y="1386"/>
                  </a:moveTo>
                  <a:lnTo>
                    <a:pt x="312" y="1398"/>
                  </a:lnTo>
                  <a:lnTo>
                    <a:pt x="318" y="1398"/>
                  </a:lnTo>
                  <a:lnTo>
                    <a:pt x="330" y="1386"/>
                  </a:lnTo>
                  <a:lnTo>
                    <a:pt x="336" y="1386"/>
                  </a:lnTo>
                  <a:lnTo>
                    <a:pt x="342" y="1380"/>
                  </a:lnTo>
                  <a:lnTo>
                    <a:pt x="342" y="1368"/>
                  </a:lnTo>
                  <a:lnTo>
                    <a:pt x="336" y="1362"/>
                  </a:lnTo>
                  <a:lnTo>
                    <a:pt x="318" y="1362"/>
                  </a:lnTo>
                  <a:lnTo>
                    <a:pt x="306" y="1368"/>
                  </a:lnTo>
                  <a:lnTo>
                    <a:pt x="300" y="1380"/>
                  </a:lnTo>
                  <a:lnTo>
                    <a:pt x="300" y="1386"/>
                  </a:lnTo>
                  <a:close/>
                  <a:moveTo>
                    <a:pt x="312" y="1416"/>
                  </a:moveTo>
                  <a:lnTo>
                    <a:pt x="300" y="1416"/>
                  </a:lnTo>
                  <a:lnTo>
                    <a:pt x="300" y="1428"/>
                  </a:lnTo>
                  <a:lnTo>
                    <a:pt x="318" y="1428"/>
                  </a:lnTo>
                  <a:lnTo>
                    <a:pt x="318" y="1422"/>
                  </a:lnTo>
                  <a:lnTo>
                    <a:pt x="312" y="1416"/>
                  </a:lnTo>
                  <a:close/>
                  <a:moveTo>
                    <a:pt x="336" y="1200"/>
                  </a:moveTo>
                  <a:lnTo>
                    <a:pt x="336" y="1206"/>
                  </a:lnTo>
                  <a:lnTo>
                    <a:pt x="330" y="1206"/>
                  </a:lnTo>
                  <a:lnTo>
                    <a:pt x="318" y="1212"/>
                  </a:lnTo>
                  <a:lnTo>
                    <a:pt x="342" y="1230"/>
                  </a:lnTo>
                  <a:lnTo>
                    <a:pt x="342" y="1218"/>
                  </a:lnTo>
                  <a:lnTo>
                    <a:pt x="336" y="1206"/>
                  </a:lnTo>
                  <a:lnTo>
                    <a:pt x="336" y="1200"/>
                  </a:lnTo>
                  <a:close/>
                  <a:moveTo>
                    <a:pt x="366" y="1170"/>
                  </a:moveTo>
                  <a:lnTo>
                    <a:pt x="366" y="1182"/>
                  </a:lnTo>
                  <a:lnTo>
                    <a:pt x="360" y="1194"/>
                  </a:lnTo>
                  <a:lnTo>
                    <a:pt x="378" y="1224"/>
                  </a:lnTo>
                  <a:lnTo>
                    <a:pt x="378" y="1200"/>
                  </a:lnTo>
                  <a:lnTo>
                    <a:pt x="372" y="1194"/>
                  </a:lnTo>
                  <a:lnTo>
                    <a:pt x="372" y="1176"/>
                  </a:lnTo>
                  <a:lnTo>
                    <a:pt x="366" y="1170"/>
                  </a:lnTo>
                  <a:close/>
                  <a:moveTo>
                    <a:pt x="36" y="1698"/>
                  </a:moveTo>
                  <a:lnTo>
                    <a:pt x="54" y="1698"/>
                  </a:lnTo>
                  <a:lnTo>
                    <a:pt x="60" y="1692"/>
                  </a:lnTo>
                  <a:lnTo>
                    <a:pt x="72" y="1692"/>
                  </a:lnTo>
                  <a:lnTo>
                    <a:pt x="42" y="1680"/>
                  </a:lnTo>
                  <a:lnTo>
                    <a:pt x="36" y="1686"/>
                  </a:lnTo>
                  <a:lnTo>
                    <a:pt x="36" y="1698"/>
                  </a:lnTo>
                  <a:close/>
                  <a:moveTo>
                    <a:pt x="114" y="1662"/>
                  </a:moveTo>
                  <a:lnTo>
                    <a:pt x="96" y="1632"/>
                  </a:lnTo>
                  <a:lnTo>
                    <a:pt x="96" y="1662"/>
                  </a:lnTo>
                  <a:lnTo>
                    <a:pt x="102" y="1674"/>
                  </a:lnTo>
                  <a:lnTo>
                    <a:pt x="114" y="1680"/>
                  </a:lnTo>
                  <a:lnTo>
                    <a:pt x="120" y="1680"/>
                  </a:lnTo>
                  <a:lnTo>
                    <a:pt x="126" y="1674"/>
                  </a:lnTo>
                  <a:lnTo>
                    <a:pt x="126" y="1662"/>
                  </a:lnTo>
                  <a:lnTo>
                    <a:pt x="114" y="1662"/>
                  </a:lnTo>
                  <a:close/>
                  <a:moveTo>
                    <a:pt x="12" y="1686"/>
                  </a:moveTo>
                  <a:lnTo>
                    <a:pt x="6" y="1686"/>
                  </a:lnTo>
                  <a:lnTo>
                    <a:pt x="0" y="1692"/>
                  </a:lnTo>
                  <a:lnTo>
                    <a:pt x="0" y="1704"/>
                  </a:lnTo>
                  <a:lnTo>
                    <a:pt x="6" y="1710"/>
                  </a:lnTo>
                  <a:lnTo>
                    <a:pt x="12" y="1710"/>
                  </a:lnTo>
                  <a:lnTo>
                    <a:pt x="24" y="1698"/>
                  </a:lnTo>
                  <a:lnTo>
                    <a:pt x="24" y="1686"/>
                  </a:lnTo>
                  <a:lnTo>
                    <a:pt x="12" y="1686"/>
                  </a:lnTo>
                  <a:close/>
                  <a:moveTo>
                    <a:pt x="168" y="1536"/>
                  </a:moveTo>
                  <a:lnTo>
                    <a:pt x="168" y="1542"/>
                  </a:lnTo>
                  <a:lnTo>
                    <a:pt x="180" y="1548"/>
                  </a:lnTo>
                  <a:lnTo>
                    <a:pt x="186" y="1548"/>
                  </a:lnTo>
                  <a:lnTo>
                    <a:pt x="186" y="1536"/>
                  </a:lnTo>
                  <a:lnTo>
                    <a:pt x="180" y="1530"/>
                  </a:lnTo>
                  <a:lnTo>
                    <a:pt x="168" y="1530"/>
                  </a:lnTo>
                  <a:lnTo>
                    <a:pt x="168" y="1536"/>
                  </a:lnTo>
                  <a:close/>
                  <a:moveTo>
                    <a:pt x="264" y="1494"/>
                  </a:moveTo>
                  <a:lnTo>
                    <a:pt x="252" y="1518"/>
                  </a:lnTo>
                  <a:lnTo>
                    <a:pt x="246" y="1536"/>
                  </a:lnTo>
                  <a:lnTo>
                    <a:pt x="246" y="1548"/>
                  </a:lnTo>
                  <a:lnTo>
                    <a:pt x="240" y="1554"/>
                  </a:lnTo>
                  <a:lnTo>
                    <a:pt x="240" y="1560"/>
                  </a:lnTo>
                  <a:lnTo>
                    <a:pt x="258" y="1566"/>
                  </a:lnTo>
                  <a:lnTo>
                    <a:pt x="264" y="1554"/>
                  </a:lnTo>
                  <a:lnTo>
                    <a:pt x="264" y="1548"/>
                  </a:lnTo>
                  <a:lnTo>
                    <a:pt x="270" y="1542"/>
                  </a:lnTo>
                  <a:lnTo>
                    <a:pt x="270" y="1524"/>
                  </a:lnTo>
                  <a:lnTo>
                    <a:pt x="288" y="1506"/>
                  </a:lnTo>
                  <a:lnTo>
                    <a:pt x="282" y="1500"/>
                  </a:lnTo>
                  <a:lnTo>
                    <a:pt x="282" y="1494"/>
                  </a:lnTo>
                  <a:lnTo>
                    <a:pt x="276" y="1488"/>
                  </a:lnTo>
                  <a:lnTo>
                    <a:pt x="264" y="149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04" name="Italy" descr="© INSCALE GmbH, 05.05.2010&#10;http://www.presentationload.com/">
              <a:extLst>
                <a:ext uri="{FF2B5EF4-FFF2-40B4-BE49-F238E27FC236}">
                  <a16:creationId xmlns:a16="http://schemas.microsoft.com/office/drawing/2014/main" id="{136432AB-F921-B88F-BBE8-C413F03174C3}"/>
                </a:ext>
              </a:extLst>
            </p:cNvPr>
            <p:cNvSpPr>
              <a:spLocks noEditPoints="1"/>
            </p:cNvSpPr>
            <p:nvPr/>
          </p:nvSpPr>
          <p:spPr bwMode="gray">
            <a:xfrm>
              <a:off x="4420688" y="1782054"/>
              <a:ext cx="294993" cy="314264"/>
            </a:xfrm>
            <a:custGeom>
              <a:avLst/>
              <a:gdLst>
                <a:gd name="T0" fmla="*/ 2147483647 w 780"/>
                <a:gd name="T1" fmla="*/ 2147483647 h 828"/>
                <a:gd name="T2" fmla="*/ 2147483647 w 780"/>
                <a:gd name="T3" fmla="*/ 2147483647 h 828"/>
                <a:gd name="T4" fmla="*/ 2147483647 w 780"/>
                <a:gd name="T5" fmla="*/ 2147483647 h 828"/>
                <a:gd name="T6" fmla="*/ 2147483647 w 780"/>
                <a:gd name="T7" fmla="*/ 2147483647 h 828"/>
                <a:gd name="T8" fmla="*/ 2147483647 w 780"/>
                <a:gd name="T9" fmla="*/ 2147483647 h 828"/>
                <a:gd name="T10" fmla="*/ 2147483647 w 780"/>
                <a:gd name="T11" fmla="*/ 2147483647 h 828"/>
                <a:gd name="T12" fmla="*/ 2147483647 w 780"/>
                <a:gd name="T13" fmla="*/ 2147483647 h 828"/>
                <a:gd name="T14" fmla="*/ 2147483647 w 780"/>
                <a:gd name="T15" fmla="*/ 2147483647 h 828"/>
                <a:gd name="T16" fmla="*/ 2147483647 w 780"/>
                <a:gd name="T17" fmla="*/ 2147483647 h 828"/>
                <a:gd name="T18" fmla="*/ 2147483647 w 780"/>
                <a:gd name="T19" fmla="*/ 2147483647 h 828"/>
                <a:gd name="T20" fmla="*/ 2147483647 w 780"/>
                <a:gd name="T21" fmla="*/ 2147483647 h 828"/>
                <a:gd name="T22" fmla="*/ 2147483647 w 780"/>
                <a:gd name="T23" fmla="*/ 2147483647 h 828"/>
                <a:gd name="T24" fmla="*/ 2147483647 w 780"/>
                <a:gd name="T25" fmla="*/ 2147483647 h 828"/>
                <a:gd name="T26" fmla="*/ 2147483647 w 780"/>
                <a:gd name="T27" fmla="*/ 2147483647 h 828"/>
                <a:gd name="T28" fmla="*/ 2147483647 w 780"/>
                <a:gd name="T29" fmla="*/ 2147483647 h 828"/>
                <a:gd name="T30" fmla="*/ 2147483647 w 780"/>
                <a:gd name="T31" fmla="*/ 2147483647 h 828"/>
                <a:gd name="T32" fmla="*/ 2147483647 w 780"/>
                <a:gd name="T33" fmla="*/ 2147483647 h 828"/>
                <a:gd name="T34" fmla="*/ 2147483647 w 780"/>
                <a:gd name="T35" fmla="*/ 2147483647 h 828"/>
                <a:gd name="T36" fmla="*/ 2147483647 w 780"/>
                <a:gd name="T37" fmla="*/ 2147483647 h 828"/>
                <a:gd name="T38" fmla="*/ 2147483647 w 780"/>
                <a:gd name="T39" fmla="*/ 2147483647 h 828"/>
                <a:gd name="T40" fmla="*/ 2147483647 w 780"/>
                <a:gd name="T41" fmla="*/ 2147483647 h 828"/>
                <a:gd name="T42" fmla="*/ 2147483647 w 780"/>
                <a:gd name="T43" fmla="*/ 2147483647 h 828"/>
                <a:gd name="T44" fmla="*/ 2147483647 w 780"/>
                <a:gd name="T45" fmla="*/ 2147483647 h 828"/>
                <a:gd name="T46" fmla="*/ 2147483647 w 780"/>
                <a:gd name="T47" fmla="*/ 2147483647 h 828"/>
                <a:gd name="T48" fmla="*/ 2147483647 w 780"/>
                <a:gd name="T49" fmla="*/ 2147483647 h 828"/>
                <a:gd name="T50" fmla="*/ 2147483647 w 780"/>
                <a:gd name="T51" fmla="*/ 2147483647 h 828"/>
                <a:gd name="T52" fmla="*/ 2147483647 w 780"/>
                <a:gd name="T53" fmla="*/ 2147483647 h 828"/>
                <a:gd name="T54" fmla="*/ 2147483647 w 780"/>
                <a:gd name="T55" fmla="*/ 2147483647 h 828"/>
                <a:gd name="T56" fmla="*/ 2147483647 w 780"/>
                <a:gd name="T57" fmla="*/ 2147483647 h 828"/>
                <a:gd name="T58" fmla="*/ 2147483647 w 780"/>
                <a:gd name="T59" fmla="*/ 2147483647 h 828"/>
                <a:gd name="T60" fmla="*/ 2147483647 w 780"/>
                <a:gd name="T61" fmla="*/ 2147483647 h 828"/>
                <a:gd name="T62" fmla="*/ 2147483647 w 780"/>
                <a:gd name="T63" fmla="*/ 2147483647 h 828"/>
                <a:gd name="T64" fmla="*/ 2147483647 w 780"/>
                <a:gd name="T65" fmla="*/ 2147483647 h 828"/>
                <a:gd name="T66" fmla="*/ 2147483647 w 780"/>
                <a:gd name="T67" fmla="*/ 2147483647 h 828"/>
                <a:gd name="T68" fmla="*/ 2147483647 w 780"/>
                <a:gd name="T69" fmla="*/ 2147483647 h 828"/>
                <a:gd name="T70" fmla="*/ 2147483647 w 780"/>
                <a:gd name="T71" fmla="*/ 2147483647 h 828"/>
                <a:gd name="T72" fmla="*/ 2147483647 w 780"/>
                <a:gd name="T73" fmla="*/ 2147483647 h 828"/>
                <a:gd name="T74" fmla="*/ 2147483647 w 780"/>
                <a:gd name="T75" fmla="*/ 2147483647 h 828"/>
                <a:gd name="T76" fmla="*/ 2147483647 w 780"/>
                <a:gd name="T77" fmla="*/ 2147483647 h 828"/>
                <a:gd name="T78" fmla="*/ 2147483647 w 780"/>
                <a:gd name="T79" fmla="*/ 2147483647 h 828"/>
                <a:gd name="T80" fmla="*/ 2147483647 w 780"/>
                <a:gd name="T81" fmla="*/ 2147483647 h 828"/>
                <a:gd name="T82" fmla="*/ 2147483647 w 780"/>
                <a:gd name="T83" fmla="*/ 2147483647 h 828"/>
                <a:gd name="T84" fmla="*/ 2147483647 w 780"/>
                <a:gd name="T85" fmla="*/ 2147483647 h 828"/>
                <a:gd name="T86" fmla="*/ 2147483647 w 780"/>
                <a:gd name="T87" fmla="*/ 2147483647 h 828"/>
                <a:gd name="T88" fmla="*/ 2147483647 w 780"/>
                <a:gd name="T89" fmla="*/ 2147483647 h 828"/>
                <a:gd name="T90" fmla="*/ 2147483647 w 780"/>
                <a:gd name="T91" fmla="*/ 2147483647 h 828"/>
                <a:gd name="T92" fmla="*/ 2147483647 w 780"/>
                <a:gd name="T93" fmla="*/ 2147483647 h 828"/>
                <a:gd name="T94" fmla="*/ 2147483647 w 780"/>
                <a:gd name="T95" fmla="*/ 2147483647 h 828"/>
                <a:gd name="T96" fmla="*/ 2147483647 w 780"/>
                <a:gd name="T97" fmla="*/ 2147483647 h 828"/>
                <a:gd name="T98" fmla="*/ 2147483647 w 780"/>
                <a:gd name="T99" fmla="*/ 2147483647 h 828"/>
                <a:gd name="T100" fmla="*/ 2147483647 w 780"/>
                <a:gd name="T101" fmla="*/ 2147483647 h 828"/>
                <a:gd name="T102" fmla="*/ 2147483647 w 780"/>
                <a:gd name="T103" fmla="*/ 2147483647 h 828"/>
                <a:gd name="T104" fmla="*/ 2147483647 w 780"/>
                <a:gd name="T105" fmla="*/ 2147483647 h 828"/>
                <a:gd name="T106" fmla="*/ 2147483647 w 780"/>
                <a:gd name="T107" fmla="*/ 2147483647 h 828"/>
                <a:gd name="T108" fmla="*/ 2147483647 w 780"/>
                <a:gd name="T109" fmla="*/ 2147483647 h 828"/>
                <a:gd name="T110" fmla="*/ 2147483647 w 780"/>
                <a:gd name="T111" fmla="*/ 2147483647 h 828"/>
                <a:gd name="T112" fmla="*/ 2147483647 w 780"/>
                <a:gd name="T113" fmla="*/ 2147483647 h 82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80"/>
                <a:gd name="T172" fmla="*/ 0 h 828"/>
                <a:gd name="T173" fmla="*/ 780 w 780"/>
                <a:gd name="T174" fmla="*/ 828 h 828"/>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80" h="828">
                  <a:moveTo>
                    <a:pt x="570" y="720"/>
                  </a:moveTo>
                  <a:lnTo>
                    <a:pt x="558" y="714"/>
                  </a:lnTo>
                  <a:lnTo>
                    <a:pt x="552" y="708"/>
                  </a:lnTo>
                  <a:lnTo>
                    <a:pt x="540" y="708"/>
                  </a:lnTo>
                  <a:lnTo>
                    <a:pt x="534" y="714"/>
                  </a:lnTo>
                  <a:lnTo>
                    <a:pt x="522" y="720"/>
                  </a:lnTo>
                  <a:lnTo>
                    <a:pt x="516" y="726"/>
                  </a:lnTo>
                  <a:lnTo>
                    <a:pt x="468" y="726"/>
                  </a:lnTo>
                  <a:lnTo>
                    <a:pt x="456" y="720"/>
                  </a:lnTo>
                  <a:lnTo>
                    <a:pt x="444" y="708"/>
                  </a:lnTo>
                  <a:lnTo>
                    <a:pt x="438" y="708"/>
                  </a:lnTo>
                  <a:lnTo>
                    <a:pt x="420" y="726"/>
                  </a:lnTo>
                  <a:lnTo>
                    <a:pt x="402" y="714"/>
                  </a:lnTo>
                  <a:lnTo>
                    <a:pt x="396" y="714"/>
                  </a:lnTo>
                  <a:lnTo>
                    <a:pt x="384" y="726"/>
                  </a:lnTo>
                  <a:lnTo>
                    <a:pt x="384" y="738"/>
                  </a:lnTo>
                  <a:lnTo>
                    <a:pt x="396" y="750"/>
                  </a:lnTo>
                  <a:lnTo>
                    <a:pt x="420" y="762"/>
                  </a:lnTo>
                  <a:lnTo>
                    <a:pt x="426" y="762"/>
                  </a:lnTo>
                  <a:lnTo>
                    <a:pt x="444" y="780"/>
                  </a:lnTo>
                  <a:lnTo>
                    <a:pt x="444" y="786"/>
                  </a:lnTo>
                  <a:lnTo>
                    <a:pt x="456" y="786"/>
                  </a:lnTo>
                  <a:lnTo>
                    <a:pt x="468" y="798"/>
                  </a:lnTo>
                  <a:lnTo>
                    <a:pt x="480" y="804"/>
                  </a:lnTo>
                  <a:lnTo>
                    <a:pt x="498" y="798"/>
                  </a:lnTo>
                  <a:lnTo>
                    <a:pt x="504" y="804"/>
                  </a:lnTo>
                  <a:lnTo>
                    <a:pt x="516" y="810"/>
                  </a:lnTo>
                  <a:lnTo>
                    <a:pt x="522" y="822"/>
                  </a:lnTo>
                  <a:lnTo>
                    <a:pt x="534" y="828"/>
                  </a:lnTo>
                  <a:lnTo>
                    <a:pt x="558" y="828"/>
                  </a:lnTo>
                  <a:lnTo>
                    <a:pt x="570" y="816"/>
                  </a:lnTo>
                  <a:lnTo>
                    <a:pt x="570" y="792"/>
                  </a:lnTo>
                  <a:lnTo>
                    <a:pt x="564" y="780"/>
                  </a:lnTo>
                  <a:lnTo>
                    <a:pt x="564" y="768"/>
                  </a:lnTo>
                  <a:lnTo>
                    <a:pt x="570" y="750"/>
                  </a:lnTo>
                  <a:lnTo>
                    <a:pt x="576" y="738"/>
                  </a:lnTo>
                  <a:lnTo>
                    <a:pt x="582" y="732"/>
                  </a:lnTo>
                  <a:lnTo>
                    <a:pt x="582" y="714"/>
                  </a:lnTo>
                  <a:lnTo>
                    <a:pt x="576" y="702"/>
                  </a:lnTo>
                  <a:lnTo>
                    <a:pt x="570" y="720"/>
                  </a:lnTo>
                  <a:close/>
                  <a:moveTo>
                    <a:pt x="180" y="468"/>
                  </a:moveTo>
                  <a:lnTo>
                    <a:pt x="156" y="480"/>
                  </a:lnTo>
                  <a:lnTo>
                    <a:pt x="150" y="486"/>
                  </a:lnTo>
                  <a:lnTo>
                    <a:pt x="138" y="492"/>
                  </a:lnTo>
                  <a:lnTo>
                    <a:pt x="132" y="498"/>
                  </a:lnTo>
                  <a:lnTo>
                    <a:pt x="126" y="498"/>
                  </a:lnTo>
                  <a:lnTo>
                    <a:pt x="114" y="492"/>
                  </a:lnTo>
                  <a:lnTo>
                    <a:pt x="102" y="480"/>
                  </a:lnTo>
                  <a:lnTo>
                    <a:pt x="96" y="498"/>
                  </a:lnTo>
                  <a:lnTo>
                    <a:pt x="102" y="504"/>
                  </a:lnTo>
                  <a:lnTo>
                    <a:pt x="114" y="510"/>
                  </a:lnTo>
                  <a:lnTo>
                    <a:pt x="120" y="522"/>
                  </a:lnTo>
                  <a:lnTo>
                    <a:pt x="120" y="540"/>
                  </a:lnTo>
                  <a:lnTo>
                    <a:pt x="114" y="558"/>
                  </a:lnTo>
                  <a:lnTo>
                    <a:pt x="114" y="570"/>
                  </a:lnTo>
                  <a:lnTo>
                    <a:pt x="126" y="582"/>
                  </a:lnTo>
                  <a:lnTo>
                    <a:pt x="114" y="588"/>
                  </a:lnTo>
                  <a:lnTo>
                    <a:pt x="120" y="636"/>
                  </a:lnTo>
                  <a:lnTo>
                    <a:pt x="108" y="636"/>
                  </a:lnTo>
                  <a:lnTo>
                    <a:pt x="126" y="654"/>
                  </a:lnTo>
                  <a:lnTo>
                    <a:pt x="138" y="654"/>
                  </a:lnTo>
                  <a:lnTo>
                    <a:pt x="144" y="642"/>
                  </a:lnTo>
                  <a:lnTo>
                    <a:pt x="156" y="630"/>
                  </a:lnTo>
                  <a:lnTo>
                    <a:pt x="156" y="618"/>
                  </a:lnTo>
                  <a:lnTo>
                    <a:pt x="168" y="630"/>
                  </a:lnTo>
                  <a:lnTo>
                    <a:pt x="180" y="636"/>
                  </a:lnTo>
                  <a:lnTo>
                    <a:pt x="186" y="636"/>
                  </a:lnTo>
                  <a:lnTo>
                    <a:pt x="192" y="630"/>
                  </a:lnTo>
                  <a:lnTo>
                    <a:pt x="198" y="618"/>
                  </a:lnTo>
                  <a:lnTo>
                    <a:pt x="198" y="594"/>
                  </a:lnTo>
                  <a:lnTo>
                    <a:pt x="204" y="582"/>
                  </a:lnTo>
                  <a:lnTo>
                    <a:pt x="204" y="558"/>
                  </a:lnTo>
                  <a:lnTo>
                    <a:pt x="198" y="552"/>
                  </a:lnTo>
                  <a:lnTo>
                    <a:pt x="192" y="552"/>
                  </a:lnTo>
                  <a:lnTo>
                    <a:pt x="192" y="546"/>
                  </a:lnTo>
                  <a:lnTo>
                    <a:pt x="198" y="540"/>
                  </a:lnTo>
                  <a:lnTo>
                    <a:pt x="204" y="540"/>
                  </a:lnTo>
                  <a:lnTo>
                    <a:pt x="210" y="534"/>
                  </a:lnTo>
                  <a:lnTo>
                    <a:pt x="210" y="522"/>
                  </a:lnTo>
                  <a:lnTo>
                    <a:pt x="204" y="510"/>
                  </a:lnTo>
                  <a:lnTo>
                    <a:pt x="204" y="492"/>
                  </a:lnTo>
                  <a:lnTo>
                    <a:pt x="198" y="480"/>
                  </a:lnTo>
                  <a:lnTo>
                    <a:pt x="186" y="474"/>
                  </a:lnTo>
                  <a:lnTo>
                    <a:pt x="180" y="468"/>
                  </a:lnTo>
                  <a:close/>
                  <a:moveTo>
                    <a:pt x="774" y="546"/>
                  </a:moveTo>
                  <a:lnTo>
                    <a:pt x="768" y="534"/>
                  </a:lnTo>
                  <a:lnTo>
                    <a:pt x="756" y="528"/>
                  </a:lnTo>
                  <a:lnTo>
                    <a:pt x="738" y="510"/>
                  </a:lnTo>
                  <a:lnTo>
                    <a:pt x="678" y="480"/>
                  </a:lnTo>
                  <a:lnTo>
                    <a:pt x="672" y="480"/>
                  </a:lnTo>
                  <a:lnTo>
                    <a:pt x="660" y="474"/>
                  </a:lnTo>
                  <a:lnTo>
                    <a:pt x="648" y="474"/>
                  </a:lnTo>
                  <a:lnTo>
                    <a:pt x="630" y="468"/>
                  </a:lnTo>
                  <a:lnTo>
                    <a:pt x="606" y="456"/>
                  </a:lnTo>
                  <a:lnTo>
                    <a:pt x="606" y="450"/>
                  </a:lnTo>
                  <a:lnTo>
                    <a:pt x="612" y="438"/>
                  </a:lnTo>
                  <a:lnTo>
                    <a:pt x="624" y="426"/>
                  </a:lnTo>
                  <a:lnTo>
                    <a:pt x="624" y="420"/>
                  </a:lnTo>
                  <a:lnTo>
                    <a:pt x="618" y="414"/>
                  </a:lnTo>
                  <a:lnTo>
                    <a:pt x="612" y="414"/>
                  </a:lnTo>
                  <a:lnTo>
                    <a:pt x="594" y="408"/>
                  </a:lnTo>
                  <a:lnTo>
                    <a:pt x="552" y="408"/>
                  </a:lnTo>
                  <a:lnTo>
                    <a:pt x="540" y="402"/>
                  </a:lnTo>
                  <a:lnTo>
                    <a:pt x="534" y="396"/>
                  </a:lnTo>
                  <a:lnTo>
                    <a:pt x="516" y="384"/>
                  </a:lnTo>
                  <a:lnTo>
                    <a:pt x="492" y="360"/>
                  </a:lnTo>
                  <a:lnTo>
                    <a:pt x="480" y="342"/>
                  </a:lnTo>
                  <a:lnTo>
                    <a:pt x="474" y="336"/>
                  </a:lnTo>
                  <a:lnTo>
                    <a:pt x="468" y="324"/>
                  </a:lnTo>
                  <a:lnTo>
                    <a:pt x="468" y="312"/>
                  </a:lnTo>
                  <a:lnTo>
                    <a:pt x="450" y="276"/>
                  </a:lnTo>
                  <a:lnTo>
                    <a:pt x="438" y="270"/>
                  </a:lnTo>
                  <a:lnTo>
                    <a:pt x="432" y="264"/>
                  </a:lnTo>
                  <a:lnTo>
                    <a:pt x="420" y="258"/>
                  </a:lnTo>
                  <a:lnTo>
                    <a:pt x="414" y="252"/>
                  </a:lnTo>
                  <a:lnTo>
                    <a:pt x="378" y="222"/>
                  </a:lnTo>
                  <a:lnTo>
                    <a:pt x="372" y="210"/>
                  </a:lnTo>
                  <a:lnTo>
                    <a:pt x="360" y="198"/>
                  </a:lnTo>
                  <a:lnTo>
                    <a:pt x="360" y="186"/>
                  </a:lnTo>
                  <a:lnTo>
                    <a:pt x="366" y="180"/>
                  </a:lnTo>
                  <a:lnTo>
                    <a:pt x="384" y="180"/>
                  </a:lnTo>
                  <a:lnTo>
                    <a:pt x="384" y="174"/>
                  </a:lnTo>
                  <a:lnTo>
                    <a:pt x="372" y="162"/>
                  </a:lnTo>
                  <a:lnTo>
                    <a:pt x="366" y="150"/>
                  </a:lnTo>
                  <a:lnTo>
                    <a:pt x="366" y="138"/>
                  </a:lnTo>
                  <a:lnTo>
                    <a:pt x="402" y="120"/>
                  </a:lnTo>
                  <a:lnTo>
                    <a:pt x="408" y="114"/>
                  </a:lnTo>
                  <a:lnTo>
                    <a:pt x="414" y="114"/>
                  </a:lnTo>
                  <a:lnTo>
                    <a:pt x="438" y="108"/>
                  </a:lnTo>
                  <a:lnTo>
                    <a:pt x="444" y="72"/>
                  </a:lnTo>
                  <a:lnTo>
                    <a:pt x="432" y="66"/>
                  </a:lnTo>
                  <a:lnTo>
                    <a:pt x="438" y="60"/>
                  </a:lnTo>
                  <a:lnTo>
                    <a:pt x="438" y="42"/>
                  </a:lnTo>
                  <a:lnTo>
                    <a:pt x="384" y="42"/>
                  </a:lnTo>
                  <a:lnTo>
                    <a:pt x="378" y="24"/>
                  </a:lnTo>
                  <a:lnTo>
                    <a:pt x="366" y="24"/>
                  </a:lnTo>
                  <a:lnTo>
                    <a:pt x="366" y="6"/>
                  </a:lnTo>
                  <a:lnTo>
                    <a:pt x="360" y="0"/>
                  </a:lnTo>
                  <a:lnTo>
                    <a:pt x="342" y="0"/>
                  </a:lnTo>
                  <a:lnTo>
                    <a:pt x="336" y="6"/>
                  </a:lnTo>
                  <a:lnTo>
                    <a:pt x="336" y="12"/>
                  </a:lnTo>
                  <a:lnTo>
                    <a:pt x="294" y="12"/>
                  </a:lnTo>
                  <a:lnTo>
                    <a:pt x="282" y="30"/>
                  </a:lnTo>
                  <a:lnTo>
                    <a:pt x="270" y="24"/>
                  </a:lnTo>
                  <a:lnTo>
                    <a:pt x="252" y="24"/>
                  </a:lnTo>
                  <a:lnTo>
                    <a:pt x="246" y="42"/>
                  </a:lnTo>
                  <a:lnTo>
                    <a:pt x="222" y="42"/>
                  </a:lnTo>
                  <a:lnTo>
                    <a:pt x="222" y="48"/>
                  </a:lnTo>
                  <a:lnTo>
                    <a:pt x="234" y="60"/>
                  </a:lnTo>
                  <a:lnTo>
                    <a:pt x="228" y="72"/>
                  </a:lnTo>
                  <a:lnTo>
                    <a:pt x="210" y="60"/>
                  </a:lnTo>
                  <a:lnTo>
                    <a:pt x="192" y="66"/>
                  </a:lnTo>
                  <a:lnTo>
                    <a:pt x="180" y="48"/>
                  </a:lnTo>
                  <a:lnTo>
                    <a:pt x="174" y="72"/>
                  </a:lnTo>
                  <a:lnTo>
                    <a:pt x="162" y="84"/>
                  </a:lnTo>
                  <a:lnTo>
                    <a:pt x="162" y="102"/>
                  </a:lnTo>
                  <a:lnTo>
                    <a:pt x="138" y="78"/>
                  </a:lnTo>
                  <a:lnTo>
                    <a:pt x="132" y="78"/>
                  </a:lnTo>
                  <a:lnTo>
                    <a:pt x="132" y="72"/>
                  </a:lnTo>
                  <a:lnTo>
                    <a:pt x="126" y="66"/>
                  </a:lnTo>
                  <a:lnTo>
                    <a:pt x="126" y="60"/>
                  </a:lnTo>
                  <a:lnTo>
                    <a:pt x="120" y="54"/>
                  </a:lnTo>
                  <a:lnTo>
                    <a:pt x="108" y="54"/>
                  </a:lnTo>
                  <a:lnTo>
                    <a:pt x="102" y="60"/>
                  </a:lnTo>
                  <a:lnTo>
                    <a:pt x="102" y="78"/>
                  </a:lnTo>
                  <a:lnTo>
                    <a:pt x="84" y="96"/>
                  </a:lnTo>
                  <a:lnTo>
                    <a:pt x="78" y="96"/>
                  </a:lnTo>
                  <a:lnTo>
                    <a:pt x="66" y="84"/>
                  </a:lnTo>
                  <a:lnTo>
                    <a:pt x="54" y="84"/>
                  </a:lnTo>
                  <a:lnTo>
                    <a:pt x="42" y="96"/>
                  </a:lnTo>
                  <a:lnTo>
                    <a:pt x="30" y="96"/>
                  </a:lnTo>
                  <a:lnTo>
                    <a:pt x="30" y="102"/>
                  </a:lnTo>
                  <a:lnTo>
                    <a:pt x="24" y="102"/>
                  </a:lnTo>
                  <a:lnTo>
                    <a:pt x="18" y="108"/>
                  </a:lnTo>
                  <a:lnTo>
                    <a:pt x="42" y="132"/>
                  </a:lnTo>
                  <a:lnTo>
                    <a:pt x="42" y="138"/>
                  </a:lnTo>
                  <a:lnTo>
                    <a:pt x="24" y="156"/>
                  </a:lnTo>
                  <a:lnTo>
                    <a:pt x="0" y="156"/>
                  </a:lnTo>
                  <a:lnTo>
                    <a:pt x="12" y="174"/>
                  </a:lnTo>
                  <a:lnTo>
                    <a:pt x="24" y="174"/>
                  </a:lnTo>
                  <a:lnTo>
                    <a:pt x="30" y="180"/>
                  </a:lnTo>
                  <a:lnTo>
                    <a:pt x="30" y="192"/>
                  </a:lnTo>
                  <a:lnTo>
                    <a:pt x="24" y="198"/>
                  </a:lnTo>
                  <a:lnTo>
                    <a:pt x="24" y="204"/>
                  </a:lnTo>
                  <a:lnTo>
                    <a:pt x="18" y="210"/>
                  </a:lnTo>
                  <a:lnTo>
                    <a:pt x="18" y="216"/>
                  </a:lnTo>
                  <a:lnTo>
                    <a:pt x="24" y="222"/>
                  </a:lnTo>
                  <a:lnTo>
                    <a:pt x="36" y="228"/>
                  </a:lnTo>
                  <a:lnTo>
                    <a:pt x="42" y="228"/>
                  </a:lnTo>
                  <a:lnTo>
                    <a:pt x="42" y="234"/>
                  </a:lnTo>
                  <a:lnTo>
                    <a:pt x="66" y="234"/>
                  </a:lnTo>
                  <a:lnTo>
                    <a:pt x="72" y="240"/>
                  </a:lnTo>
                  <a:lnTo>
                    <a:pt x="72" y="246"/>
                  </a:lnTo>
                  <a:lnTo>
                    <a:pt x="54" y="264"/>
                  </a:lnTo>
                  <a:lnTo>
                    <a:pt x="54" y="270"/>
                  </a:lnTo>
                  <a:lnTo>
                    <a:pt x="66" y="270"/>
                  </a:lnTo>
                  <a:lnTo>
                    <a:pt x="90" y="258"/>
                  </a:lnTo>
                  <a:lnTo>
                    <a:pt x="120" y="228"/>
                  </a:lnTo>
                  <a:lnTo>
                    <a:pt x="144" y="216"/>
                  </a:lnTo>
                  <a:lnTo>
                    <a:pt x="156" y="216"/>
                  </a:lnTo>
                  <a:lnTo>
                    <a:pt x="168" y="222"/>
                  </a:lnTo>
                  <a:lnTo>
                    <a:pt x="204" y="234"/>
                  </a:lnTo>
                  <a:lnTo>
                    <a:pt x="216" y="240"/>
                  </a:lnTo>
                  <a:lnTo>
                    <a:pt x="228" y="252"/>
                  </a:lnTo>
                  <a:lnTo>
                    <a:pt x="234" y="264"/>
                  </a:lnTo>
                  <a:lnTo>
                    <a:pt x="234" y="276"/>
                  </a:lnTo>
                  <a:lnTo>
                    <a:pt x="240" y="282"/>
                  </a:lnTo>
                  <a:lnTo>
                    <a:pt x="240" y="288"/>
                  </a:lnTo>
                  <a:lnTo>
                    <a:pt x="252" y="300"/>
                  </a:lnTo>
                  <a:lnTo>
                    <a:pt x="252" y="306"/>
                  </a:lnTo>
                  <a:lnTo>
                    <a:pt x="246" y="318"/>
                  </a:lnTo>
                  <a:lnTo>
                    <a:pt x="246" y="324"/>
                  </a:lnTo>
                  <a:lnTo>
                    <a:pt x="258" y="336"/>
                  </a:lnTo>
                  <a:lnTo>
                    <a:pt x="282" y="348"/>
                  </a:lnTo>
                  <a:lnTo>
                    <a:pt x="288" y="354"/>
                  </a:lnTo>
                  <a:lnTo>
                    <a:pt x="294" y="354"/>
                  </a:lnTo>
                  <a:lnTo>
                    <a:pt x="300" y="372"/>
                  </a:lnTo>
                  <a:lnTo>
                    <a:pt x="330" y="372"/>
                  </a:lnTo>
                  <a:lnTo>
                    <a:pt x="348" y="390"/>
                  </a:lnTo>
                  <a:lnTo>
                    <a:pt x="354" y="402"/>
                  </a:lnTo>
                  <a:lnTo>
                    <a:pt x="366" y="414"/>
                  </a:lnTo>
                  <a:lnTo>
                    <a:pt x="378" y="420"/>
                  </a:lnTo>
                  <a:lnTo>
                    <a:pt x="384" y="432"/>
                  </a:lnTo>
                  <a:lnTo>
                    <a:pt x="420" y="468"/>
                  </a:lnTo>
                  <a:lnTo>
                    <a:pt x="456" y="468"/>
                  </a:lnTo>
                  <a:lnTo>
                    <a:pt x="462" y="474"/>
                  </a:lnTo>
                  <a:lnTo>
                    <a:pt x="468" y="486"/>
                  </a:lnTo>
                  <a:lnTo>
                    <a:pt x="492" y="498"/>
                  </a:lnTo>
                  <a:lnTo>
                    <a:pt x="510" y="504"/>
                  </a:lnTo>
                  <a:lnTo>
                    <a:pt x="528" y="504"/>
                  </a:lnTo>
                  <a:lnTo>
                    <a:pt x="540" y="510"/>
                  </a:lnTo>
                  <a:lnTo>
                    <a:pt x="546" y="510"/>
                  </a:lnTo>
                  <a:lnTo>
                    <a:pt x="552" y="522"/>
                  </a:lnTo>
                  <a:lnTo>
                    <a:pt x="552" y="534"/>
                  </a:lnTo>
                  <a:lnTo>
                    <a:pt x="564" y="558"/>
                  </a:lnTo>
                  <a:lnTo>
                    <a:pt x="570" y="564"/>
                  </a:lnTo>
                  <a:lnTo>
                    <a:pt x="582" y="564"/>
                  </a:lnTo>
                  <a:lnTo>
                    <a:pt x="594" y="558"/>
                  </a:lnTo>
                  <a:lnTo>
                    <a:pt x="600" y="558"/>
                  </a:lnTo>
                  <a:lnTo>
                    <a:pt x="600" y="570"/>
                  </a:lnTo>
                  <a:lnTo>
                    <a:pt x="606" y="582"/>
                  </a:lnTo>
                  <a:lnTo>
                    <a:pt x="606" y="606"/>
                  </a:lnTo>
                  <a:lnTo>
                    <a:pt x="612" y="618"/>
                  </a:lnTo>
                  <a:lnTo>
                    <a:pt x="630" y="636"/>
                  </a:lnTo>
                  <a:lnTo>
                    <a:pt x="630" y="666"/>
                  </a:lnTo>
                  <a:lnTo>
                    <a:pt x="612" y="666"/>
                  </a:lnTo>
                  <a:lnTo>
                    <a:pt x="612" y="690"/>
                  </a:lnTo>
                  <a:lnTo>
                    <a:pt x="606" y="696"/>
                  </a:lnTo>
                  <a:lnTo>
                    <a:pt x="600" y="708"/>
                  </a:lnTo>
                  <a:lnTo>
                    <a:pt x="594" y="714"/>
                  </a:lnTo>
                  <a:lnTo>
                    <a:pt x="594" y="732"/>
                  </a:lnTo>
                  <a:lnTo>
                    <a:pt x="606" y="732"/>
                  </a:lnTo>
                  <a:lnTo>
                    <a:pt x="618" y="726"/>
                  </a:lnTo>
                  <a:lnTo>
                    <a:pt x="624" y="726"/>
                  </a:lnTo>
                  <a:lnTo>
                    <a:pt x="636" y="702"/>
                  </a:lnTo>
                  <a:lnTo>
                    <a:pt x="654" y="696"/>
                  </a:lnTo>
                  <a:lnTo>
                    <a:pt x="654" y="666"/>
                  </a:lnTo>
                  <a:lnTo>
                    <a:pt x="666" y="654"/>
                  </a:lnTo>
                  <a:lnTo>
                    <a:pt x="678" y="654"/>
                  </a:lnTo>
                  <a:lnTo>
                    <a:pt x="684" y="648"/>
                  </a:lnTo>
                  <a:lnTo>
                    <a:pt x="696" y="648"/>
                  </a:lnTo>
                  <a:lnTo>
                    <a:pt x="696" y="636"/>
                  </a:lnTo>
                  <a:lnTo>
                    <a:pt x="690" y="630"/>
                  </a:lnTo>
                  <a:lnTo>
                    <a:pt x="690" y="618"/>
                  </a:lnTo>
                  <a:lnTo>
                    <a:pt x="678" y="606"/>
                  </a:lnTo>
                  <a:lnTo>
                    <a:pt x="666" y="606"/>
                  </a:lnTo>
                  <a:lnTo>
                    <a:pt x="648" y="588"/>
                  </a:lnTo>
                  <a:lnTo>
                    <a:pt x="654" y="582"/>
                  </a:lnTo>
                  <a:lnTo>
                    <a:pt x="660" y="570"/>
                  </a:lnTo>
                  <a:lnTo>
                    <a:pt x="666" y="552"/>
                  </a:lnTo>
                  <a:lnTo>
                    <a:pt x="672" y="540"/>
                  </a:lnTo>
                  <a:lnTo>
                    <a:pt x="684" y="528"/>
                  </a:lnTo>
                  <a:lnTo>
                    <a:pt x="690" y="534"/>
                  </a:lnTo>
                  <a:lnTo>
                    <a:pt x="702" y="534"/>
                  </a:lnTo>
                  <a:lnTo>
                    <a:pt x="708" y="540"/>
                  </a:lnTo>
                  <a:lnTo>
                    <a:pt x="738" y="540"/>
                  </a:lnTo>
                  <a:lnTo>
                    <a:pt x="738" y="552"/>
                  </a:lnTo>
                  <a:lnTo>
                    <a:pt x="744" y="558"/>
                  </a:lnTo>
                  <a:lnTo>
                    <a:pt x="744" y="564"/>
                  </a:lnTo>
                  <a:lnTo>
                    <a:pt x="750" y="576"/>
                  </a:lnTo>
                  <a:lnTo>
                    <a:pt x="762" y="576"/>
                  </a:lnTo>
                  <a:lnTo>
                    <a:pt x="774" y="570"/>
                  </a:lnTo>
                  <a:lnTo>
                    <a:pt x="780" y="564"/>
                  </a:lnTo>
                  <a:lnTo>
                    <a:pt x="780" y="558"/>
                  </a:lnTo>
                  <a:lnTo>
                    <a:pt x="774" y="54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05" name="Israel" descr="© INSCALE GmbH, 05.05.2010&#10;http://www.presentationload.com/">
              <a:extLst>
                <a:ext uri="{FF2B5EF4-FFF2-40B4-BE49-F238E27FC236}">
                  <a16:creationId xmlns:a16="http://schemas.microsoft.com/office/drawing/2014/main" id="{9EEBA6F1-5FF2-335B-4AE6-11269993A5DF}"/>
                </a:ext>
              </a:extLst>
            </p:cNvPr>
            <p:cNvSpPr>
              <a:spLocks/>
            </p:cNvSpPr>
            <p:nvPr/>
          </p:nvSpPr>
          <p:spPr bwMode="gray">
            <a:xfrm>
              <a:off x="5130744" y="2197120"/>
              <a:ext cx="38542" cy="121556"/>
            </a:xfrm>
            <a:custGeom>
              <a:avLst/>
              <a:gdLst>
                <a:gd name="T0" fmla="*/ 0 w 102"/>
                <a:gd name="T1" fmla="*/ 2147483647 h 324"/>
                <a:gd name="T2" fmla="*/ 2147483647 w 102"/>
                <a:gd name="T3" fmla="*/ 2147483647 h 324"/>
                <a:gd name="T4" fmla="*/ 2147483647 w 102"/>
                <a:gd name="T5" fmla="*/ 2147483647 h 324"/>
                <a:gd name="T6" fmla="*/ 2147483647 w 102"/>
                <a:gd name="T7" fmla="*/ 2147483647 h 324"/>
                <a:gd name="T8" fmla="*/ 2147483647 w 102"/>
                <a:gd name="T9" fmla="*/ 2147483647 h 324"/>
                <a:gd name="T10" fmla="*/ 2147483647 w 102"/>
                <a:gd name="T11" fmla="*/ 2147483647 h 324"/>
                <a:gd name="T12" fmla="*/ 2147483647 w 102"/>
                <a:gd name="T13" fmla="*/ 2147483647 h 324"/>
                <a:gd name="T14" fmla="*/ 2147483647 w 102"/>
                <a:gd name="T15" fmla="*/ 2147483647 h 324"/>
                <a:gd name="T16" fmla="*/ 2147483647 w 102"/>
                <a:gd name="T17" fmla="*/ 2147483647 h 324"/>
                <a:gd name="T18" fmla="*/ 2147483647 w 102"/>
                <a:gd name="T19" fmla="*/ 2147483647 h 324"/>
                <a:gd name="T20" fmla="*/ 2147483647 w 102"/>
                <a:gd name="T21" fmla="*/ 2147483647 h 324"/>
                <a:gd name="T22" fmla="*/ 2147483647 w 102"/>
                <a:gd name="T23" fmla="*/ 2147483647 h 324"/>
                <a:gd name="T24" fmla="*/ 2147483647 w 102"/>
                <a:gd name="T25" fmla="*/ 2147483647 h 324"/>
                <a:gd name="T26" fmla="*/ 2147483647 w 102"/>
                <a:gd name="T27" fmla="*/ 2147483647 h 324"/>
                <a:gd name="T28" fmla="*/ 2147483647 w 102"/>
                <a:gd name="T29" fmla="*/ 2147483647 h 324"/>
                <a:gd name="T30" fmla="*/ 2147483647 w 102"/>
                <a:gd name="T31" fmla="*/ 2147483647 h 324"/>
                <a:gd name="T32" fmla="*/ 2147483647 w 102"/>
                <a:gd name="T33" fmla="*/ 2147483647 h 324"/>
                <a:gd name="T34" fmla="*/ 2147483647 w 102"/>
                <a:gd name="T35" fmla="*/ 2147483647 h 324"/>
                <a:gd name="T36" fmla="*/ 2147483647 w 102"/>
                <a:gd name="T37" fmla="*/ 2147483647 h 324"/>
                <a:gd name="T38" fmla="*/ 2147483647 w 102"/>
                <a:gd name="T39" fmla="*/ 2147483647 h 324"/>
                <a:gd name="T40" fmla="*/ 2147483647 w 102"/>
                <a:gd name="T41" fmla="*/ 2147483647 h 324"/>
                <a:gd name="T42" fmla="*/ 2147483647 w 102"/>
                <a:gd name="T43" fmla="*/ 2147483647 h 324"/>
                <a:gd name="T44" fmla="*/ 2147483647 w 102"/>
                <a:gd name="T45" fmla="*/ 2147483647 h 324"/>
                <a:gd name="T46" fmla="*/ 2147483647 w 102"/>
                <a:gd name="T47" fmla="*/ 2147483647 h 324"/>
                <a:gd name="T48" fmla="*/ 2147483647 w 102"/>
                <a:gd name="T49" fmla="*/ 0 h 324"/>
                <a:gd name="T50" fmla="*/ 2147483647 w 102"/>
                <a:gd name="T51" fmla="*/ 2147483647 h 324"/>
                <a:gd name="T52" fmla="*/ 2147483647 w 102"/>
                <a:gd name="T53" fmla="*/ 2147483647 h 324"/>
                <a:gd name="T54" fmla="*/ 2147483647 w 102"/>
                <a:gd name="T55" fmla="*/ 2147483647 h 324"/>
                <a:gd name="T56" fmla="*/ 2147483647 w 102"/>
                <a:gd name="T57" fmla="*/ 2147483647 h 324"/>
                <a:gd name="T58" fmla="*/ 2147483647 w 102"/>
                <a:gd name="T59" fmla="*/ 2147483647 h 324"/>
                <a:gd name="T60" fmla="*/ 2147483647 w 102"/>
                <a:gd name="T61" fmla="*/ 2147483647 h 324"/>
                <a:gd name="T62" fmla="*/ 2147483647 w 102"/>
                <a:gd name="T63" fmla="*/ 2147483647 h 324"/>
                <a:gd name="T64" fmla="*/ 2147483647 w 102"/>
                <a:gd name="T65" fmla="*/ 2147483647 h 324"/>
                <a:gd name="T66" fmla="*/ 2147483647 w 102"/>
                <a:gd name="T67" fmla="*/ 2147483647 h 324"/>
                <a:gd name="T68" fmla="*/ 2147483647 w 102"/>
                <a:gd name="T69" fmla="*/ 2147483647 h 324"/>
                <a:gd name="T70" fmla="*/ 2147483647 w 102"/>
                <a:gd name="T71" fmla="*/ 2147483647 h 324"/>
                <a:gd name="T72" fmla="*/ 2147483647 w 102"/>
                <a:gd name="T73" fmla="*/ 2147483647 h 324"/>
                <a:gd name="T74" fmla="*/ 2147483647 w 102"/>
                <a:gd name="T75" fmla="*/ 2147483647 h 324"/>
                <a:gd name="T76" fmla="*/ 2147483647 w 102"/>
                <a:gd name="T77" fmla="*/ 2147483647 h 324"/>
                <a:gd name="T78" fmla="*/ 0 w 102"/>
                <a:gd name="T79" fmla="*/ 2147483647 h 32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02"/>
                <a:gd name="T121" fmla="*/ 0 h 324"/>
                <a:gd name="T122" fmla="*/ 102 w 102"/>
                <a:gd name="T123" fmla="*/ 324 h 32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02" h="324">
                  <a:moveTo>
                    <a:pt x="0" y="168"/>
                  </a:moveTo>
                  <a:lnTo>
                    <a:pt x="54" y="312"/>
                  </a:lnTo>
                  <a:lnTo>
                    <a:pt x="60" y="324"/>
                  </a:lnTo>
                  <a:lnTo>
                    <a:pt x="60" y="306"/>
                  </a:lnTo>
                  <a:lnTo>
                    <a:pt x="66" y="294"/>
                  </a:lnTo>
                  <a:lnTo>
                    <a:pt x="66" y="234"/>
                  </a:lnTo>
                  <a:lnTo>
                    <a:pt x="72" y="228"/>
                  </a:lnTo>
                  <a:lnTo>
                    <a:pt x="78" y="216"/>
                  </a:lnTo>
                  <a:lnTo>
                    <a:pt x="84" y="210"/>
                  </a:lnTo>
                  <a:lnTo>
                    <a:pt x="90" y="198"/>
                  </a:lnTo>
                  <a:lnTo>
                    <a:pt x="90" y="186"/>
                  </a:lnTo>
                  <a:lnTo>
                    <a:pt x="78" y="174"/>
                  </a:lnTo>
                  <a:lnTo>
                    <a:pt x="78" y="162"/>
                  </a:lnTo>
                  <a:lnTo>
                    <a:pt x="72" y="156"/>
                  </a:lnTo>
                  <a:lnTo>
                    <a:pt x="66" y="162"/>
                  </a:lnTo>
                  <a:lnTo>
                    <a:pt x="66" y="168"/>
                  </a:lnTo>
                  <a:lnTo>
                    <a:pt x="60" y="168"/>
                  </a:lnTo>
                  <a:lnTo>
                    <a:pt x="54" y="174"/>
                  </a:lnTo>
                  <a:lnTo>
                    <a:pt x="48" y="168"/>
                  </a:lnTo>
                  <a:lnTo>
                    <a:pt x="48" y="96"/>
                  </a:lnTo>
                  <a:lnTo>
                    <a:pt x="66" y="78"/>
                  </a:lnTo>
                  <a:lnTo>
                    <a:pt x="84" y="78"/>
                  </a:lnTo>
                  <a:lnTo>
                    <a:pt x="90" y="60"/>
                  </a:lnTo>
                  <a:lnTo>
                    <a:pt x="84" y="18"/>
                  </a:lnTo>
                  <a:lnTo>
                    <a:pt x="102" y="0"/>
                  </a:lnTo>
                  <a:lnTo>
                    <a:pt x="78" y="6"/>
                  </a:lnTo>
                  <a:lnTo>
                    <a:pt x="78" y="18"/>
                  </a:lnTo>
                  <a:lnTo>
                    <a:pt x="72" y="30"/>
                  </a:lnTo>
                  <a:lnTo>
                    <a:pt x="66" y="36"/>
                  </a:lnTo>
                  <a:lnTo>
                    <a:pt x="60" y="36"/>
                  </a:lnTo>
                  <a:lnTo>
                    <a:pt x="54" y="30"/>
                  </a:lnTo>
                  <a:lnTo>
                    <a:pt x="42" y="54"/>
                  </a:lnTo>
                  <a:lnTo>
                    <a:pt x="30" y="60"/>
                  </a:lnTo>
                  <a:lnTo>
                    <a:pt x="36" y="72"/>
                  </a:lnTo>
                  <a:lnTo>
                    <a:pt x="36" y="84"/>
                  </a:lnTo>
                  <a:lnTo>
                    <a:pt x="42" y="90"/>
                  </a:lnTo>
                  <a:lnTo>
                    <a:pt x="42" y="96"/>
                  </a:lnTo>
                  <a:lnTo>
                    <a:pt x="18" y="138"/>
                  </a:lnTo>
                  <a:lnTo>
                    <a:pt x="18" y="156"/>
                  </a:lnTo>
                  <a:lnTo>
                    <a:pt x="0" y="16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06" name="Ireland" descr="© INSCALE GmbH, 05.05.2010&#10;http://www.presentationload.com/">
              <a:extLst>
                <a:ext uri="{FF2B5EF4-FFF2-40B4-BE49-F238E27FC236}">
                  <a16:creationId xmlns:a16="http://schemas.microsoft.com/office/drawing/2014/main" id="{50E131E2-9901-36DF-C4A9-207C1E1A4286}"/>
                </a:ext>
              </a:extLst>
            </p:cNvPr>
            <p:cNvSpPr>
              <a:spLocks/>
            </p:cNvSpPr>
            <p:nvPr/>
          </p:nvSpPr>
          <p:spPr bwMode="gray">
            <a:xfrm>
              <a:off x="4033788" y="1541909"/>
              <a:ext cx="106731" cy="112660"/>
            </a:xfrm>
            <a:custGeom>
              <a:avLst/>
              <a:gdLst>
                <a:gd name="T0" fmla="*/ 2147483647 w 282"/>
                <a:gd name="T1" fmla="*/ 2147483647 h 300"/>
                <a:gd name="T2" fmla="*/ 2147483647 w 282"/>
                <a:gd name="T3" fmla="*/ 2147483647 h 300"/>
                <a:gd name="T4" fmla="*/ 2147483647 w 282"/>
                <a:gd name="T5" fmla="*/ 2147483647 h 300"/>
                <a:gd name="T6" fmla="*/ 2147483647 w 282"/>
                <a:gd name="T7" fmla="*/ 2147483647 h 300"/>
                <a:gd name="T8" fmla="*/ 2147483647 w 282"/>
                <a:gd name="T9" fmla="*/ 2147483647 h 300"/>
                <a:gd name="T10" fmla="*/ 2147483647 w 282"/>
                <a:gd name="T11" fmla="*/ 2147483647 h 300"/>
                <a:gd name="T12" fmla="*/ 2147483647 w 282"/>
                <a:gd name="T13" fmla="*/ 2147483647 h 300"/>
                <a:gd name="T14" fmla="*/ 2147483647 w 282"/>
                <a:gd name="T15" fmla="*/ 2147483647 h 300"/>
                <a:gd name="T16" fmla="*/ 2147483647 w 282"/>
                <a:gd name="T17" fmla="*/ 2147483647 h 300"/>
                <a:gd name="T18" fmla="*/ 2147483647 w 282"/>
                <a:gd name="T19" fmla="*/ 2147483647 h 300"/>
                <a:gd name="T20" fmla="*/ 2147483647 w 282"/>
                <a:gd name="T21" fmla="*/ 2147483647 h 300"/>
                <a:gd name="T22" fmla="*/ 2147483647 w 282"/>
                <a:gd name="T23" fmla="*/ 2147483647 h 300"/>
                <a:gd name="T24" fmla="*/ 2147483647 w 282"/>
                <a:gd name="T25" fmla="*/ 0 h 300"/>
                <a:gd name="T26" fmla="*/ 2147483647 w 282"/>
                <a:gd name="T27" fmla="*/ 2147483647 h 300"/>
                <a:gd name="T28" fmla="*/ 2147483647 w 282"/>
                <a:gd name="T29" fmla="*/ 2147483647 h 300"/>
                <a:gd name="T30" fmla="*/ 2147483647 w 282"/>
                <a:gd name="T31" fmla="*/ 2147483647 h 300"/>
                <a:gd name="T32" fmla="*/ 2147483647 w 282"/>
                <a:gd name="T33" fmla="*/ 2147483647 h 300"/>
                <a:gd name="T34" fmla="*/ 2147483647 w 282"/>
                <a:gd name="T35" fmla="*/ 2147483647 h 300"/>
                <a:gd name="T36" fmla="*/ 2147483647 w 282"/>
                <a:gd name="T37" fmla="*/ 2147483647 h 300"/>
                <a:gd name="T38" fmla="*/ 2147483647 w 282"/>
                <a:gd name="T39" fmla="*/ 2147483647 h 300"/>
                <a:gd name="T40" fmla="*/ 2147483647 w 282"/>
                <a:gd name="T41" fmla="*/ 2147483647 h 300"/>
                <a:gd name="T42" fmla="*/ 2147483647 w 282"/>
                <a:gd name="T43" fmla="*/ 2147483647 h 300"/>
                <a:gd name="T44" fmla="*/ 2147483647 w 282"/>
                <a:gd name="T45" fmla="*/ 2147483647 h 300"/>
                <a:gd name="T46" fmla="*/ 2147483647 w 282"/>
                <a:gd name="T47" fmla="*/ 2147483647 h 300"/>
                <a:gd name="T48" fmla="*/ 2147483647 w 282"/>
                <a:gd name="T49" fmla="*/ 2147483647 h 300"/>
                <a:gd name="T50" fmla="*/ 2147483647 w 282"/>
                <a:gd name="T51" fmla="*/ 2147483647 h 300"/>
                <a:gd name="T52" fmla="*/ 2147483647 w 282"/>
                <a:gd name="T53" fmla="*/ 2147483647 h 300"/>
                <a:gd name="T54" fmla="*/ 2147483647 w 282"/>
                <a:gd name="T55" fmla="*/ 2147483647 h 300"/>
                <a:gd name="T56" fmla="*/ 2147483647 w 282"/>
                <a:gd name="T57" fmla="*/ 2147483647 h 300"/>
                <a:gd name="T58" fmla="*/ 2147483647 w 282"/>
                <a:gd name="T59" fmla="*/ 2147483647 h 300"/>
                <a:gd name="T60" fmla="*/ 2147483647 w 282"/>
                <a:gd name="T61" fmla="*/ 2147483647 h 300"/>
                <a:gd name="T62" fmla="*/ 2147483647 w 282"/>
                <a:gd name="T63" fmla="*/ 2147483647 h 300"/>
                <a:gd name="T64" fmla="*/ 2147483647 w 282"/>
                <a:gd name="T65" fmla="*/ 2147483647 h 300"/>
                <a:gd name="T66" fmla="*/ 2147483647 w 282"/>
                <a:gd name="T67" fmla="*/ 2147483647 h 300"/>
                <a:gd name="T68" fmla="*/ 2147483647 w 282"/>
                <a:gd name="T69" fmla="*/ 2147483647 h 300"/>
                <a:gd name="T70" fmla="*/ 2147483647 w 282"/>
                <a:gd name="T71" fmla="*/ 2147483647 h 300"/>
                <a:gd name="T72" fmla="*/ 2147483647 w 282"/>
                <a:gd name="T73" fmla="*/ 2147483647 h 300"/>
                <a:gd name="T74" fmla="*/ 2147483647 w 282"/>
                <a:gd name="T75" fmla="*/ 2147483647 h 300"/>
                <a:gd name="T76" fmla="*/ 2147483647 w 282"/>
                <a:gd name="T77" fmla="*/ 2147483647 h 300"/>
                <a:gd name="T78" fmla="*/ 2147483647 w 282"/>
                <a:gd name="T79" fmla="*/ 2147483647 h 300"/>
                <a:gd name="T80" fmla="*/ 0 w 282"/>
                <a:gd name="T81" fmla="*/ 2147483647 h 300"/>
                <a:gd name="T82" fmla="*/ 2147483647 w 282"/>
                <a:gd name="T83" fmla="*/ 2147483647 h 300"/>
                <a:gd name="T84" fmla="*/ 2147483647 w 282"/>
                <a:gd name="T85" fmla="*/ 2147483647 h 300"/>
                <a:gd name="T86" fmla="*/ 2147483647 w 282"/>
                <a:gd name="T87" fmla="*/ 2147483647 h 300"/>
                <a:gd name="T88" fmla="*/ 2147483647 w 282"/>
                <a:gd name="T89" fmla="*/ 2147483647 h 300"/>
                <a:gd name="T90" fmla="*/ 2147483647 w 282"/>
                <a:gd name="T91" fmla="*/ 2147483647 h 300"/>
                <a:gd name="T92" fmla="*/ 2147483647 w 282"/>
                <a:gd name="T93" fmla="*/ 2147483647 h 300"/>
                <a:gd name="T94" fmla="*/ 2147483647 w 282"/>
                <a:gd name="T95" fmla="*/ 2147483647 h 300"/>
                <a:gd name="T96" fmla="*/ 2147483647 w 282"/>
                <a:gd name="T97" fmla="*/ 2147483647 h 300"/>
                <a:gd name="T98" fmla="*/ 2147483647 w 282"/>
                <a:gd name="T99" fmla="*/ 2147483647 h 300"/>
                <a:gd name="T100" fmla="*/ 2147483647 w 282"/>
                <a:gd name="T101" fmla="*/ 2147483647 h 300"/>
                <a:gd name="T102" fmla="*/ 2147483647 w 282"/>
                <a:gd name="T103" fmla="*/ 2147483647 h 300"/>
                <a:gd name="T104" fmla="*/ 2147483647 w 282"/>
                <a:gd name="T105" fmla="*/ 2147483647 h 300"/>
                <a:gd name="T106" fmla="*/ 2147483647 w 282"/>
                <a:gd name="T107" fmla="*/ 2147483647 h 300"/>
                <a:gd name="T108" fmla="*/ 2147483647 w 282"/>
                <a:gd name="T109" fmla="*/ 2147483647 h 300"/>
                <a:gd name="T110" fmla="*/ 2147483647 w 282"/>
                <a:gd name="T111" fmla="*/ 2147483647 h 30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82"/>
                <a:gd name="T169" fmla="*/ 0 h 300"/>
                <a:gd name="T170" fmla="*/ 282 w 282"/>
                <a:gd name="T171" fmla="*/ 300 h 300"/>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82" h="300">
                  <a:moveTo>
                    <a:pt x="276" y="156"/>
                  </a:moveTo>
                  <a:lnTo>
                    <a:pt x="276" y="144"/>
                  </a:lnTo>
                  <a:lnTo>
                    <a:pt x="270" y="132"/>
                  </a:lnTo>
                  <a:lnTo>
                    <a:pt x="264" y="126"/>
                  </a:lnTo>
                  <a:lnTo>
                    <a:pt x="264" y="114"/>
                  </a:lnTo>
                  <a:lnTo>
                    <a:pt x="258" y="108"/>
                  </a:lnTo>
                  <a:lnTo>
                    <a:pt x="258" y="102"/>
                  </a:lnTo>
                  <a:lnTo>
                    <a:pt x="276" y="102"/>
                  </a:lnTo>
                  <a:lnTo>
                    <a:pt x="282" y="96"/>
                  </a:lnTo>
                  <a:lnTo>
                    <a:pt x="246" y="90"/>
                  </a:lnTo>
                  <a:lnTo>
                    <a:pt x="228" y="66"/>
                  </a:lnTo>
                  <a:lnTo>
                    <a:pt x="204" y="90"/>
                  </a:lnTo>
                  <a:lnTo>
                    <a:pt x="192" y="90"/>
                  </a:lnTo>
                  <a:lnTo>
                    <a:pt x="168" y="78"/>
                  </a:lnTo>
                  <a:lnTo>
                    <a:pt x="162" y="72"/>
                  </a:lnTo>
                  <a:lnTo>
                    <a:pt x="174" y="60"/>
                  </a:lnTo>
                  <a:lnTo>
                    <a:pt x="180" y="60"/>
                  </a:lnTo>
                  <a:lnTo>
                    <a:pt x="186" y="54"/>
                  </a:lnTo>
                  <a:lnTo>
                    <a:pt x="192" y="54"/>
                  </a:lnTo>
                  <a:lnTo>
                    <a:pt x="192" y="42"/>
                  </a:lnTo>
                  <a:lnTo>
                    <a:pt x="234" y="18"/>
                  </a:lnTo>
                  <a:lnTo>
                    <a:pt x="240" y="12"/>
                  </a:lnTo>
                  <a:lnTo>
                    <a:pt x="240" y="6"/>
                  </a:lnTo>
                  <a:lnTo>
                    <a:pt x="234" y="6"/>
                  </a:lnTo>
                  <a:lnTo>
                    <a:pt x="228" y="0"/>
                  </a:lnTo>
                  <a:lnTo>
                    <a:pt x="222" y="0"/>
                  </a:lnTo>
                  <a:lnTo>
                    <a:pt x="210" y="6"/>
                  </a:lnTo>
                  <a:lnTo>
                    <a:pt x="204" y="18"/>
                  </a:lnTo>
                  <a:lnTo>
                    <a:pt x="198" y="6"/>
                  </a:lnTo>
                  <a:lnTo>
                    <a:pt x="174" y="6"/>
                  </a:lnTo>
                  <a:lnTo>
                    <a:pt x="162" y="12"/>
                  </a:lnTo>
                  <a:lnTo>
                    <a:pt x="156" y="12"/>
                  </a:lnTo>
                  <a:lnTo>
                    <a:pt x="150" y="18"/>
                  </a:lnTo>
                  <a:lnTo>
                    <a:pt x="150" y="30"/>
                  </a:lnTo>
                  <a:lnTo>
                    <a:pt x="144" y="36"/>
                  </a:lnTo>
                  <a:lnTo>
                    <a:pt x="144" y="42"/>
                  </a:lnTo>
                  <a:lnTo>
                    <a:pt x="126" y="42"/>
                  </a:lnTo>
                  <a:lnTo>
                    <a:pt x="120" y="48"/>
                  </a:lnTo>
                  <a:lnTo>
                    <a:pt x="120" y="54"/>
                  </a:lnTo>
                  <a:lnTo>
                    <a:pt x="138" y="54"/>
                  </a:lnTo>
                  <a:lnTo>
                    <a:pt x="144" y="60"/>
                  </a:lnTo>
                  <a:lnTo>
                    <a:pt x="150" y="60"/>
                  </a:lnTo>
                  <a:lnTo>
                    <a:pt x="150" y="66"/>
                  </a:lnTo>
                  <a:lnTo>
                    <a:pt x="144" y="72"/>
                  </a:lnTo>
                  <a:lnTo>
                    <a:pt x="132" y="72"/>
                  </a:lnTo>
                  <a:lnTo>
                    <a:pt x="132" y="78"/>
                  </a:lnTo>
                  <a:lnTo>
                    <a:pt x="126" y="84"/>
                  </a:lnTo>
                  <a:lnTo>
                    <a:pt x="102" y="84"/>
                  </a:lnTo>
                  <a:lnTo>
                    <a:pt x="102" y="90"/>
                  </a:lnTo>
                  <a:lnTo>
                    <a:pt x="90" y="78"/>
                  </a:lnTo>
                  <a:lnTo>
                    <a:pt x="42" y="78"/>
                  </a:lnTo>
                  <a:lnTo>
                    <a:pt x="42" y="102"/>
                  </a:lnTo>
                  <a:lnTo>
                    <a:pt x="54" y="102"/>
                  </a:lnTo>
                  <a:lnTo>
                    <a:pt x="54" y="108"/>
                  </a:lnTo>
                  <a:lnTo>
                    <a:pt x="60" y="114"/>
                  </a:lnTo>
                  <a:lnTo>
                    <a:pt x="42" y="126"/>
                  </a:lnTo>
                  <a:lnTo>
                    <a:pt x="36" y="126"/>
                  </a:lnTo>
                  <a:lnTo>
                    <a:pt x="30" y="132"/>
                  </a:lnTo>
                  <a:lnTo>
                    <a:pt x="30" y="138"/>
                  </a:lnTo>
                  <a:lnTo>
                    <a:pt x="42" y="150"/>
                  </a:lnTo>
                  <a:lnTo>
                    <a:pt x="54" y="156"/>
                  </a:lnTo>
                  <a:lnTo>
                    <a:pt x="60" y="162"/>
                  </a:lnTo>
                  <a:lnTo>
                    <a:pt x="72" y="162"/>
                  </a:lnTo>
                  <a:lnTo>
                    <a:pt x="78" y="156"/>
                  </a:lnTo>
                  <a:lnTo>
                    <a:pt x="96" y="156"/>
                  </a:lnTo>
                  <a:lnTo>
                    <a:pt x="96" y="168"/>
                  </a:lnTo>
                  <a:lnTo>
                    <a:pt x="90" y="174"/>
                  </a:lnTo>
                  <a:lnTo>
                    <a:pt x="72" y="174"/>
                  </a:lnTo>
                  <a:lnTo>
                    <a:pt x="72" y="192"/>
                  </a:lnTo>
                  <a:lnTo>
                    <a:pt x="54" y="192"/>
                  </a:lnTo>
                  <a:lnTo>
                    <a:pt x="48" y="198"/>
                  </a:lnTo>
                  <a:lnTo>
                    <a:pt x="48" y="210"/>
                  </a:lnTo>
                  <a:lnTo>
                    <a:pt x="42" y="222"/>
                  </a:lnTo>
                  <a:lnTo>
                    <a:pt x="42" y="234"/>
                  </a:lnTo>
                  <a:lnTo>
                    <a:pt x="18" y="234"/>
                  </a:lnTo>
                  <a:lnTo>
                    <a:pt x="12" y="240"/>
                  </a:lnTo>
                  <a:lnTo>
                    <a:pt x="6" y="240"/>
                  </a:lnTo>
                  <a:lnTo>
                    <a:pt x="6" y="246"/>
                  </a:lnTo>
                  <a:lnTo>
                    <a:pt x="12" y="246"/>
                  </a:lnTo>
                  <a:lnTo>
                    <a:pt x="18" y="252"/>
                  </a:lnTo>
                  <a:lnTo>
                    <a:pt x="6" y="252"/>
                  </a:lnTo>
                  <a:lnTo>
                    <a:pt x="0" y="258"/>
                  </a:lnTo>
                  <a:lnTo>
                    <a:pt x="0" y="270"/>
                  </a:lnTo>
                  <a:lnTo>
                    <a:pt x="42" y="270"/>
                  </a:lnTo>
                  <a:lnTo>
                    <a:pt x="24" y="288"/>
                  </a:lnTo>
                  <a:lnTo>
                    <a:pt x="30" y="282"/>
                  </a:lnTo>
                  <a:lnTo>
                    <a:pt x="48" y="282"/>
                  </a:lnTo>
                  <a:lnTo>
                    <a:pt x="48" y="288"/>
                  </a:lnTo>
                  <a:lnTo>
                    <a:pt x="42" y="288"/>
                  </a:lnTo>
                  <a:lnTo>
                    <a:pt x="36" y="294"/>
                  </a:lnTo>
                  <a:lnTo>
                    <a:pt x="30" y="294"/>
                  </a:lnTo>
                  <a:lnTo>
                    <a:pt x="36" y="300"/>
                  </a:lnTo>
                  <a:lnTo>
                    <a:pt x="60" y="300"/>
                  </a:lnTo>
                  <a:lnTo>
                    <a:pt x="96" y="288"/>
                  </a:lnTo>
                  <a:lnTo>
                    <a:pt x="108" y="282"/>
                  </a:lnTo>
                  <a:lnTo>
                    <a:pt x="120" y="270"/>
                  </a:lnTo>
                  <a:lnTo>
                    <a:pt x="120" y="264"/>
                  </a:lnTo>
                  <a:lnTo>
                    <a:pt x="132" y="270"/>
                  </a:lnTo>
                  <a:lnTo>
                    <a:pt x="138" y="270"/>
                  </a:lnTo>
                  <a:lnTo>
                    <a:pt x="150" y="264"/>
                  </a:lnTo>
                  <a:lnTo>
                    <a:pt x="162" y="252"/>
                  </a:lnTo>
                  <a:lnTo>
                    <a:pt x="180" y="246"/>
                  </a:lnTo>
                  <a:lnTo>
                    <a:pt x="204" y="246"/>
                  </a:lnTo>
                  <a:lnTo>
                    <a:pt x="210" y="240"/>
                  </a:lnTo>
                  <a:lnTo>
                    <a:pt x="252" y="240"/>
                  </a:lnTo>
                  <a:lnTo>
                    <a:pt x="246" y="222"/>
                  </a:lnTo>
                  <a:lnTo>
                    <a:pt x="264" y="222"/>
                  </a:lnTo>
                  <a:lnTo>
                    <a:pt x="264" y="198"/>
                  </a:lnTo>
                  <a:lnTo>
                    <a:pt x="270" y="192"/>
                  </a:lnTo>
                  <a:lnTo>
                    <a:pt x="270" y="180"/>
                  </a:lnTo>
                  <a:lnTo>
                    <a:pt x="276" y="168"/>
                  </a:lnTo>
                  <a:lnTo>
                    <a:pt x="276" y="15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07" name="Iraq" descr="© INSCALE GmbH, 05.05.2010&#10;http://www.presentationload.com/">
              <a:extLst>
                <a:ext uri="{FF2B5EF4-FFF2-40B4-BE49-F238E27FC236}">
                  <a16:creationId xmlns:a16="http://schemas.microsoft.com/office/drawing/2014/main" id="{86A4A018-73FB-BD9B-1D3C-7A3FD091F371}"/>
                </a:ext>
              </a:extLst>
            </p:cNvPr>
            <p:cNvSpPr>
              <a:spLocks/>
            </p:cNvSpPr>
            <p:nvPr/>
          </p:nvSpPr>
          <p:spPr bwMode="gray">
            <a:xfrm>
              <a:off x="5241923" y="2078530"/>
              <a:ext cx="259416" cy="250522"/>
            </a:xfrm>
            <a:custGeom>
              <a:avLst/>
              <a:gdLst>
                <a:gd name="T0" fmla="*/ 2147483647 w 684"/>
                <a:gd name="T1" fmla="*/ 2147483647 h 660"/>
                <a:gd name="T2" fmla="*/ 2147483647 w 684"/>
                <a:gd name="T3" fmla="*/ 2147483647 h 660"/>
                <a:gd name="T4" fmla="*/ 2147483647 w 684"/>
                <a:gd name="T5" fmla="*/ 2147483647 h 660"/>
                <a:gd name="T6" fmla="*/ 2147483647 w 684"/>
                <a:gd name="T7" fmla="*/ 2147483647 h 660"/>
                <a:gd name="T8" fmla="*/ 2147483647 w 684"/>
                <a:gd name="T9" fmla="*/ 2147483647 h 660"/>
                <a:gd name="T10" fmla="*/ 2147483647 w 684"/>
                <a:gd name="T11" fmla="*/ 2147483647 h 660"/>
                <a:gd name="T12" fmla="*/ 2147483647 w 684"/>
                <a:gd name="T13" fmla="*/ 2147483647 h 660"/>
                <a:gd name="T14" fmla="*/ 2147483647 w 684"/>
                <a:gd name="T15" fmla="*/ 2147483647 h 660"/>
                <a:gd name="T16" fmla="*/ 2147483647 w 684"/>
                <a:gd name="T17" fmla="*/ 2147483647 h 660"/>
                <a:gd name="T18" fmla="*/ 2147483647 w 684"/>
                <a:gd name="T19" fmla="*/ 2147483647 h 660"/>
                <a:gd name="T20" fmla="*/ 2147483647 w 684"/>
                <a:gd name="T21" fmla="*/ 2147483647 h 660"/>
                <a:gd name="T22" fmla="*/ 2147483647 w 684"/>
                <a:gd name="T23" fmla="*/ 2147483647 h 660"/>
                <a:gd name="T24" fmla="*/ 2147483647 w 684"/>
                <a:gd name="T25" fmla="*/ 2147483647 h 660"/>
                <a:gd name="T26" fmla="*/ 2147483647 w 684"/>
                <a:gd name="T27" fmla="*/ 2147483647 h 660"/>
                <a:gd name="T28" fmla="*/ 2147483647 w 684"/>
                <a:gd name="T29" fmla="*/ 2147483647 h 660"/>
                <a:gd name="T30" fmla="*/ 2147483647 w 684"/>
                <a:gd name="T31" fmla="*/ 2147483647 h 660"/>
                <a:gd name="T32" fmla="*/ 2147483647 w 684"/>
                <a:gd name="T33" fmla="*/ 2147483647 h 660"/>
                <a:gd name="T34" fmla="*/ 2147483647 w 684"/>
                <a:gd name="T35" fmla="*/ 2147483647 h 660"/>
                <a:gd name="T36" fmla="*/ 2147483647 w 684"/>
                <a:gd name="T37" fmla="*/ 2147483647 h 660"/>
                <a:gd name="T38" fmla="*/ 2147483647 w 684"/>
                <a:gd name="T39" fmla="*/ 2147483647 h 660"/>
                <a:gd name="T40" fmla="*/ 2147483647 w 684"/>
                <a:gd name="T41" fmla="*/ 2147483647 h 660"/>
                <a:gd name="T42" fmla="*/ 2147483647 w 684"/>
                <a:gd name="T43" fmla="*/ 2147483647 h 660"/>
                <a:gd name="T44" fmla="*/ 2147483647 w 684"/>
                <a:gd name="T45" fmla="*/ 2147483647 h 660"/>
                <a:gd name="T46" fmla="*/ 2147483647 w 684"/>
                <a:gd name="T47" fmla="*/ 2147483647 h 660"/>
                <a:gd name="T48" fmla="*/ 2147483647 w 684"/>
                <a:gd name="T49" fmla="*/ 2147483647 h 660"/>
                <a:gd name="T50" fmla="*/ 2147483647 w 684"/>
                <a:gd name="T51" fmla="*/ 2147483647 h 660"/>
                <a:gd name="T52" fmla="*/ 2147483647 w 684"/>
                <a:gd name="T53" fmla="*/ 0 h 660"/>
                <a:gd name="T54" fmla="*/ 2147483647 w 684"/>
                <a:gd name="T55" fmla="*/ 2147483647 h 660"/>
                <a:gd name="T56" fmla="*/ 2147483647 w 684"/>
                <a:gd name="T57" fmla="*/ 2147483647 h 660"/>
                <a:gd name="T58" fmla="*/ 2147483647 w 684"/>
                <a:gd name="T59" fmla="*/ 0 h 660"/>
                <a:gd name="T60" fmla="*/ 2147483647 w 684"/>
                <a:gd name="T61" fmla="*/ 2147483647 h 660"/>
                <a:gd name="T62" fmla="*/ 2147483647 w 684"/>
                <a:gd name="T63" fmla="*/ 2147483647 h 660"/>
                <a:gd name="T64" fmla="*/ 2147483647 w 684"/>
                <a:gd name="T65" fmla="*/ 2147483647 h 660"/>
                <a:gd name="T66" fmla="*/ 2147483647 w 684"/>
                <a:gd name="T67" fmla="*/ 2147483647 h 660"/>
                <a:gd name="T68" fmla="*/ 2147483647 w 684"/>
                <a:gd name="T69" fmla="*/ 2147483647 h 660"/>
                <a:gd name="T70" fmla="*/ 2147483647 w 684"/>
                <a:gd name="T71" fmla="*/ 2147483647 h 660"/>
                <a:gd name="T72" fmla="*/ 2147483647 w 684"/>
                <a:gd name="T73" fmla="*/ 2147483647 h 660"/>
                <a:gd name="T74" fmla="*/ 2147483647 w 684"/>
                <a:gd name="T75" fmla="*/ 2147483647 h 660"/>
                <a:gd name="T76" fmla="*/ 2147483647 w 684"/>
                <a:gd name="T77" fmla="*/ 2147483647 h 660"/>
                <a:gd name="T78" fmla="*/ 2147483647 w 684"/>
                <a:gd name="T79" fmla="*/ 2147483647 h 660"/>
                <a:gd name="T80" fmla="*/ 2147483647 w 684"/>
                <a:gd name="T81" fmla="*/ 2147483647 h 660"/>
                <a:gd name="T82" fmla="*/ 2147483647 w 684"/>
                <a:gd name="T83" fmla="*/ 2147483647 h 660"/>
                <a:gd name="T84" fmla="*/ 2147483647 w 684"/>
                <a:gd name="T85" fmla="*/ 2147483647 h 660"/>
                <a:gd name="T86" fmla="*/ 0 w 684"/>
                <a:gd name="T87" fmla="*/ 2147483647 h 660"/>
                <a:gd name="T88" fmla="*/ 2147483647 w 684"/>
                <a:gd name="T89" fmla="*/ 2147483647 h 660"/>
                <a:gd name="T90" fmla="*/ 2147483647 w 684"/>
                <a:gd name="T91" fmla="*/ 2147483647 h 660"/>
                <a:gd name="T92" fmla="*/ 2147483647 w 684"/>
                <a:gd name="T93" fmla="*/ 2147483647 h 660"/>
                <a:gd name="T94" fmla="*/ 2147483647 w 684"/>
                <a:gd name="T95" fmla="*/ 2147483647 h 660"/>
                <a:gd name="T96" fmla="*/ 2147483647 w 684"/>
                <a:gd name="T97" fmla="*/ 2147483647 h 660"/>
                <a:gd name="T98" fmla="*/ 2147483647 w 684"/>
                <a:gd name="T99" fmla="*/ 2147483647 h 660"/>
                <a:gd name="T100" fmla="*/ 2147483647 w 684"/>
                <a:gd name="T101" fmla="*/ 2147483647 h 660"/>
                <a:gd name="T102" fmla="*/ 2147483647 w 684"/>
                <a:gd name="T103" fmla="*/ 2147483647 h 660"/>
                <a:gd name="T104" fmla="*/ 2147483647 w 684"/>
                <a:gd name="T105" fmla="*/ 2147483647 h 660"/>
                <a:gd name="T106" fmla="*/ 2147483647 w 684"/>
                <a:gd name="T107" fmla="*/ 2147483647 h 660"/>
                <a:gd name="T108" fmla="*/ 2147483647 w 684"/>
                <a:gd name="T109" fmla="*/ 2147483647 h 660"/>
                <a:gd name="T110" fmla="*/ 2147483647 w 684"/>
                <a:gd name="T111" fmla="*/ 2147483647 h 660"/>
                <a:gd name="T112" fmla="*/ 2147483647 w 684"/>
                <a:gd name="T113" fmla="*/ 2147483647 h 660"/>
                <a:gd name="T114" fmla="*/ 2147483647 w 684"/>
                <a:gd name="T115" fmla="*/ 2147483647 h 6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684"/>
                <a:gd name="T175" fmla="*/ 0 h 660"/>
                <a:gd name="T176" fmla="*/ 684 w 684"/>
                <a:gd name="T177" fmla="*/ 660 h 6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684" h="660">
                  <a:moveTo>
                    <a:pt x="678" y="564"/>
                  </a:moveTo>
                  <a:lnTo>
                    <a:pt x="666" y="552"/>
                  </a:lnTo>
                  <a:lnTo>
                    <a:pt x="654" y="546"/>
                  </a:lnTo>
                  <a:lnTo>
                    <a:pt x="648" y="516"/>
                  </a:lnTo>
                  <a:lnTo>
                    <a:pt x="642" y="516"/>
                  </a:lnTo>
                  <a:lnTo>
                    <a:pt x="636" y="510"/>
                  </a:lnTo>
                  <a:lnTo>
                    <a:pt x="624" y="504"/>
                  </a:lnTo>
                  <a:lnTo>
                    <a:pt x="618" y="498"/>
                  </a:lnTo>
                  <a:lnTo>
                    <a:pt x="618" y="462"/>
                  </a:lnTo>
                  <a:lnTo>
                    <a:pt x="624" y="450"/>
                  </a:lnTo>
                  <a:lnTo>
                    <a:pt x="624" y="438"/>
                  </a:lnTo>
                  <a:lnTo>
                    <a:pt x="594" y="402"/>
                  </a:lnTo>
                  <a:lnTo>
                    <a:pt x="588" y="390"/>
                  </a:lnTo>
                  <a:lnTo>
                    <a:pt x="582" y="384"/>
                  </a:lnTo>
                  <a:lnTo>
                    <a:pt x="564" y="384"/>
                  </a:lnTo>
                  <a:lnTo>
                    <a:pt x="546" y="366"/>
                  </a:lnTo>
                  <a:lnTo>
                    <a:pt x="534" y="360"/>
                  </a:lnTo>
                  <a:lnTo>
                    <a:pt x="528" y="354"/>
                  </a:lnTo>
                  <a:lnTo>
                    <a:pt x="504" y="354"/>
                  </a:lnTo>
                  <a:lnTo>
                    <a:pt x="504" y="312"/>
                  </a:lnTo>
                  <a:lnTo>
                    <a:pt x="498" y="312"/>
                  </a:lnTo>
                  <a:lnTo>
                    <a:pt x="492" y="306"/>
                  </a:lnTo>
                  <a:lnTo>
                    <a:pt x="468" y="294"/>
                  </a:lnTo>
                  <a:lnTo>
                    <a:pt x="456" y="282"/>
                  </a:lnTo>
                  <a:lnTo>
                    <a:pt x="444" y="276"/>
                  </a:lnTo>
                  <a:lnTo>
                    <a:pt x="438" y="270"/>
                  </a:lnTo>
                  <a:lnTo>
                    <a:pt x="438" y="264"/>
                  </a:lnTo>
                  <a:lnTo>
                    <a:pt x="444" y="252"/>
                  </a:lnTo>
                  <a:lnTo>
                    <a:pt x="450" y="246"/>
                  </a:lnTo>
                  <a:lnTo>
                    <a:pt x="438" y="234"/>
                  </a:lnTo>
                  <a:lnTo>
                    <a:pt x="438" y="228"/>
                  </a:lnTo>
                  <a:lnTo>
                    <a:pt x="450" y="216"/>
                  </a:lnTo>
                  <a:lnTo>
                    <a:pt x="462" y="216"/>
                  </a:lnTo>
                  <a:lnTo>
                    <a:pt x="462" y="186"/>
                  </a:lnTo>
                  <a:lnTo>
                    <a:pt x="468" y="186"/>
                  </a:lnTo>
                  <a:lnTo>
                    <a:pt x="480" y="174"/>
                  </a:lnTo>
                  <a:lnTo>
                    <a:pt x="480" y="168"/>
                  </a:lnTo>
                  <a:lnTo>
                    <a:pt x="474" y="156"/>
                  </a:lnTo>
                  <a:lnTo>
                    <a:pt x="462" y="144"/>
                  </a:lnTo>
                  <a:lnTo>
                    <a:pt x="462" y="138"/>
                  </a:lnTo>
                  <a:lnTo>
                    <a:pt x="480" y="120"/>
                  </a:lnTo>
                  <a:lnTo>
                    <a:pt x="480" y="114"/>
                  </a:lnTo>
                  <a:lnTo>
                    <a:pt x="468" y="114"/>
                  </a:lnTo>
                  <a:lnTo>
                    <a:pt x="456" y="120"/>
                  </a:lnTo>
                  <a:lnTo>
                    <a:pt x="450" y="126"/>
                  </a:lnTo>
                  <a:lnTo>
                    <a:pt x="438" y="108"/>
                  </a:lnTo>
                  <a:lnTo>
                    <a:pt x="414" y="102"/>
                  </a:lnTo>
                  <a:lnTo>
                    <a:pt x="414" y="84"/>
                  </a:lnTo>
                  <a:lnTo>
                    <a:pt x="402" y="72"/>
                  </a:lnTo>
                  <a:lnTo>
                    <a:pt x="378" y="24"/>
                  </a:lnTo>
                  <a:lnTo>
                    <a:pt x="378" y="12"/>
                  </a:lnTo>
                  <a:lnTo>
                    <a:pt x="336" y="24"/>
                  </a:lnTo>
                  <a:lnTo>
                    <a:pt x="336" y="6"/>
                  </a:lnTo>
                  <a:lnTo>
                    <a:pt x="330" y="0"/>
                  </a:lnTo>
                  <a:lnTo>
                    <a:pt x="306" y="0"/>
                  </a:lnTo>
                  <a:lnTo>
                    <a:pt x="306" y="6"/>
                  </a:lnTo>
                  <a:lnTo>
                    <a:pt x="300" y="12"/>
                  </a:lnTo>
                  <a:lnTo>
                    <a:pt x="288" y="12"/>
                  </a:lnTo>
                  <a:lnTo>
                    <a:pt x="276" y="0"/>
                  </a:lnTo>
                  <a:lnTo>
                    <a:pt x="234" y="0"/>
                  </a:lnTo>
                  <a:lnTo>
                    <a:pt x="234" y="12"/>
                  </a:lnTo>
                  <a:lnTo>
                    <a:pt x="228" y="18"/>
                  </a:lnTo>
                  <a:lnTo>
                    <a:pt x="216" y="24"/>
                  </a:lnTo>
                  <a:lnTo>
                    <a:pt x="204" y="36"/>
                  </a:lnTo>
                  <a:lnTo>
                    <a:pt x="198" y="48"/>
                  </a:lnTo>
                  <a:lnTo>
                    <a:pt x="192" y="54"/>
                  </a:lnTo>
                  <a:lnTo>
                    <a:pt x="180" y="54"/>
                  </a:lnTo>
                  <a:lnTo>
                    <a:pt x="168" y="60"/>
                  </a:lnTo>
                  <a:lnTo>
                    <a:pt x="156" y="60"/>
                  </a:lnTo>
                  <a:lnTo>
                    <a:pt x="150" y="66"/>
                  </a:lnTo>
                  <a:lnTo>
                    <a:pt x="144" y="78"/>
                  </a:lnTo>
                  <a:lnTo>
                    <a:pt x="144" y="90"/>
                  </a:lnTo>
                  <a:lnTo>
                    <a:pt x="150" y="102"/>
                  </a:lnTo>
                  <a:lnTo>
                    <a:pt x="156" y="108"/>
                  </a:lnTo>
                  <a:lnTo>
                    <a:pt x="156" y="120"/>
                  </a:lnTo>
                  <a:lnTo>
                    <a:pt x="162" y="132"/>
                  </a:lnTo>
                  <a:lnTo>
                    <a:pt x="162" y="162"/>
                  </a:lnTo>
                  <a:lnTo>
                    <a:pt x="156" y="174"/>
                  </a:lnTo>
                  <a:lnTo>
                    <a:pt x="150" y="192"/>
                  </a:lnTo>
                  <a:lnTo>
                    <a:pt x="150" y="198"/>
                  </a:lnTo>
                  <a:lnTo>
                    <a:pt x="168" y="216"/>
                  </a:lnTo>
                  <a:lnTo>
                    <a:pt x="168" y="222"/>
                  </a:lnTo>
                  <a:lnTo>
                    <a:pt x="162" y="228"/>
                  </a:lnTo>
                  <a:lnTo>
                    <a:pt x="138" y="240"/>
                  </a:lnTo>
                  <a:lnTo>
                    <a:pt x="78" y="264"/>
                  </a:lnTo>
                  <a:lnTo>
                    <a:pt x="66" y="270"/>
                  </a:lnTo>
                  <a:lnTo>
                    <a:pt x="6" y="318"/>
                  </a:lnTo>
                  <a:lnTo>
                    <a:pt x="0" y="318"/>
                  </a:lnTo>
                  <a:lnTo>
                    <a:pt x="0" y="324"/>
                  </a:lnTo>
                  <a:lnTo>
                    <a:pt x="24" y="366"/>
                  </a:lnTo>
                  <a:lnTo>
                    <a:pt x="24" y="384"/>
                  </a:lnTo>
                  <a:lnTo>
                    <a:pt x="48" y="402"/>
                  </a:lnTo>
                  <a:lnTo>
                    <a:pt x="48" y="414"/>
                  </a:lnTo>
                  <a:lnTo>
                    <a:pt x="60" y="426"/>
                  </a:lnTo>
                  <a:lnTo>
                    <a:pt x="126" y="426"/>
                  </a:lnTo>
                  <a:lnTo>
                    <a:pt x="156" y="456"/>
                  </a:lnTo>
                  <a:lnTo>
                    <a:pt x="168" y="462"/>
                  </a:lnTo>
                  <a:lnTo>
                    <a:pt x="180" y="474"/>
                  </a:lnTo>
                  <a:lnTo>
                    <a:pt x="228" y="498"/>
                  </a:lnTo>
                  <a:lnTo>
                    <a:pt x="234" y="504"/>
                  </a:lnTo>
                  <a:lnTo>
                    <a:pt x="246" y="510"/>
                  </a:lnTo>
                  <a:lnTo>
                    <a:pt x="438" y="654"/>
                  </a:lnTo>
                  <a:lnTo>
                    <a:pt x="522" y="654"/>
                  </a:lnTo>
                  <a:lnTo>
                    <a:pt x="570" y="660"/>
                  </a:lnTo>
                  <a:lnTo>
                    <a:pt x="564" y="660"/>
                  </a:lnTo>
                  <a:lnTo>
                    <a:pt x="570" y="654"/>
                  </a:lnTo>
                  <a:lnTo>
                    <a:pt x="588" y="618"/>
                  </a:lnTo>
                  <a:lnTo>
                    <a:pt x="588" y="606"/>
                  </a:lnTo>
                  <a:lnTo>
                    <a:pt x="594" y="600"/>
                  </a:lnTo>
                  <a:lnTo>
                    <a:pt x="600" y="588"/>
                  </a:lnTo>
                  <a:lnTo>
                    <a:pt x="648" y="588"/>
                  </a:lnTo>
                  <a:lnTo>
                    <a:pt x="654" y="594"/>
                  </a:lnTo>
                  <a:lnTo>
                    <a:pt x="678" y="582"/>
                  </a:lnTo>
                  <a:lnTo>
                    <a:pt x="684" y="576"/>
                  </a:lnTo>
                  <a:lnTo>
                    <a:pt x="678" y="570"/>
                  </a:lnTo>
                  <a:lnTo>
                    <a:pt x="678" y="56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08" name="Iran" descr="© INSCALE GmbH, 05.05.2010&#10;http://www.presentationload.com/">
              <a:extLst>
                <a:ext uri="{FF2B5EF4-FFF2-40B4-BE49-F238E27FC236}">
                  <a16:creationId xmlns:a16="http://schemas.microsoft.com/office/drawing/2014/main" id="{2C6FA13B-4C37-496D-95ED-EBD017540AC5}"/>
                </a:ext>
              </a:extLst>
            </p:cNvPr>
            <p:cNvSpPr>
              <a:spLocks/>
            </p:cNvSpPr>
            <p:nvPr/>
          </p:nvSpPr>
          <p:spPr bwMode="gray">
            <a:xfrm>
              <a:off x="5353100" y="2002928"/>
              <a:ext cx="545513" cy="447678"/>
            </a:xfrm>
            <a:custGeom>
              <a:avLst/>
              <a:gdLst>
                <a:gd name="T0" fmla="*/ 2147483647 w 1440"/>
                <a:gd name="T1" fmla="*/ 2147483647 h 1182"/>
                <a:gd name="T2" fmla="*/ 2147483647 w 1440"/>
                <a:gd name="T3" fmla="*/ 2147483647 h 1182"/>
                <a:gd name="T4" fmla="*/ 2147483647 w 1440"/>
                <a:gd name="T5" fmla="*/ 2147483647 h 1182"/>
                <a:gd name="T6" fmla="*/ 2147483647 w 1440"/>
                <a:gd name="T7" fmla="*/ 2147483647 h 1182"/>
                <a:gd name="T8" fmla="*/ 2147483647 w 1440"/>
                <a:gd name="T9" fmla="*/ 2147483647 h 1182"/>
                <a:gd name="T10" fmla="*/ 2147483647 w 1440"/>
                <a:gd name="T11" fmla="*/ 2147483647 h 1182"/>
                <a:gd name="T12" fmla="*/ 2147483647 w 1440"/>
                <a:gd name="T13" fmla="*/ 2147483647 h 1182"/>
                <a:gd name="T14" fmla="*/ 2147483647 w 1440"/>
                <a:gd name="T15" fmla="*/ 2147483647 h 1182"/>
                <a:gd name="T16" fmla="*/ 2147483647 w 1440"/>
                <a:gd name="T17" fmla="*/ 2147483647 h 1182"/>
                <a:gd name="T18" fmla="*/ 2147483647 w 1440"/>
                <a:gd name="T19" fmla="*/ 2147483647 h 1182"/>
                <a:gd name="T20" fmla="*/ 2147483647 w 1440"/>
                <a:gd name="T21" fmla="*/ 2147483647 h 1182"/>
                <a:gd name="T22" fmla="*/ 2147483647 w 1440"/>
                <a:gd name="T23" fmla="*/ 2147483647 h 1182"/>
                <a:gd name="T24" fmla="*/ 2147483647 w 1440"/>
                <a:gd name="T25" fmla="*/ 2147483647 h 1182"/>
                <a:gd name="T26" fmla="*/ 2147483647 w 1440"/>
                <a:gd name="T27" fmla="*/ 2147483647 h 1182"/>
                <a:gd name="T28" fmla="*/ 2147483647 w 1440"/>
                <a:gd name="T29" fmla="*/ 2147483647 h 1182"/>
                <a:gd name="T30" fmla="*/ 2147483647 w 1440"/>
                <a:gd name="T31" fmla="*/ 2147483647 h 1182"/>
                <a:gd name="T32" fmla="*/ 2147483647 w 1440"/>
                <a:gd name="T33" fmla="*/ 2147483647 h 1182"/>
                <a:gd name="T34" fmla="*/ 2147483647 w 1440"/>
                <a:gd name="T35" fmla="*/ 2147483647 h 1182"/>
                <a:gd name="T36" fmla="*/ 2147483647 w 1440"/>
                <a:gd name="T37" fmla="*/ 2147483647 h 1182"/>
                <a:gd name="T38" fmla="*/ 2147483647 w 1440"/>
                <a:gd name="T39" fmla="*/ 2147483647 h 1182"/>
                <a:gd name="T40" fmla="*/ 2147483647 w 1440"/>
                <a:gd name="T41" fmla="*/ 2147483647 h 1182"/>
                <a:gd name="T42" fmla="*/ 2147483647 w 1440"/>
                <a:gd name="T43" fmla="*/ 2147483647 h 1182"/>
                <a:gd name="T44" fmla="*/ 2147483647 w 1440"/>
                <a:gd name="T45" fmla="*/ 2147483647 h 1182"/>
                <a:gd name="T46" fmla="*/ 2147483647 w 1440"/>
                <a:gd name="T47" fmla="*/ 2147483647 h 1182"/>
                <a:gd name="T48" fmla="*/ 2147483647 w 1440"/>
                <a:gd name="T49" fmla="*/ 2147483647 h 1182"/>
                <a:gd name="T50" fmla="*/ 2147483647 w 1440"/>
                <a:gd name="T51" fmla="*/ 2147483647 h 1182"/>
                <a:gd name="T52" fmla="*/ 2147483647 w 1440"/>
                <a:gd name="T53" fmla="*/ 2147483647 h 1182"/>
                <a:gd name="T54" fmla="*/ 2147483647 w 1440"/>
                <a:gd name="T55" fmla="*/ 2147483647 h 1182"/>
                <a:gd name="T56" fmla="*/ 2147483647 w 1440"/>
                <a:gd name="T57" fmla="*/ 2147483647 h 1182"/>
                <a:gd name="T58" fmla="*/ 2147483647 w 1440"/>
                <a:gd name="T59" fmla="*/ 2147483647 h 1182"/>
                <a:gd name="T60" fmla="*/ 2147483647 w 1440"/>
                <a:gd name="T61" fmla="*/ 0 h 1182"/>
                <a:gd name="T62" fmla="*/ 2147483647 w 1440"/>
                <a:gd name="T63" fmla="*/ 2147483647 h 1182"/>
                <a:gd name="T64" fmla="*/ 2147483647 w 1440"/>
                <a:gd name="T65" fmla="*/ 2147483647 h 1182"/>
                <a:gd name="T66" fmla="*/ 2147483647 w 1440"/>
                <a:gd name="T67" fmla="*/ 2147483647 h 1182"/>
                <a:gd name="T68" fmla="*/ 2147483647 w 1440"/>
                <a:gd name="T69" fmla="*/ 2147483647 h 1182"/>
                <a:gd name="T70" fmla="*/ 2147483647 w 1440"/>
                <a:gd name="T71" fmla="*/ 2147483647 h 1182"/>
                <a:gd name="T72" fmla="*/ 2147483647 w 1440"/>
                <a:gd name="T73" fmla="*/ 2147483647 h 1182"/>
                <a:gd name="T74" fmla="*/ 2147483647 w 1440"/>
                <a:gd name="T75" fmla="*/ 2147483647 h 1182"/>
                <a:gd name="T76" fmla="*/ 2147483647 w 1440"/>
                <a:gd name="T77" fmla="*/ 2147483647 h 1182"/>
                <a:gd name="T78" fmla="*/ 2147483647 w 1440"/>
                <a:gd name="T79" fmla="*/ 2147483647 h 1182"/>
                <a:gd name="T80" fmla="*/ 2147483647 w 1440"/>
                <a:gd name="T81" fmla="*/ 2147483647 h 1182"/>
                <a:gd name="T82" fmla="*/ 2147483647 w 1440"/>
                <a:gd name="T83" fmla="*/ 2147483647 h 1182"/>
                <a:gd name="T84" fmla="*/ 2147483647 w 1440"/>
                <a:gd name="T85" fmla="*/ 2147483647 h 1182"/>
                <a:gd name="T86" fmla="*/ 2147483647 w 1440"/>
                <a:gd name="T87" fmla="*/ 2147483647 h 1182"/>
                <a:gd name="T88" fmla="*/ 2147483647 w 1440"/>
                <a:gd name="T89" fmla="*/ 2147483647 h 1182"/>
                <a:gd name="T90" fmla="*/ 2147483647 w 1440"/>
                <a:gd name="T91" fmla="*/ 2147483647 h 1182"/>
                <a:gd name="T92" fmla="*/ 2147483647 w 1440"/>
                <a:gd name="T93" fmla="*/ 2147483647 h 1182"/>
                <a:gd name="T94" fmla="*/ 2147483647 w 1440"/>
                <a:gd name="T95" fmla="*/ 2147483647 h 1182"/>
                <a:gd name="T96" fmla="*/ 2147483647 w 1440"/>
                <a:gd name="T97" fmla="*/ 2147483647 h 1182"/>
                <a:gd name="T98" fmla="*/ 2147483647 w 1440"/>
                <a:gd name="T99" fmla="*/ 2147483647 h 1182"/>
                <a:gd name="T100" fmla="*/ 2147483647 w 1440"/>
                <a:gd name="T101" fmla="*/ 2147483647 h 1182"/>
                <a:gd name="T102" fmla="*/ 2147483647 w 1440"/>
                <a:gd name="T103" fmla="*/ 2147483647 h 1182"/>
                <a:gd name="T104" fmla="*/ 2147483647 w 1440"/>
                <a:gd name="T105" fmla="*/ 2147483647 h 1182"/>
                <a:gd name="T106" fmla="*/ 2147483647 w 1440"/>
                <a:gd name="T107" fmla="*/ 2147483647 h 1182"/>
                <a:gd name="T108" fmla="*/ 2147483647 w 1440"/>
                <a:gd name="T109" fmla="*/ 2147483647 h 1182"/>
                <a:gd name="T110" fmla="*/ 2147483647 w 1440"/>
                <a:gd name="T111" fmla="*/ 2147483647 h 118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1440"/>
                <a:gd name="T169" fmla="*/ 0 h 1182"/>
                <a:gd name="T170" fmla="*/ 1440 w 1440"/>
                <a:gd name="T171" fmla="*/ 1182 h 1182"/>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1440" h="1182">
                  <a:moveTo>
                    <a:pt x="1338" y="1176"/>
                  </a:moveTo>
                  <a:lnTo>
                    <a:pt x="1338" y="1170"/>
                  </a:lnTo>
                  <a:lnTo>
                    <a:pt x="1332" y="1158"/>
                  </a:lnTo>
                  <a:lnTo>
                    <a:pt x="1332" y="1128"/>
                  </a:lnTo>
                  <a:lnTo>
                    <a:pt x="1344" y="1116"/>
                  </a:lnTo>
                  <a:lnTo>
                    <a:pt x="1344" y="1110"/>
                  </a:lnTo>
                  <a:lnTo>
                    <a:pt x="1350" y="1104"/>
                  </a:lnTo>
                  <a:lnTo>
                    <a:pt x="1356" y="1086"/>
                  </a:lnTo>
                  <a:lnTo>
                    <a:pt x="1368" y="1086"/>
                  </a:lnTo>
                  <a:lnTo>
                    <a:pt x="1374" y="1080"/>
                  </a:lnTo>
                  <a:lnTo>
                    <a:pt x="1374" y="1074"/>
                  </a:lnTo>
                  <a:lnTo>
                    <a:pt x="1380" y="1074"/>
                  </a:lnTo>
                  <a:lnTo>
                    <a:pt x="1380" y="1068"/>
                  </a:lnTo>
                  <a:lnTo>
                    <a:pt x="1386" y="1062"/>
                  </a:lnTo>
                  <a:lnTo>
                    <a:pt x="1398" y="1056"/>
                  </a:lnTo>
                  <a:lnTo>
                    <a:pt x="1428" y="1056"/>
                  </a:lnTo>
                  <a:lnTo>
                    <a:pt x="1428" y="1062"/>
                  </a:lnTo>
                  <a:lnTo>
                    <a:pt x="1434" y="1062"/>
                  </a:lnTo>
                  <a:lnTo>
                    <a:pt x="1440" y="1056"/>
                  </a:lnTo>
                  <a:lnTo>
                    <a:pt x="1440" y="1044"/>
                  </a:lnTo>
                  <a:lnTo>
                    <a:pt x="1434" y="1026"/>
                  </a:lnTo>
                  <a:lnTo>
                    <a:pt x="1428" y="1014"/>
                  </a:lnTo>
                  <a:lnTo>
                    <a:pt x="1422" y="1008"/>
                  </a:lnTo>
                  <a:lnTo>
                    <a:pt x="1404" y="1008"/>
                  </a:lnTo>
                  <a:lnTo>
                    <a:pt x="1404" y="996"/>
                  </a:lnTo>
                  <a:lnTo>
                    <a:pt x="1398" y="984"/>
                  </a:lnTo>
                  <a:lnTo>
                    <a:pt x="1398" y="960"/>
                  </a:lnTo>
                  <a:lnTo>
                    <a:pt x="1392" y="960"/>
                  </a:lnTo>
                  <a:lnTo>
                    <a:pt x="1398" y="930"/>
                  </a:lnTo>
                  <a:lnTo>
                    <a:pt x="1374" y="930"/>
                  </a:lnTo>
                  <a:lnTo>
                    <a:pt x="1362" y="912"/>
                  </a:lnTo>
                  <a:lnTo>
                    <a:pt x="1350" y="918"/>
                  </a:lnTo>
                  <a:lnTo>
                    <a:pt x="1332" y="918"/>
                  </a:lnTo>
                  <a:lnTo>
                    <a:pt x="1326" y="912"/>
                  </a:lnTo>
                  <a:lnTo>
                    <a:pt x="1314" y="894"/>
                  </a:lnTo>
                  <a:lnTo>
                    <a:pt x="1308" y="876"/>
                  </a:lnTo>
                  <a:lnTo>
                    <a:pt x="1296" y="864"/>
                  </a:lnTo>
                  <a:lnTo>
                    <a:pt x="1284" y="846"/>
                  </a:lnTo>
                  <a:lnTo>
                    <a:pt x="1278" y="840"/>
                  </a:lnTo>
                  <a:lnTo>
                    <a:pt x="1272" y="828"/>
                  </a:lnTo>
                  <a:lnTo>
                    <a:pt x="1248" y="804"/>
                  </a:lnTo>
                  <a:lnTo>
                    <a:pt x="1242" y="804"/>
                  </a:lnTo>
                  <a:lnTo>
                    <a:pt x="1242" y="792"/>
                  </a:lnTo>
                  <a:lnTo>
                    <a:pt x="1260" y="774"/>
                  </a:lnTo>
                  <a:lnTo>
                    <a:pt x="1266" y="762"/>
                  </a:lnTo>
                  <a:lnTo>
                    <a:pt x="1272" y="756"/>
                  </a:lnTo>
                  <a:lnTo>
                    <a:pt x="1296" y="708"/>
                  </a:lnTo>
                  <a:lnTo>
                    <a:pt x="1284" y="684"/>
                  </a:lnTo>
                  <a:lnTo>
                    <a:pt x="1278" y="678"/>
                  </a:lnTo>
                  <a:lnTo>
                    <a:pt x="1242" y="678"/>
                  </a:lnTo>
                  <a:lnTo>
                    <a:pt x="1230" y="672"/>
                  </a:lnTo>
                  <a:lnTo>
                    <a:pt x="1224" y="672"/>
                  </a:lnTo>
                  <a:lnTo>
                    <a:pt x="1218" y="666"/>
                  </a:lnTo>
                  <a:lnTo>
                    <a:pt x="1218" y="612"/>
                  </a:lnTo>
                  <a:lnTo>
                    <a:pt x="1212" y="606"/>
                  </a:lnTo>
                  <a:lnTo>
                    <a:pt x="1200" y="582"/>
                  </a:lnTo>
                  <a:lnTo>
                    <a:pt x="1188" y="564"/>
                  </a:lnTo>
                  <a:lnTo>
                    <a:pt x="1176" y="540"/>
                  </a:lnTo>
                  <a:lnTo>
                    <a:pt x="1182" y="528"/>
                  </a:lnTo>
                  <a:lnTo>
                    <a:pt x="1200" y="510"/>
                  </a:lnTo>
                  <a:lnTo>
                    <a:pt x="1200" y="504"/>
                  </a:lnTo>
                  <a:lnTo>
                    <a:pt x="1194" y="498"/>
                  </a:lnTo>
                  <a:lnTo>
                    <a:pt x="1170" y="498"/>
                  </a:lnTo>
                  <a:lnTo>
                    <a:pt x="1170" y="468"/>
                  </a:lnTo>
                  <a:lnTo>
                    <a:pt x="1158" y="456"/>
                  </a:lnTo>
                  <a:lnTo>
                    <a:pt x="1158" y="450"/>
                  </a:lnTo>
                  <a:lnTo>
                    <a:pt x="1164" y="444"/>
                  </a:lnTo>
                  <a:lnTo>
                    <a:pt x="1176" y="438"/>
                  </a:lnTo>
                  <a:lnTo>
                    <a:pt x="1182" y="432"/>
                  </a:lnTo>
                  <a:lnTo>
                    <a:pt x="1188" y="432"/>
                  </a:lnTo>
                  <a:lnTo>
                    <a:pt x="1176" y="414"/>
                  </a:lnTo>
                  <a:lnTo>
                    <a:pt x="1200" y="408"/>
                  </a:lnTo>
                  <a:lnTo>
                    <a:pt x="1200" y="402"/>
                  </a:lnTo>
                  <a:lnTo>
                    <a:pt x="1194" y="396"/>
                  </a:lnTo>
                  <a:lnTo>
                    <a:pt x="1194" y="372"/>
                  </a:lnTo>
                  <a:lnTo>
                    <a:pt x="1188" y="360"/>
                  </a:lnTo>
                  <a:lnTo>
                    <a:pt x="1188" y="354"/>
                  </a:lnTo>
                  <a:lnTo>
                    <a:pt x="1194" y="342"/>
                  </a:lnTo>
                  <a:lnTo>
                    <a:pt x="1200" y="336"/>
                  </a:lnTo>
                  <a:lnTo>
                    <a:pt x="1188" y="306"/>
                  </a:lnTo>
                  <a:lnTo>
                    <a:pt x="1194" y="282"/>
                  </a:lnTo>
                  <a:lnTo>
                    <a:pt x="1182" y="282"/>
                  </a:lnTo>
                  <a:lnTo>
                    <a:pt x="1182" y="246"/>
                  </a:lnTo>
                  <a:lnTo>
                    <a:pt x="1116" y="252"/>
                  </a:lnTo>
                  <a:lnTo>
                    <a:pt x="1110" y="246"/>
                  </a:lnTo>
                  <a:lnTo>
                    <a:pt x="1104" y="234"/>
                  </a:lnTo>
                  <a:lnTo>
                    <a:pt x="1092" y="228"/>
                  </a:lnTo>
                  <a:lnTo>
                    <a:pt x="1080" y="216"/>
                  </a:lnTo>
                  <a:lnTo>
                    <a:pt x="1068" y="216"/>
                  </a:lnTo>
                  <a:lnTo>
                    <a:pt x="1062" y="210"/>
                  </a:lnTo>
                  <a:lnTo>
                    <a:pt x="1056" y="210"/>
                  </a:lnTo>
                  <a:lnTo>
                    <a:pt x="1050" y="204"/>
                  </a:lnTo>
                  <a:lnTo>
                    <a:pt x="1044" y="192"/>
                  </a:lnTo>
                  <a:lnTo>
                    <a:pt x="1044" y="186"/>
                  </a:lnTo>
                  <a:lnTo>
                    <a:pt x="1038" y="180"/>
                  </a:lnTo>
                  <a:lnTo>
                    <a:pt x="1032" y="180"/>
                  </a:lnTo>
                  <a:lnTo>
                    <a:pt x="1020" y="174"/>
                  </a:lnTo>
                  <a:lnTo>
                    <a:pt x="1002" y="174"/>
                  </a:lnTo>
                  <a:lnTo>
                    <a:pt x="990" y="168"/>
                  </a:lnTo>
                  <a:lnTo>
                    <a:pt x="972" y="168"/>
                  </a:lnTo>
                  <a:lnTo>
                    <a:pt x="972" y="174"/>
                  </a:lnTo>
                  <a:lnTo>
                    <a:pt x="960" y="168"/>
                  </a:lnTo>
                  <a:lnTo>
                    <a:pt x="954" y="162"/>
                  </a:lnTo>
                  <a:lnTo>
                    <a:pt x="942" y="156"/>
                  </a:lnTo>
                  <a:lnTo>
                    <a:pt x="936" y="150"/>
                  </a:lnTo>
                  <a:lnTo>
                    <a:pt x="906" y="150"/>
                  </a:lnTo>
                  <a:lnTo>
                    <a:pt x="906" y="138"/>
                  </a:lnTo>
                  <a:lnTo>
                    <a:pt x="894" y="126"/>
                  </a:lnTo>
                  <a:lnTo>
                    <a:pt x="834" y="126"/>
                  </a:lnTo>
                  <a:lnTo>
                    <a:pt x="834" y="132"/>
                  </a:lnTo>
                  <a:lnTo>
                    <a:pt x="828" y="138"/>
                  </a:lnTo>
                  <a:lnTo>
                    <a:pt x="816" y="132"/>
                  </a:lnTo>
                  <a:lnTo>
                    <a:pt x="780" y="132"/>
                  </a:lnTo>
                  <a:lnTo>
                    <a:pt x="768" y="138"/>
                  </a:lnTo>
                  <a:lnTo>
                    <a:pt x="750" y="156"/>
                  </a:lnTo>
                  <a:lnTo>
                    <a:pt x="738" y="162"/>
                  </a:lnTo>
                  <a:lnTo>
                    <a:pt x="732" y="168"/>
                  </a:lnTo>
                  <a:lnTo>
                    <a:pt x="732" y="180"/>
                  </a:lnTo>
                  <a:lnTo>
                    <a:pt x="720" y="186"/>
                  </a:lnTo>
                  <a:lnTo>
                    <a:pt x="708" y="198"/>
                  </a:lnTo>
                  <a:lnTo>
                    <a:pt x="678" y="198"/>
                  </a:lnTo>
                  <a:lnTo>
                    <a:pt x="690" y="210"/>
                  </a:lnTo>
                  <a:lnTo>
                    <a:pt x="690" y="222"/>
                  </a:lnTo>
                  <a:lnTo>
                    <a:pt x="696" y="228"/>
                  </a:lnTo>
                  <a:lnTo>
                    <a:pt x="696" y="234"/>
                  </a:lnTo>
                  <a:lnTo>
                    <a:pt x="690" y="240"/>
                  </a:lnTo>
                  <a:lnTo>
                    <a:pt x="678" y="240"/>
                  </a:lnTo>
                  <a:lnTo>
                    <a:pt x="666" y="234"/>
                  </a:lnTo>
                  <a:lnTo>
                    <a:pt x="660" y="228"/>
                  </a:lnTo>
                  <a:lnTo>
                    <a:pt x="654" y="228"/>
                  </a:lnTo>
                  <a:lnTo>
                    <a:pt x="648" y="234"/>
                  </a:lnTo>
                  <a:lnTo>
                    <a:pt x="624" y="234"/>
                  </a:lnTo>
                  <a:lnTo>
                    <a:pt x="612" y="240"/>
                  </a:lnTo>
                  <a:lnTo>
                    <a:pt x="600" y="240"/>
                  </a:lnTo>
                  <a:lnTo>
                    <a:pt x="582" y="246"/>
                  </a:lnTo>
                  <a:lnTo>
                    <a:pt x="558" y="258"/>
                  </a:lnTo>
                  <a:lnTo>
                    <a:pt x="546" y="252"/>
                  </a:lnTo>
                  <a:lnTo>
                    <a:pt x="534" y="252"/>
                  </a:lnTo>
                  <a:lnTo>
                    <a:pt x="522" y="246"/>
                  </a:lnTo>
                  <a:lnTo>
                    <a:pt x="498" y="246"/>
                  </a:lnTo>
                  <a:lnTo>
                    <a:pt x="480" y="240"/>
                  </a:lnTo>
                  <a:lnTo>
                    <a:pt x="468" y="228"/>
                  </a:lnTo>
                  <a:lnTo>
                    <a:pt x="456" y="222"/>
                  </a:lnTo>
                  <a:lnTo>
                    <a:pt x="444" y="210"/>
                  </a:lnTo>
                  <a:lnTo>
                    <a:pt x="438" y="198"/>
                  </a:lnTo>
                  <a:lnTo>
                    <a:pt x="432" y="192"/>
                  </a:lnTo>
                  <a:lnTo>
                    <a:pt x="432" y="186"/>
                  </a:lnTo>
                  <a:lnTo>
                    <a:pt x="378" y="186"/>
                  </a:lnTo>
                  <a:lnTo>
                    <a:pt x="354" y="162"/>
                  </a:lnTo>
                  <a:lnTo>
                    <a:pt x="336" y="126"/>
                  </a:lnTo>
                  <a:lnTo>
                    <a:pt x="330" y="120"/>
                  </a:lnTo>
                  <a:lnTo>
                    <a:pt x="330" y="114"/>
                  </a:lnTo>
                  <a:lnTo>
                    <a:pt x="312" y="114"/>
                  </a:lnTo>
                  <a:lnTo>
                    <a:pt x="312" y="108"/>
                  </a:lnTo>
                  <a:lnTo>
                    <a:pt x="306" y="102"/>
                  </a:lnTo>
                  <a:lnTo>
                    <a:pt x="300" y="102"/>
                  </a:lnTo>
                  <a:lnTo>
                    <a:pt x="294" y="96"/>
                  </a:lnTo>
                  <a:lnTo>
                    <a:pt x="282" y="90"/>
                  </a:lnTo>
                  <a:lnTo>
                    <a:pt x="270" y="78"/>
                  </a:lnTo>
                  <a:lnTo>
                    <a:pt x="270" y="72"/>
                  </a:lnTo>
                  <a:lnTo>
                    <a:pt x="282" y="72"/>
                  </a:lnTo>
                  <a:lnTo>
                    <a:pt x="288" y="66"/>
                  </a:lnTo>
                  <a:lnTo>
                    <a:pt x="288" y="60"/>
                  </a:lnTo>
                  <a:lnTo>
                    <a:pt x="282" y="54"/>
                  </a:lnTo>
                  <a:lnTo>
                    <a:pt x="276" y="54"/>
                  </a:lnTo>
                  <a:lnTo>
                    <a:pt x="276" y="42"/>
                  </a:lnTo>
                  <a:lnTo>
                    <a:pt x="282" y="36"/>
                  </a:lnTo>
                  <a:lnTo>
                    <a:pt x="282" y="18"/>
                  </a:lnTo>
                  <a:lnTo>
                    <a:pt x="276" y="12"/>
                  </a:lnTo>
                  <a:lnTo>
                    <a:pt x="270" y="0"/>
                  </a:lnTo>
                  <a:lnTo>
                    <a:pt x="258" y="0"/>
                  </a:lnTo>
                  <a:lnTo>
                    <a:pt x="246" y="6"/>
                  </a:lnTo>
                  <a:lnTo>
                    <a:pt x="234" y="18"/>
                  </a:lnTo>
                  <a:lnTo>
                    <a:pt x="222" y="24"/>
                  </a:lnTo>
                  <a:lnTo>
                    <a:pt x="204" y="36"/>
                  </a:lnTo>
                  <a:lnTo>
                    <a:pt x="192" y="48"/>
                  </a:lnTo>
                  <a:lnTo>
                    <a:pt x="192" y="54"/>
                  </a:lnTo>
                  <a:lnTo>
                    <a:pt x="186" y="60"/>
                  </a:lnTo>
                  <a:lnTo>
                    <a:pt x="180" y="72"/>
                  </a:lnTo>
                  <a:lnTo>
                    <a:pt x="132" y="72"/>
                  </a:lnTo>
                  <a:lnTo>
                    <a:pt x="96" y="60"/>
                  </a:lnTo>
                  <a:lnTo>
                    <a:pt x="84" y="54"/>
                  </a:lnTo>
                  <a:lnTo>
                    <a:pt x="66" y="36"/>
                  </a:lnTo>
                  <a:lnTo>
                    <a:pt x="54" y="12"/>
                  </a:lnTo>
                  <a:lnTo>
                    <a:pt x="54" y="6"/>
                  </a:lnTo>
                  <a:lnTo>
                    <a:pt x="48" y="0"/>
                  </a:lnTo>
                  <a:lnTo>
                    <a:pt x="42" y="0"/>
                  </a:lnTo>
                  <a:lnTo>
                    <a:pt x="24" y="18"/>
                  </a:lnTo>
                  <a:lnTo>
                    <a:pt x="24" y="30"/>
                  </a:lnTo>
                  <a:lnTo>
                    <a:pt x="0" y="30"/>
                  </a:lnTo>
                  <a:lnTo>
                    <a:pt x="18" y="54"/>
                  </a:lnTo>
                  <a:lnTo>
                    <a:pt x="18" y="84"/>
                  </a:lnTo>
                  <a:lnTo>
                    <a:pt x="30" y="96"/>
                  </a:lnTo>
                  <a:lnTo>
                    <a:pt x="30" y="108"/>
                  </a:lnTo>
                  <a:lnTo>
                    <a:pt x="36" y="114"/>
                  </a:lnTo>
                  <a:lnTo>
                    <a:pt x="42" y="114"/>
                  </a:lnTo>
                  <a:lnTo>
                    <a:pt x="36" y="120"/>
                  </a:lnTo>
                  <a:lnTo>
                    <a:pt x="36" y="126"/>
                  </a:lnTo>
                  <a:lnTo>
                    <a:pt x="30" y="138"/>
                  </a:lnTo>
                  <a:lnTo>
                    <a:pt x="24" y="144"/>
                  </a:lnTo>
                  <a:lnTo>
                    <a:pt x="60" y="162"/>
                  </a:lnTo>
                  <a:lnTo>
                    <a:pt x="60" y="192"/>
                  </a:lnTo>
                  <a:lnTo>
                    <a:pt x="84" y="198"/>
                  </a:lnTo>
                  <a:lnTo>
                    <a:pt x="84" y="210"/>
                  </a:lnTo>
                  <a:lnTo>
                    <a:pt x="96" y="246"/>
                  </a:lnTo>
                  <a:lnTo>
                    <a:pt x="108" y="270"/>
                  </a:lnTo>
                  <a:lnTo>
                    <a:pt x="120" y="282"/>
                  </a:lnTo>
                  <a:lnTo>
                    <a:pt x="120" y="300"/>
                  </a:lnTo>
                  <a:lnTo>
                    <a:pt x="144" y="306"/>
                  </a:lnTo>
                  <a:lnTo>
                    <a:pt x="156" y="324"/>
                  </a:lnTo>
                  <a:lnTo>
                    <a:pt x="162" y="318"/>
                  </a:lnTo>
                  <a:lnTo>
                    <a:pt x="174" y="312"/>
                  </a:lnTo>
                  <a:lnTo>
                    <a:pt x="186" y="312"/>
                  </a:lnTo>
                  <a:lnTo>
                    <a:pt x="186" y="318"/>
                  </a:lnTo>
                  <a:lnTo>
                    <a:pt x="168" y="336"/>
                  </a:lnTo>
                  <a:lnTo>
                    <a:pt x="168" y="342"/>
                  </a:lnTo>
                  <a:lnTo>
                    <a:pt x="180" y="354"/>
                  </a:lnTo>
                  <a:lnTo>
                    <a:pt x="186" y="366"/>
                  </a:lnTo>
                  <a:lnTo>
                    <a:pt x="186" y="372"/>
                  </a:lnTo>
                  <a:lnTo>
                    <a:pt x="174" y="384"/>
                  </a:lnTo>
                  <a:lnTo>
                    <a:pt x="168" y="384"/>
                  </a:lnTo>
                  <a:lnTo>
                    <a:pt x="168" y="414"/>
                  </a:lnTo>
                  <a:lnTo>
                    <a:pt x="156" y="414"/>
                  </a:lnTo>
                  <a:lnTo>
                    <a:pt x="144" y="426"/>
                  </a:lnTo>
                  <a:lnTo>
                    <a:pt x="144" y="432"/>
                  </a:lnTo>
                  <a:lnTo>
                    <a:pt x="156" y="444"/>
                  </a:lnTo>
                  <a:lnTo>
                    <a:pt x="150" y="450"/>
                  </a:lnTo>
                  <a:lnTo>
                    <a:pt x="144" y="462"/>
                  </a:lnTo>
                  <a:lnTo>
                    <a:pt x="144" y="468"/>
                  </a:lnTo>
                  <a:lnTo>
                    <a:pt x="150" y="474"/>
                  </a:lnTo>
                  <a:lnTo>
                    <a:pt x="162" y="480"/>
                  </a:lnTo>
                  <a:lnTo>
                    <a:pt x="174" y="492"/>
                  </a:lnTo>
                  <a:lnTo>
                    <a:pt x="198" y="504"/>
                  </a:lnTo>
                  <a:lnTo>
                    <a:pt x="204" y="510"/>
                  </a:lnTo>
                  <a:lnTo>
                    <a:pt x="210" y="510"/>
                  </a:lnTo>
                  <a:lnTo>
                    <a:pt x="210" y="552"/>
                  </a:lnTo>
                  <a:lnTo>
                    <a:pt x="234" y="552"/>
                  </a:lnTo>
                  <a:lnTo>
                    <a:pt x="240" y="558"/>
                  </a:lnTo>
                  <a:lnTo>
                    <a:pt x="252" y="564"/>
                  </a:lnTo>
                  <a:lnTo>
                    <a:pt x="270" y="582"/>
                  </a:lnTo>
                  <a:lnTo>
                    <a:pt x="288" y="582"/>
                  </a:lnTo>
                  <a:lnTo>
                    <a:pt x="294" y="588"/>
                  </a:lnTo>
                  <a:lnTo>
                    <a:pt x="300" y="600"/>
                  </a:lnTo>
                  <a:lnTo>
                    <a:pt x="330" y="636"/>
                  </a:lnTo>
                  <a:lnTo>
                    <a:pt x="330" y="648"/>
                  </a:lnTo>
                  <a:lnTo>
                    <a:pt x="324" y="660"/>
                  </a:lnTo>
                  <a:lnTo>
                    <a:pt x="324" y="696"/>
                  </a:lnTo>
                  <a:lnTo>
                    <a:pt x="330" y="702"/>
                  </a:lnTo>
                  <a:lnTo>
                    <a:pt x="342" y="708"/>
                  </a:lnTo>
                  <a:lnTo>
                    <a:pt x="348" y="714"/>
                  </a:lnTo>
                  <a:lnTo>
                    <a:pt x="354" y="714"/>
                  </a:lnTo>
                  <a:lnTo>
                    <a:pt x="360" y="744"/>
                  </a:lnTo>
                  <a:lnTo>
                    <a:pt x="372" y="750"/>
                  </a:lnTo>
                  <a:lnTo>
                    <a:pt x="384" y="762"/>
                  </a:lnTo>
                  <a:lnTo>
                    <a:pt x="384" y="768"/>
                  </a:lnTo>
                  <a:lnTo>
                    <a:pt x="390" y="774"/>
                  </a:lnTo>
                  <a:lnTo>
                    <a:pt x="402" y="780"/>
                  </a:lnTo>
                  <a:lnTo>
                    <a:pt x="408" y="786"/>
                  </a:lnTo>
                  <a:lnTo>
                    <a:pt x="420" y="792"/>
                  </a:lnTo>
                  <a:lnTo>
                    <a:pt x="426" y="786"/>
                  </a:lnTo>
                  <a:lnTo>
                    <a:pt x="426" y="774"/>
                  </a:lnTo>
                  <a:lnTo>
                    <a:pt x="420" y="768"/>
                  </a:lnTo>
                  <a:lnTo>
                    <a:pt x="420" y="762"/>
                  </a:lnTo>
                  <a:lnTo>
                    <a:pt x="426" y="756"/>
                  </a:lnTo>
                  <a:lnTo>
                    <a:pt x="438" y="750"/>
                  </a:lnTo>
                  <a:lnTo>
                    <a:pt x="444" y="756"/>
                  </a:lnTo>
                  <a:lnTo>
                    <a:pt x="450" y="756"/>
                  </a:lnTo>
                  <a:lnTo>
                    <a:pt x="450" y="768"/>
                  </a:lnTo>
                  <a:lnTo>
                    <a:pt x="456" y="780"/>
                  </a:lnTo>
                  <a:lnTo>
                    <a:pt x="474" y="780"/>
                  </a:lnTo>
                  <a:lnTo>
                    <a:pt x="474" y="786"/>
                  </a:lnTo>
                  <a:lnTo>
                    <a:pt x="474" y="780"/>
                  </a:lnTo>
                  <a:lnTo>
                    <a:pt x="480" y="780"/>
                  </a:lnTo>
                  <a:lnTo>
                    <a:pt x="480" y="768"/>
                  </a:lnTo>
                  <a:lnTo>
                    <a:pt x="504" y="768"/>
                  </a:lnTo>
                  <a:lnTo>
                    <a:pt x="504" y="804"/>
                  </a:lnTo>
                  <a:lnTo>
                    <a:pt x="510" y="810"/>
                  </a:lnTo>
                  <a:lnTo>
                    <a:pt x="516" y="810"/>
                  </a:lnTo>
                  <a:lnTo>
                    <a:pt x="528" y="816"/>
                  </a:lnTo>
                  <a:lnTo>
                    <a:pt x="540" y="828"/>
                  </a:lnTo>
                  <a:lnTo>
                    <a:pt x="540" y="846"/>
                  </a:lnTo>
                  <a:lnTo>
                    <a:pt x="552" y="858"/>
                  </a:lnTo>
                  <a:lnTo>
                    <a:pt x="558" y="870"/>
                  </a:lnTo>
                  <a:lnTo>
                    <a:pt x="564" y="876"/>
                  </a:lnTo>
                  <a:lnTo>
                    <a:pt x="570" y="876"/>
                  </a:lnTo>
                  <a:lnTo>
                    <a:pt x="582" y="894"/>
                  </a:lnTo>
                  <a:lnTo>
                    <a:pt x="582" y="906"/>
                  </a:lnTo>
                  <a:lnTo>
                    <a:pt x="594" y="930"/>
                  </a:lnTo>
                  <a:lnTo>
                    <a:pt x="600" y="936"/>
                  </a:lnTo>
                  <a:lnTo>
                    <a:pt x="606" y="936"/>
                  </a:lnTo>
                  <a:lnTo>
                    <a:pt x="612" y="942"/>
                  </a:lnTo>
                  <a:lnTo>
                    <a:pt x="618" y="954"/>
                  </a:lnTo>
                  <a:lnTo>
                    <a:pt x="618" y="960"/>
                  </a:lnTo>
                  <a:lnTo>
                    <a:pt x="648" y="960"/>
                  </a:lnTo>
                  <a:lnTo>
                    <a:pt x="666" y="984"/>
                  </a:lnTo>
                  <a:lnTo>
                    <a:pt x="684" y="978"/>
                  </a:lnTo>
                  <a:lnTo>
                    <a:pt x="702" y="978"/>
                  </a:lnTo>
                  <a:lnTo>
                    <a:pt x="720" y="996"/>
                  </a:lnTo>
                  <a:lnTo>
                    <a:pt x="738" y="1008"/>
                  </a:lnTo>
                  <a:lnTo>
                    <a:pt x="756" y="1026"/>
                  </a:lnTo>
                  <a:lnTo>
                    <a:pt x="792" y="1050"/>
                  </a:lnTo>
                  <a:lnTo>
                    <a:pt x="810" y="1050"/>
                  </a:lnTo>
                  <a:lnTo>
                    <a:pt x="822" y="1056"/>
                  </a:lnTo>
                  <a:lnTo>
                    <a:pt x="834" y="1068"/>
                  </a:lnTo>
                  <a:lnTo>
                    <a:pt x="852" y="1068"/>
                  </a:lnTo>
                  <a:lnTo>
                    <a:pt x="876" y="1056"/>
                  </a:lnTo>
                  <a:lnTo>
                    <a:pt x="876" y="1050"/>
                  </a:lnTo>
                  <a:lnTo>
                    <a:pt x="900" y="1056"/>
                  </a:lnTo>
                  <a:lnTo>
                    <a:pt x="912" y="1032"/>
                  </a:lnTo>
                  <a:lnTo>
                    <a:pt x="930" y="1032"/>
                  </a:lnTo>
                  <a:lnTo>
                    <a:pt x="954" y="1008"/>
                  </a:lnTo>
                  <a:lnTo>
                    <a:pt x="966" y="1020"/>
                  </a:lnTo>
                  <a:lnTo>
                    <a:pt x="972" y="1014"/>
                  </a:lnTo>
                  <a:lnTo>
                    <a:pt x="984" y="1014"/>
                  </a:lnTo>
                  <a:lnTo>
                    <a:pt x="1002" y="1032"/>
                  </a:lnTo>
                  <a:lnTo>
                    <a:pt x="1014" y="1050"/>
                  </a:lnTo>
                  <a:lnTo>
                    <a:pt x="1020" y="1068"/>
                  </a:lnTo>
                  <a:lnTo>
                    <a:pt x="1032" y="1080"/>
                  </a:lnTo>
                  <a:lnTo>
                    <a:pt x="1032" y="1098"/>
                  </a:lnTo>
                  <a:lnTo>
                    <a:pt x="1038" y="1110"/>
                  </a:lnTo>
                  <a:lnTo>
                    <a:pt x="1044" y="1116"/>
                  </a:lnTo>
                  <a:lnTo>
                    <a:pt x="1056" y="1122"/>
                  </a:lnTo>
                  <a:lnTo>
                    <a:pt x="1080" y="1122"/>
                  </a:lnTo>
                  <a:lnTo>
                    <a:pt x="1080" y="1128"/>
                  </a:lnTo>
                  <a:lnTo>
                    <a:pt x="1086" y="1134"/>
                  </a:lnTo>
                  <a:lnTo>
                    <a:pt x="1098" y="1140"/>
                  </a:lnTo>
                  <a:lnTo>
                    <a:pt x="1164" y="1140"/>
                  </a:lnTo>
                  <a:lnTo>
                    <a:pt x="1176" y="1146"/>
                  </a:lnTo>
                  <a:lnTo>
                    <a:pt x="1200" y="1170"/>
                  </a:lnTo>
                  <a:lnTo>
                    <a:pt x="1212" y="1170"/>
                  </a:lnTo>
                  <a:lnTo>
                    <a:pt x="1224" y="1164"/>
                  </a:lnTo>
                  <a:lnTo>
                    <a:pt x="1230" y="1164"/>
                  </a:lnTo>
                  <a:lnTo>
                    <a:pt x="1242" y="1158"/>
                  </a:lnTo>
                  <a:lnTo>
                    <a:pt x="1248" y="1158"/>
                  </a:lnTo>
                  <a:lnTo>
                    <a:pt x="1254" y="1164"/>
                  </a:lnTo>
                  <a:lnTo>
                    <a:pt x="1278" y="1176"/>
                  </a:lnTo>
                  <a:lnTo>
                    <a:pt x="1296" y="1182"/>
                  </a:lnTo>
                  <a:lnTo>
                    <a:pt x="1326" y="1182"/>
                  </a:lnTo>
                  <a:lnTo>
                    <a:pt x="1338" y="117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09" name="Indonesia" descr="© INSCALE GmbH, 05.05.2010&#10;http://www.presentationload.com/">
              <a:extLst>
                <a:ext uri="{FF2B5EF4-FFF2-40B4-BE49-F238E27FC236}">
                  <a16:creationId xmlns:a16="http://schemas.microsoft.com/office/drawing/2014/main" id="{45673088-93D6-75C9-6275-4F62F2CBA869}"/>
                </a:ext>
              </a:extLst>
            </p:cNvPr>
            <p:cNvSpPr>
              <a:spLocks noEditPoints="1"/>
            </p:cNvSpPr>
            <p:nvPr/>
          </p:nvSpPr>
          <p:spPr bwMode="gray">
            <a:xfrm>
              <a:off x="6801378" y="3045040"/>
              <a:ext cx="1237782" cy="493632"/>
            </a:xfrm>
            <a:custGeom>
              <a:avLst/>
              <a:gdLst>
                <a:gd name="T0" fmla="*/ 2147483647 w 3264"/>
                <a:gd name="T1" fmla="*/ 2147483647 h 1302"/>
                <a:gd name="T2" fmla="*/ 2147483647 w 3264"/>
                <a:gd name="T3" fmla="*/ 2147483647 h 1302"/>
                <a:gd name="T4" fmla="*/ 2147483647 w 3264"/>
                <a:gd name="T5" fmla="*/ 2147483647 h 1302"/>
                <a:gd name="T6" fmla="*/ 2147483647 w 3264"/>
                <a:gd name="T7" fmla="*/ 2147483647 h 1302"/>
                <a:gd name="T8" fmla="*/ 2147483647 w 3264"/>
                <a:gd name="T9" fmla="*/ 2147483647 h 1302"/>
                <a:gd name="T10" fmla="*/ 2147483647 w 3264"/>
                <a:gd name="T11" fmla="*/ 2147483647 h 1302"/>
                <a:gd name="T12" fmla="*/ 2147483647 w 3264"/>
                <a:gd name="T13" fmla="*/ 2147483647 h 1302"/>
                <a:gd name="T14" fmla="*/ 2147483647 w 3264"/>
                <a:gd name="T15" fmla="*/ 2147483647 h 1302"/>
                <a:gd name="T16" fmla="*/ 2147483647 w 3264"/>
                <a:gd name="T17" fmla="*/ 2147483647 h 1302"/>
                <a:gd name="T18" fmla="*/ 2147483647 w 3264"/>
                <a:gd name="T19" fmla="*/ 2147483647 h 1302"/>
                <a:gd name="T20" fmla="*/ 2147483647 w 3264"/>
                <a:gd name="T21" fmla="*/ 2147483647 h 1302"/>
                <a:gd name="T22" fmla="*/ 2147483647 w 3264"/>
                <a:gd name="T23" fmla="*/ 2147483647 h 1302"/>
                <a:gd name="T24" fmla="*/ 2147483647 w 3264"/>
                <a:gd name="T25" fmla="*/ 2147483647 h 1302"/>
                <a:gd name="T26" fmla="*/ 2147483647 w 3264"/>
                <a:gd name="T27" fmla="*/ 2147483647 h 1302"/>
                <a:gd name="T28" fmla="*/ 2147483647 w 3264"/>
                <a:gd name="T29" fmla="*/ 2147483647 h 1302"/>
                <a:gd name="T30" fmla="*/ 2147483647 w 3264"/>
                <a:gd name="T31" fmla="*/ 2147483647 h 1302"/>
                <a:gd name="T32" fmla="*/ 2147483647 w 3264"/>
                <a:gd name="T33" fmla="*/ 2147483647 h 1302"/>
                <a:gd name="T34" fmla="*/ 2147483647 w 3264"/>
                <a:gd name="T35" fmla="*/ 2147483647 h 1302"/>
                <a:gd name="T36" fmla="*/ 2147483647 w 3264"/>
                <a:gd name="T37" fmla="*/ 2147483647 h 1302"/>
                <a:gd name="T38" fmla="*/ 2147483647 w 3264"/>
                <a:gd name="T39" fmla="*/ 2147483647 h 1302"/>
                <a:gd name="T40" fmla="*/ 2147483647 w 3264"/>
                <a:gd name="T41" fmla="*/ 2147483647 h 1302"/>
                <a:gd name="T42" fmla="*/ 2147483647 w 3264"/>
                <a:gd name="T43" fmla="*/ 2147483647 h 1302"/>
                <a:gd name="T44" fmla="*/ 2147483647 w 3264"/>
                <a:gd name="T45" fmla="*/ 2147483647 h 1302"/>
                <a:gd name="T46" fmla="*/ 2147483647 w 3264"/>
                <a:gd name="T47" fmla="*/ 2147483647 h 1302"/>
                <a:gd name="T48" fmla="*/ 2147483647 w 3264"/>
                <a:gd name="T49" fmla="*/ 2147483647 h 1302"/>
                <a:gd name="T50" fmla="*/ 2147483647 w 3264"/>
                <a:gd name="T51" fmla="*/ 2147483647 h 1302"/>
                <a:gd name="T52" fmla="*/ 2147483647 w 3264"/>
                <a:gd name="T53" fmla="*/ 2147483647 h 1302"/>
                <a:gd name="T54" fmla="*/ 2147483647 w 3264"/>
                <a:gd name="T55" fmla="*/ 2147483647 h 1302"/>
                <a:gd name="T56" fmla="*/ 2147483647 w 3264"/>
                <a:gd name="T57" fmla="*/ 2147483647 h 1302"/>
                <a:gd name="T58" fmla="*/ 2147483647 w 3264"/>
                <a:gd name="T59" fmla="*/ 2147483647 h 1302"/>
                <a:gd name="T60" fmla="*/ 2147483647 w 3264"/>
                <a:gd name="T61" fmla="*/ 2147483647 h 1302"/>
                <a:gd name="T62" fmla="*/ 2147483647 w 3264"/>
                <a:gd name="T63" fmla="*/ 2147483647 h 1302"/>
                <a:gd name="T64" fmla="*/ 2147483647 w 3264"/>
                <a:gd name="T65" fmla="*/ 2147483647 h 1302"/>
                <a:gd name="T66" fmla="*/ 2147483647 w 3264"/>
                <a:gd name="T67" fmla="*/ 2147483647 h 1302"/>
                <a:gd name="T68" fmla="*/ 2147483647 w 3264"/>
                <a:gd name="T69" fmla="*/ 2147483647 h 1302"/>
                <a:gd name="T70" fmla="*/ 2147483647 w 3264"/>
                <a:gd name="T71" fmla="*/ 2147483647 h 1302"/>
                <a:gd name="T72" fmla="*/ 2147483647 w 3264"/>
                <a:gd name="T73" fmla="*/ 2147483647 h 1302"/>
                <a:gd name="T74" fmla="*/ 2147483647 w 3264"/>
                <a:gd name="T75" fmla="*/ 2147483647 h 1302"/>
                <a:gd name="T76" fmla="*/ 2147483647 w 3264"/>
                <a:gd name="T77" fmla="*/ 2147483647 h 1302"/>
                <a:gd name="T78" fmla="*/ 2147483647 w 3264"/>
                <a:gd name="T79" fmla="*/ 2147483647 h 1302"/>
                <a:gd name="T80" fmla="*/ 2147483647 w 3264"/>
                <a:gd name="T81" fmla="*/ 2147483647 h 1302"/>
                <a:gd name="T82" fmla="*/ 2147483647 w 3264"/>
                <a:gd name="T83" fmla="*/ 2147483647 h 1302"/>
                <a:gd name="T84" fmla="*/ 2147483647 w 3264"/>
                <a:gd name="T85" fmla="*/ 2147483647 h 1302"/>
                <a:gd name="T86" fmla="*/ 2147483647 w 3264"/>
                <a:gd name="T87" fmla="*/ 2147483647 h 1302"/>
                <a:gd name="T88" fmla="*/ 2147483647 w 3264"/>
                <a:gd name="T89" fmla="*/ 2147483647 h 1302"/>
                <a:gd name="T90" fmla="*/ 2147483647 w 3264"/>
                <a:gd name="T91" fmla="*/ 2147483647 h 1302"/>
                <a:gd name="T92" fmla="*/ 2147483647 w 3264"/>
                <a:gd name="T93" fmla="*/ 2147483647 h 1302"/>
                <a:gd name="T94" fmla="*/ 2147483647 w 3264"/>
                <a:gd name="T95" fmla="*/ 2147483647 h 1302"/>
                <a:gd name="T96" fmla="*/ 2147483647 w 3264"/>
                <a:gd name="T97" fmla="*/ 2147483647 h 1302"/>
                <a:gd name="T98" fmla="*/ 2147483647 w 3264"/>
                <a:gd name="T99" fmla="*/ 2147483647 h 1302"/>
                <a:gd name="T100" fmla="*/ 2147483647 w 3264"/>
                <a:gd name="T101" fmla="*/ 2147483647 h 1302"/>
                <a:gd name="T102" fmla="*/ 2147483647 w 3264"/>
                <a:gd name="T103" fmla="*/ 2147483647 h 1302"/>
                <a:gd name="T104" fmla="*/ 2147483647 w 3264"/>
                <a:gd name="T105" fmla="*/ 2147483647 h 1302"/>
                <a:gd name="T106" fmla="*/ 2147483647 w 3264"/>
                <a:gd name="T107" fmla="*/ 2147483647 h 1302"/>
                <a:gd name="T108" fmla="*/ 2147483647 w 3264"/>
                <a:gd name="T109" fmla="*/ 2147483647 h 1302"/>
                <a:gd name="T110" fmla="*/ 2147483647 w 3264"/>
                <a:gd name="T111" fmla="*/ 2147483647 h 1302"/>
                <a:gd name="T112" fmla="*/ 2147483647 w 3264"/>
                <a:gd name="T113" fmla="*/ 2147483647 h 1302"/>
                <a:gd name="T114" fmla="*/ 2147483647 w 3264"/>
                <a:gd name="T115" fmla="*/ 2147483647 h 1302"/>
                <a:gd name="T116" fmla="*/ 2147483647 w 3264"/>
                <a:gd name="T117" fmla="*/ 2147483647 h 1302"/>
                <a:gd name="T118" fmla="*/ 2147483647 w 3264"/>
                <a:gd name="T119" fmla="*/ 2147483647 h 1302"/>
                <a:gd name="T120" fmla="*/ 2147483647 w 3264"/>
                <a:gd name="T121" fmla="*/ 2147483647 h 1302"/>
                <a:gd name="T122" fmla="*/ 2147483647 w 3264"/>
                <a:gd name="T123" fmla="*/ 2147483647 h 1302"/>
                <a:gd name="T124" fmla="*/ 2147483647 w 3264"/>
                <a:gd name="T125" fmla="*/ 2147483647 h 130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264"/>
                <a:gd name="T190" fmla="*/ 0 h 1302"/>
                <a:gd name="T191" fmla="*/ 3264 w 3264"/>
                <a:gd name="T192" fmla="*/ 1302 h 130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264" h="1302">
                  <a:moveTo>
                    <a:pt x="1788" y="984"/>
                  </a:moveTo>
                  <a:lnTo>
                    <a:pt x="1806" y="978"/>
                  </a:lnTo>
                  <a:lnTo>
                    <a:pt x="1818" y="954"/>
                  </a:lnTo>
                  <a:lnTo>
                    <a:pt x="1812" y="930"/>
                  </a:lnTo>
                  <a:lnTo>
                    <a:pt x="1788" y="984"/>
                  </a:lnTo>
                  <a:close/>
                  <a:moveTo>
                    <a:pt x="672" y="462"/>
                  </a:moveTo>
                  <a:lnTo>
                    <a:pt x="702" y="480"/>
                  </a:lnTo>
                  <a:lnTo>
                    <a:pt x="702" y="450"/>
                  </a:lnTo>
                  <a:lnTo>
                    <a:pt x="672" y="426"/>
                  </a:lnTo>
                  <a:lnTo>
                    <a:pt x="672" y="462"/>
                  </a:lnTo>
                  <a:close/>
                  <a:moveTo>
                    <a:pt x="678" y="492"/>
                  </a:moveTo>
                  <a:lnTo>
                    <a:pt x="654" y="516"/>
                  </a:lnTo>
                  <a:lnTo>
                    <a:pt x="678" y="546"/>
                  </a:lnTo>
                  <a:lnTo>
                    <a:pt x="678" y="492"/>
                  </a:lnTo>
                  <a:close/>
                  <a:moveTo>
                    <a:pt x="906" y="714"/>
                  </a:moveTo>
                  <a:lnTo>
                    <a:pt x="930" y="732"/>
                  </a:lnTo>
                  <a:lnTo>
                    <a:pt x="936" y="708"/>
                  </a:lnTo>
                  <a:lnTo>
                    <a:pt x="936" y="702"/>
                  </a:lnTo>
                  <a:lnTo>
                    <a:pt x="930" y="696"/>
                  </a:lnTo>
                  <a:lnTo>
                    <a:pt x="930" y="690"/>
                  </a:lnTo>
                  <a:lnTo>
                    <a:pt x="912" y="672"/>
                  </a:lnTo>
                  <a:lnTo>
                    <a:pt x="900" y="666"/>
                  </a:lnTo>
                  <a:lnTo>
                    <a:pt x="888" y="666"/>
                  </a:lnTo>
                  <a:lnTo>
                    <a:pt x="882" y="672"/>
                  </a:lnTo>
                  <a:lnTo>
                    <a:pt x="876" y="684"/>
                  </a:lnTo>
                  <a:lnTo>
                    <a:pt x="882" y="696"/>
                  </a:lnTo>
                  <a:lnTo>
                    <a:pt x="882" y="708"/>
                  </a:lnTo>
                  <a:lnTo>
                    <a:pt x="888" y="720"/>
                  </a:lnTo>
                  <a:lnTo>
                    <a:pt x="906" y="714"/>
                  </a:lnTo>
                  <a:close/>
                  <a:moveTo>
                    <a:pt x="684" y="372"/>
                  </a:moveTo>
                  <a:lnTo>
                    <a:pt x="672" y="360"/>
                  </a:lnTo>
                  <a:lnTo>
                    <a:pt x="660" y="372"/>
                  </a:lnTo>
                  <a:lnTo>
                    <a:pt x="672" y="396"/>
                  </a:lnTo>
                  <a:lnTo>
                    <a:pt x="684" y="396"/>
                  </a:lnTo>
                  <a:lnTo>
                    <a:pt x="684" y="372"/>
                  </a:lnTo>
                  <a:close/>
                  <a:moveTo>
                    <a:pt x="750" y="624"/>
                  </a:moveTo>
                  <a:lnTo>
                    <a:pt x="750" y="630"/>
                  </a:lnTo>
                  <a:lnTo>
                    <a:pt x="756" y="636"/>
                  </a:lnTo>
                  <a:lnTo>
                    <a:pt x="756" y="648"/>
                  </a:lnTo>
                  <a:lnTo>
                    <a:pt x="774" y="684"/>
                  </a:lnTo>
                  <a:lnTo>
                    <a:pt x="786" y="690"/>
                  </a:lnTo>
                  <a:lnTo>
                    <a:pt x="804" y="696"/>
                  </a:lnTo>
                  <a:lnTo>
                    <a:pt x="816" y="702"/>
                  </a:lnTo>
                  <a:lnTo>
                    <a:pt x="834" y="702"/>
                  </a:lnTo>
                  <a:lnTo>
                    <a:pt x="828" y="660"/>
                  </a:lnTo>
                  <a:lnTo>
                    <a:pt x="810" y="648"/>
                  </a:lnTo>
                  <a:lnTo>
                    <a:pt x="810" y="618"/>
                  </a:lnTo>
                  <a:lnTo>
                    <a:pt x="804" y="606"/>
                  </a:lnTo>
                  <a:lnTo>
                    <a:pt x="792" y="600"/>
                  </a:lnTo>
                  <a:lnTo>
                    <a:pt x="786" y="588"/>
                  </a:lnTo>
                  <a:lnTo>
                    <a:pt x="768" y="582"/>
                  </a:lnTo>
                  <a:lnTo>
                    <a:pt x="756" y="576"/>
                  </a:lnTo>
                  <a:lnTo>
                    <a:pt x="732" y="576"/>
                  </a:lnTo>
                  <a:lnTo>
                    <a:pt x="732" y="582"/>
                  </a:lnTo>
                  <a:lnTo>
                    <a:pt x="726" y="588"/>
                  </a:lnTo>
                  <a:lnTo>
                    <a:pt x="726" y="600"/>
                  </a:lnTo>
                  <a:lnTo>
                    <a:pt x="714" y="600"/>
                  </a:lnTo>
                  <a:lnTo>
                    <a:pt x="714" y="606"/>
                  </a:lnTo>
                  <a:lnTo>
                    <a:pt x="708" y="612"/>
                  </a:lnTo>
                  <a:lnTo>
                    <a:pt x="714" y="624"/>
                  </a:lnTo>
                  <a:lnTo>
                    <a:pt x="750" y="624"/>
                  </a:lnTo>
                  <a:close/>
                  <a:moveTo>
                    <a:pt x="246" y="438"/>
                  </a:moveTo>
                  <a:lnTo>
                    <a:pt x="222" y="462"/>
                  </a:lnTo>
                  <a:lnTo>
                    <a:pt x="234" y="492"/>
                  </a:lnTo>
                  <a:lnTo>
                    <a:pt x="234" y="498"/>
                  </a:lnTo>
                  <a:lnTo>
                    <a:pt x="228" y="504"/>
                  </a:lnTo>
                  <a:lnTo>
                    <a:pt x="228" y="510"/>
                  </a:lnTo>
                  <a:lnTo>
                    <a:pt x="240" y="510"/>
                  </a:lnTo>
                  <a:lnTo>
                    <a:pt x="246" y="504"/>
                  </a:lnTo>
                  <a:lnTo>
                    <a:pt x="246" y="468"/>
                  </a:lnTo>
                  <a:lnTo>
                    <a:pt x="252" y="456"/>
                  </a:lnTo>
                  <a:lnTo>
                    <a:pt x="246" y="438"/>
                  </a:lnTo>
                  <a:close/>
                  <a:moveTo>
                    <a:pt x="264" y="534"/>
                  </a:moveTo>
                  <a:lnTo>
                    <a:pt x="258" y="546"/>
                  </a:lnTo>
                  <a:lnTo>
                    <a:pt x="258" y="588"/>
                  </a:lnTo>
                  <a:lnTo>
                    <a:pt x="264" y="600"/>
                  </a:lnTo>
                  <a:lnTo>
                    <a:pt x="276" y="612"/>
                  </a:lnTo>
                  <a:lnTo>
                    <a:pt x="288" y="612"/>
                  </a:lnTo>
                  <a:lnTo>
                    <a:pt x="294" y="606"/>
                  </a:lnTo>
                  <a:lnTo>
                    <a:pt x="294" y="588"/>
                  </a:lnTo>
                  <a:lnTo>
                    <a:pt x="288" y="576"/>
                  </a:lnTo>
                  <a:lnTo>
                    <a:pt x="282" y="558"/>
                  </a:lnTo>
                  <a:lnTo>
                    <a:pt x="282" y="546"/>
                  </a:lnTo>
                  <a:lnTo>
                    <a:pt x="276" y="534"/>
                  </a:lnTo>
                  <a:lnTo>
                    <a:pt x="264" y="534"/>
                  </a:lnTo>
                  <a:close/>
                  <a:moveTo>
                    <a:pt x="48" y="222"/>
                  </a:moveTo>
                  <a:lnTo>
                    <a:pt x="42" y="228"/>
                  </a:lnTo>
                  <a:lnTo>
                    <a:pt x="42" y="246"/>
                  </a:lnTo>
                  <a:lnTo>
                    <a:pt x="48" y="258"/>
                  </a:lnTo>
                  <a:lnTo>
                    <a:pt x="66" y="258"/>
                  </a:lnTo>
                  <a:lnTo>
                    <a:pt x="84" y="276"/>
                  </a:lnTo>
                  <a:lnTo>
                    <a:pt x="90" y="270"/>
                  </a:lnTo>
                  <a:lnTo>
                    <a:pt x="90" y="252"/>
                  </a:lnTo>
                  <a:lnTo>
                    <a:pt x="78" y="246"/>
                  </a:lnTo>
                  <a:lnTo>
                    <a:pt x="72" y="234"/>
                  </a:lnTo>
                  <a:lnTo>
                    <a:pt x="60" y="228"/>
                  </a:lnTo>
                  <a:lnTo>
                    <a:pt x="54" y="222"/>
                  </a:lnTo>
                  <a:lnTo>
                    <a:pt x="48" y="222"/>
                  </a:lnTo>
                  <a:close/>
                  <a:moveTo>
                    <a:pt x="162" y="330"/>
                  </a:moveTo>
                  <a:lnTo>
                    <a:pt x="156" y="330"/>
                  </a:lnTo>
                  <a:lnTo>
                    <a:pt x="144" y="342"/>
                  </a:lnTo>
                  <a:lnTo>
                    <a:pt x="144" y="354"/>
                  </a:lnTo>
                  <a:lnTo>
                    <a:pt x="156" y="366"/>
                  </a:lnTo>
                  <a:lnTo>
                    <a:pt x="162" y="378"/>
                  </a:lnTo>
                  <a:lnTo>
                    <a:pt x="174" y="390"/>
                  </a:lnTo>
                  <a:lnTo>
                    <a:pt x="180" y="402"/>
                  </a:lnTo>
                  <a:lnTo>
                    <a:pt x="192" y="414"/>
                  </a:lnTo>
                  <a:lnTo>
                    <a:pt x="198" y="408"/>
                  </a:lnTo>
                  <a:lnTo>
                    <a:pt x="198" y="402"/>
                  </a:lnTo>
                  <a:lnTo>
                    <a:pt x="204" y="390"/>
                  </a:lnTo>
                  <a:lnTo>
                    <a:pt x="204" y="384"/>
                  </a:lnTo>
                  <a:lnTo>
                    <a:pt x="198" y="372"/>
                  </a:lnTo>
                  <a:lnTo>
                    <a:pt x="198" y="366"/>
                  </a:lnTo>
                  <a:lnTo>
                    <a:pt x="192" y="360"/>
                  </a:lnTo>
                  <a:lnTo>
                    <a:pt x="186" y="348"/>
                  </a:lnTo>
                  <a:lnTo>
                    <a:pt x="180" y="342"/>
                  </a:lnTo>
                  <a:lnTo>
                    <a:pt x="168" y="336"/>
                  </a:lnTo>
                  <a:lnTo>
                    <a:pt x="162" y="330"/>
                  </a:lnTo>
                  <a:close/>
                  <a:moveTo>
                    <a:pt x="2574" y="486"/>
                  </a:moveTo>
                  <a:lnTo>
                    <a:pt x="2574" y="474"/>
                  </a:lnTo>
                  <a:lnTo>
                    <a:pt x="2568" y="474"/>
                  </a:lnTo>
                  <a:lnTo>
                    <a:pt x="2556" y="468"/>
                  </a:lnTo>
                  <a:lnTo>
                    <a:pt x="2520" y="468"/>
                  </a:lnTo>
                  <a:lnTo>
                    <a:pt x="2514" y="474"/>
                  </a:lnTo>
                  <a:lnTo>
                    <a:pt x="2520" y="498"/>
                  </a:lnTo>
                  <a:lnTo>
                    <a:pt x="2526" y="498"/>
                  </a:lnTo>
                  <a:lnTo>
                    <a:pt x="2538" y="492"/>
                  </a:lnTo>
                  <a:lnTo>
                    <a:pt x="2562" y="492"/>
                  </a:lnTo>
                  <a:lnTo>
                    <a:pt x="2568" y="486"/>
                  </a:lnTo>
                  <a:lnTo>
                    <a:pt x="2574" y="486"/>
                  </a:lnTo>
                  <a:close/>
                  <a:moveTo>
                    <a:pt x="336" y="648"/>
                  </a:moveTo>
                  <a:lnTo>
                    <a:pt x="342" y="648"/>
                  </a:lnTo>
                  <a:lnTo>
                    <a:pt x="342" y="636"/>
                  </a:lnTo>
                  <a:lnTo>
                    <a:pt x="330" y="624"/>
                  </a:lnTo>
                  <a:lnTo>
                    <a:pt x="318" y="624"/>
                  </a:lnTo>
                  <a:lnTo>
                    <a:pt x="318" y="636"/>
                  </a:lnTo>
                  <a:lnTo>
                    <a:pt x="330" y="648"/>
                  </a:lnTo>
                  <a:lnTo>
                    <a:pt x="336" y="648"/>
                  </a:lnTo>
                  <a:close/>
                  <a:moveTo>
                    <a:pt x="2472" y="654"/>
                  </a:moveTo>
                  <a:lnTo>
                    <a:pt x="2484" y="648"/>
                  </a:lnTo>
                  <a:lnTo>
                    <a:pt x="2502" y="630"/>
                  </a:lnTo>
                  <a:lnTo>
                    <a:pt x="2502" y="618"/>
                  </a:lnTo>
                  <a:lnTo>
                    <a:pt x="2430" y="612"/>
                  </a:lnTo>
                  <a:lnTo>
                    <a:pt x="2430" y="624"/>
                  </a:lnTo>
                  <a:lnTo>
                    <a:pt x="2436" y="630"/>
                  </a:lnTo>
                  <a:lnTo>
                    <a:pt x="2442" y="642"/>
                  </a:lnTo>
                  <a:lnTo>
                    <a:pt x="2448" y="648"/>
                  </a:lnTo>
                  <a:lnTo>
                    <a:pt x="2460" y="654"/>
                  </a:lnTo>
                  <a:lnTo>
                    <a:pt x="2472" y="654"/>
                  </a:lnTo>
                  <a:close/>
                  <a:moveTo>
                    <a:pt x="2406" y="288"/>
                  </a:moveTo>
                  <a:lnTo>
                    <a:pt x="2418" y="276"/>
                  </a:lnTo>
                  <a:lnTo>
                    <a:pt x="2418" y="264"/>
                  </a:lnTo>
                  <a:lnTo>
                    <a:pt x="2412" y="258"/>
                  </a:lnTo>
                  <a:lnTo>
                    <a:pt x="2400" y="252"/>
                  </a:lnTo>
                  <a:lnTo>
                    <a:pt x="2376" y="252"/>
                  </a:lnTo>
                  <a:lnTo>
                    <a:pt x="2370" y="258"/>
                  </a:lnTo>
                  <a:lnTo>
                    <a:pt x="2370" y="264"/>
                  </a:lnTo>
                  <a:lnTo>
                    <a:pt x="2394" y="288"/>
                  </a:lnTo>
                  <a:lnTo>
                    <a:pt x="2406" y="288"/>
                  </a:lnTo>
                  <a:close/>
                  <a:moveTo>
                    <a:pt x="2868" y="528"/>
                  </a:moveTo>
                  <a:lnTo>
                    <a:pt x="2886" y="534"/>
                  </a:lnTo>
                  <a:lnTo>
                    <a:pt x="2892" y="534"/>
                  </a:lnTo>
                  <a:lnTo>
                    <a:pt x="2898" y="528"/>
                  </a:lnTo>
                  <a:lnTo>
                    <a:pt x="2898" y="522"/>
                  </a:lnTo>
                  <a:lnTo>
                    <a:pt x="2874" y="510"/>
                  </a:lnTo>
                  <a:lnTo>
                    <a:pt x="2868" y="516"/>
                  </a:lnTo>
                  <a:lnTo>
                    <a:pt x="2862" y="516"/>
                  </a:lnTo>
                  <a:lnTo>
                    <a:pt x="2862" y="522"/>
                  </a:lnTo>
                  <a:lnTo>
                    <a:pt x="2868" y="528"/>
                  </a:lnTo>
                  <a:close/>
                  <a:moveTo>
                    <a:pt x="2916" y="618"/>
                  </a:moveTo>
                  <a:lnTo>
                    <a:pt x="2928" y="618"/>
                  </a:lnTo>
                  <a:lnTo>
                    <a:pt x="2940" y="612"/>
                  </a:lnTo>
                  <a:lnTo>
                    <a:pt x="2958" y="612"/>
                  </a:lnTo>
                  <a:lnTo>
                    <a:pt x="2964" y="606"/>
                  </a:lnTo>
                  <a:lnTo>
                    <a:pt x="2970" y="606"/>
                  </a:lnTo>
                  <a:lnTo>
                    <a:pt x="2964" y="606"/>
                  </a:lnTo>
                  <a:lnTo>
                    <a:pt x="2958" y="600"/>
                  </a:lnTo>
                  <a:lnTo>
                    <a:pt x="2946" y="594"/>
                  </a:lnTo>
                  <a:lnTo>
                    <a:pt x="2934" y="594"/>
                  </a:lnTo>
                  <a:lnTo>
                    <a:pt x="2928" y="588"/>
                  </a:lnTo>
                  <a:lnTo>
                    <a:pt x="2922" y="588"/>
                  </a:lnTo>
                  <a:lnTo>
                    <a:pt x="2910" y="594"/>
                  </a:lnTo>
                  <a:lnTo>
                    <a:pt x="2892" y="594"/>
                  </a:lnTo>
                  <a:lnTo>
                    <a:pt x="2886" y="600"/>
                  </a:lnTo>
                  <a:lnTo>
                    <a:pt x="2880" y="600"/>
                  </a:lnTo>
                  <a:lnTo>
                    <a:pt x="2892" y="606"/>
                  </a:lnTo>
                  <a:lnTo>
                    <a:pt x="2898" y="612"/>
                  </a:lnTo>
                  <a:lnTo>
                    <a:pt x="2910" y="618"/>
                  </a:lnTo>
                  <a:lnTo>
                    <a:pt x="2916" y="618"/>
                  </a:lnTo>
                  <a:close/>
                  <a:moveTo>
                    <a:pt x="1710" y="552"/>
                  </a:moveTo>
                  <a:lnTo>
                    <a:pt x="1710" y="564"/>
                  </a:lnTo>
                  <a:lnTo>
                    <a:pt x="1716" y="570"/>
                  </a:lnTo>
                  <a:lnTo>
                    <a:pt x="1716" y="582"/>
                  </a:lnTo>
                  <a:lnTo>
                    <a:pt x="1722" y="594"/>
                  </a:lnTo>
                  <a:lnTo>
                    <a:pt x="1722" y="612"/>
                  </a:lnTo>
                  <a:lnTo>
                    <a:pt x="1716" y="618"/>
                  </a:lnTo>
                  <a:lnTo>
                    <a:pt x="1692" y="630"/>
                  </a:lnTo>
                  <a:lnTo>
                    <a:pt x="1686" y="636"/>
                  </a:lnTo>
                  <a:lnTo>
                    <a:pt x="1674" y="642"/>
                  </a:lnTo>
                  <a:lnTo>
                    <a:pt x="1674" y="678"/>
                  </a:lnTo>
                  <a:lnTo>
                    <a:pt x="1680" y="684"/>
                  </a:lnTo>
                  <a:lnTo>
                    <a:pt x="1686" y="696"/>
                  </a:lnTo>
                  <a:lnTo>
                    <a:pt x="1674" y="708"/>
                  </a:lnTo>
                  <a:lnTo>
                    <a:pt x="1674" y="720"/>
                  </a:lnTo>
                  <a:lnTo>
                    <a:pt x="1680" y="726"/>
                  </a:lnTo>
                  <a:lnTo>
                    <a:pt x="1692" y="732"/>
                  </a:lnTo>
                  <a:lnTo>
                    <a:pt x="1698" y="726"/>
                  </a:lnTo>
                  <a:lnTo>
                    <a:pt x="1722" y="726"/>
                  </a:lnTo>
                  <a:lnTo>
                    <a:pt x="1728" y="732"/>
                  </a:lnTo>
                  <a:lnTo>
                    <a:pt x="1728" y="756"/>
                  </a:lnTo>
                  <a:lnTo>
                    <a:pt x="1722" y="762"/>
                  </a:lnTo>
                  <a:lnTo>
                    <a:pt x="1740" y="780"/>
                  </a:lnTo>
                  <a:lnTo>
                    <a:pt x="1728" y="846"/>
                  </a:lnTo>
                  <a:lnTo>
                    <a:pt x="1710" y="864"/>
                  </a:lnTo>
                  <a:lnTo>
                    <a:pt x="1704" y="876"/>
                  </a:lnTo>
                  <a:lnTo>
                    <a:pt x="1704" y="888"/>
                  </a:lnTo>
                  <a:lnTo>
                    <a:pt x="1710" y="906"/>
                  </a:lnTo>
                  <a:lnTo>
                    <a:pt x="1722" y="924"/>
                  </a:lnTo>
                  <a:lnTo>
                    <a:pt x="1746" y="936"/>
                  </a:lnTo>
                  <a:lnTo>
                    <a:pt x="1764" y="930"/>
                  </a:lnTo>
                  <a:lnTo>
                    <a:pt x="1788" y="906"/>
                  </a:lnTo>
                  <a:lnTo>
                    <a:pt x="1788" y="864"/>
                  </a:lnTo>
                  <a:lnTo>
                    <a:pt x="1782" y="858"/>
                  </a:lnTo>
                  <a:lnTo>
                    <a:pt x="1776" y="846"/>
                  </a:lnTo>
                  <a:lnTo>
                    <a:pt x="1800" y="822"/>
                  </a:lnTo>
                  <a:lnTo>
                    <a:pt x="1806" y="804"/>
                  </a:lnTo>
                  <a:lnTo>
                    <a:pt x="1806" y="774"/>
                  </a:lnTo>
                  <a:lnTo>
                    <a:pt x="1812" y="756"/>
                  </a:lnTo>
                  <a:lnTo>
                    <a:pt x="1812" y="726"/>
                  </a:lnTo>
                  <a:lnTo>
                    <a:pt x="1806" y="714"/>
                  </a:lnTo>
                  <a:lnTo>
                    <a:pt x="1800" y="696"/>
                  </a:lnTo>
                  <a:lnTo>
                    <a:pt x="1794" y="684"/>
                  </a:lnTo>
                  <a:lnTo>
                    <a:pt x="1794" y="636"/>
                  </a:lnTo>
                  <a:lnTo>
                    <a:pt x="1800" y="630"/>
                  </a:lnTo>
                  <a:lnTo>
                    <a:pt x="1800" y="624"/>
                  </a:lnTo>
                  <a:lnTo>
                    <a:pt x="1806" y="618"/>
                  </a:lnTo>
                  <a:lnTo>
                    <a:pt x="1812" y="618"/>
                  </a:lnTo>
                  <a:lnTo>
                    <a:pt x="1818" y="624"/>
                  </a:lnTo>
                  <a:lnTo>
                    <a:pt x="1824" y="642"/>
                  </a:lnTo>
                  <a:lnTo>
                    <a:pt x="1830" y="666"/>
                  </a:lnTo>
                  <a:lnTo>
                    <a:pt x="1836" y="684"/>
                  </a:lnTo>
                  <a:lnTo>
                    <a:pt x="1836" y="702"/>
                  </a:lnTo>
                  <a:lnTo>
                    <a:pt x="1866" y="738"/>
                  </a:lnTo>
                  <a:lnTo>
                    <a:pt x="1866" y="792"/>
                  </a:lnTo>
                  <a:lnTo>
                    <a:pt x="1890" y="822"/>
                  </a:lnTo>
                  <a:lnTo>
                    <a:pt x="1890" y="858"/>
                  </a:lnTo>
                  <a:lnTo>
                    <a:pt x="1902" y="930"/>
                  </a:lnTo>
                  <a:lnTo>
                    <a:pt x="1920" y="918"/>
                  </a:lnTo>
                  <a:lnTo>
                    <a:pt x="1962" y="930"/>
                  </a:lnTo>
                  <a:lnTo>
                    <a:pt x="1962" y="870"/>
                  </a:lnTo>
                  <a:lnTo>
                    <a:pt x="1968" y="864"/>
                  </a:lnTo>
                  <a:lnTo>
                    <a:pt x="1974" y="852"/>
                  </a:lnTo>
                  <a:lnTo>
                    <a:pt x="1980" y="876"/>
                  </a:lnTo>
                  <a:lnTo>
                    <a:pt x="1998" y="876"/>
                  </a:lnTo>
                  <a:lnTo>
                    <a:pt x="2004" y="870"/>
                  </a:lnTo>
                  <a:lnTo>
                    <a:pt x="2010" y="858"/>
                  </a:lnTo>
                  <a:lnTo>
                    <a:pt x="2010" y="828"/>
                  </a:lnTo>
                  <a:lnTo>
                    <a:pt x="2004" y="822"/>
                  </a:lnTo>
                  <a:lnTo>
                    <a:pt x="2004" y="816"/>
                  </a:lnTo>
                  <a:lnTo>
                    <a:pt x="1992" y="810"/>
                  </a:lnTo>
                  <a:lnTo>
                    <a:pt x="1986" y="798"/>
                  </a:lnTo>
                  <a:lnTo>
                    <a:pt x="1974" y="792"/>
                  </a:lnTo>
                  <a:lnTo>
                    <a:pt x="1962" y="780"/>
                  </a:lnTo>
                  <a:lnTo>
                    <a:pt x="1956" y="768"/>
                  </a:lnTo>
                  <a:lnTo>
                    <a:pt x="1944" y="756"/>
                  </a:lnTo>
                  <a:lnTo>
                    <a:pt x="1944" y="750"/>
                  </a:lnTo>
                  <a:lnTo>
                    <a:pt x="1956" y="726"/>
                  </a:lnTo>
                  <a:lnTo>
                    <a:pt x="1968" y="720"/>
                  </a:lnTo>
                  <a:lnTo>
                    <a:pt x="1968" y="708"/>
                  </a:lnTo>
                  <a:lnTo>
                    <a:pt x="1962" y="696"/>
                  </a:lnTo>
                  <a:lnTo>
                    <a:pt x="1938" y="684"/>
                  </a:lnTo>
                  <a:lnTo>
                    <a:pt x="1932" y="672"/>
                  </a:lnTo>
                  <a:lnTo>
                    <a:pt x="1932" y="642"/>
                  </a:lnTo>
                  <a:lnTo>
                    <a:pt x="1938" y="636"/>
                  </a:lnTo>
                  <a:lnTo>
                    <a:pt x="1938" y="630"/>
                  </a:lnTo>
                  <a:lnTo>
                    <a:pt x="1926" y="618"/>
                  </a:lnTo>
                  <a:lnTo>
                    <a:pt x="1914" y="612"/>
                  </a:lnTo>
                  <a:lnTo>
                    <a:pt x="1896" y="594"/>
                  </a:lnTo>
                  <a:lnTo>
                    <a:pt x="1884" y="588"/>
                  </a:lnTo>
                  <a:lnTo>
                    <a:pt x="1878" y="582"/>
                  </a:lnTo>
                  <a:lnTo>
                    <a:pt x="1914" y="582"/>
                  </a:lnTo>
                  <a:lnTo>
                    <a:pt x="1926" y="576"/>
                  </a:lnTo>
                  <a:lnTo>
                    <a:pt x="1932" y="570"/>
                  </a:lnTo>
                  <a:lnTo>
                    <a:pt x="1944" y="546"/>
                  </a:lnTo>
                  <a:lnTo>
                    <a:pt x="1950" y="540"/>
                  </a:lnTo>
                  <a:lnTo>
                    <a:pt x="1956" y="528"/>
                  </a:lnTo>
                  <a:lnTo>
                    <a:pt x="1992" y="528"/>
                  </a:lnTo>
                  <a:lnTo>
                    <a:pt x="2004" y="522"/>
                  </a:lnTo>
                  <a:lnTo>
                    <a:pt x="2010" y="522"/>
                  </a:lnTo>
                  <a:lnTo>
                    <a:pt x="2016" y="516"/>
                  </a:lnTo>
                  <a:lnTo>
                    <a:pt x="2016" y="504"/>
                  </a:lnTo>
                  <a:lnTo>
                    <a:pt x="1998" y="486"/>
                  </a:lnTo>
                  <a:lnTo>
                    <a:pt x="1986" y="480"/>
                  </a:lnTo>
                  <a:lnTo>
                    <a:pt x="1974" y="486"/>
                  </a:lnTo>
                  <a:lnTo>
                    <a:pt x="1956" y="504"/>
                  </a:lnTo>
                  <a:lnTo>
                    <a:pt x="1956" y="510"/>
                  </a:lnTo>
                  <a:lnTo>
                    <a:pt x="1944" y="510"/>
                  </a:lnTo>
                  <a:lnTo>
                    <a:pt x="1932" y="504"/>
                  </a:lnTo>
                  <a:lnTo>
                    <a:pt x="1896" y="504"/>
                  </a:lnTo>
                  <a:lnTo>
                    <a:pt x="1890" y="510"/>
                  </a:lnTo>
                  <a:lnTo>
                    <a:pt x="1884" y="522"/>
                  </a:lnTo>
                  <a:lnTo>
                    <a:pt x="1854" y="552"/>
                  </a:lnTo>
                  <a:lnTo>
                    <a:pt x="1848" y="546"/>
                  </a:lnTo>
                  <a:lnTo>
                    <a:pt x="1836" y="540"/>
                  </a:lnTo>
                  <a:lnTo>
                    <a:pt x="1824" y="516"/>
                  </a:lnTo>
                  <a:lnTo>
                    <a:pt x="1788" y="498"/>
                  </a:lnTo>
                  <a:lnTo>
                    <a:pt x="1776" y="498"/>
                  </a:lnTo>
                  <a:lnTo>
                    <a:pt x="1776" y="486"/>
                  </a:lnTo>
                  <a:lnTo>
                    <a:pt x="1782" y="468"/>
                  </a:lnTo>
                  <a:lnTo>
                    <a:pt x="1782" y="456"/>
                  </a:lnTo>
                  <a:lnTo>
                    <a:pt x="1794" y="420"/>
                  </a:lnTo>
                  <a:lnTo>
                    <a:pt x="1806" y="408"/>
                  </a:lnTo>
                  <a:lnTo>
                    <a:pt x="1824" y="408"/>
                  </a:lnTo>
                  <a:lnTo>
                    <a:pt x="1842" y="414"/>
                  </a:lnTo>
                  <a:lnTo>
                    <a:pt x="1896" y="414"/>
                  </a:lnTo>
                  <a:lnTo>
                    <a:pt x="1902" y="408"/>
                  </a:lnTo>
                  <a:lnTo>
                    <a:pt x="1908" y="408"/>
                  </a:lnTo>
                  <a:lnTo>
                    <a:pt x="1908" y="402"/>
                  </a:lnTo>
                  <a:lnTo>
                    <a:pt x="1914" y="396"/>
                  </a:lnTo>
                  <a:lnTo>
                    <a:pt x="1920" y="396"/>
                  </a:lnTo>
                  <a:lnTo>
                    <a:pt x="1944" y="402"/>
                  </a:lnTo>
                  <a:lnTo>
                    <a:pt x="1980" y="420"/>
                  </a:lnTo>
                  <a:lnTo>
                    <a:pt x="2010" y="432"/>
                  </a:lnTo>
                  <a:lnTo>
                    <a:pt x="2034" y="438"/>
                  </a:lnTo>
                  <a:lnTo>
                    <a:pt x="2040" y="438"/>
                  </a:lnTo>
                  <a:lnTo>
                    <a:pt x="2052" y="432"/>
                  </a:lnTo>
                  <a:lnTo>
                    <a:pt x="2064" y="420"/>
                  </a:lnTo>
                  <a:lnTo>
                    <a:pt x="2082" y="420"/>
                  </a:lnTo>
                  <a:lnTo>
                    <a:pt x="2094" y="414"/>
                  </a:lnTo>
                  <a:lnTo>
                    <a:pt x="2106" y="414"/>
                  </a:lnTo>
                  <a:lnTo>
                    <a:pt x="2112" y="408"/>
                  </a:lnTo>
                  <a:lnTo>
                    <a:pt x="2112" y="402"/>
                  </a:lnTo>
                  <a:lnTo>
                    <a:pt x="2106" y="396"/>
                  </a:lnTo>
                  <a:lnTo>
                    <a:pt x="2106" y="390"/>
                  </a:lnTo>
                  <a:lnTo>
                    <a:pt x="2118" y="378"/>
                  </a:lnTo>
                  <a:lnTo>
                    <a:pt x="2142" y="366"/>
                  </a:lnTo>
                  <a:lnTo>
                    <a:pt x="2148" y="360"/>
                  </a:lnTo>
                  <a:lnTo>
                    <a:pt x="2160" y="354"/>
                  </a:lnTo>
                  <a:lnTo>
                    <a:pt x="2148" y="324"/>
                  </a:lnTo>
                  <a:lnTo>
                    <a:pt x="2070" y="360"/>
                  </a:lnTo>
                  <a:lnTo>
                    <a:pt x="2076" y="366"/>
                  </a:lnTo>
                  <a:lnTo>
                    <a:pt x="2076" y="372"/>
                  </a:lnTo>
                  <a:lnTo>
                    <a:pt x="2070" y="378"/>
                  </a:lnTo>
                  <a:lnTo>
                    <a:pt x="2046" y="378"/>
                  </a:lnTo>
                  <a:lnTo>
                    <a:pt x="2022" y="366"/>
                  </a:lnTo>
                  <a:lnTo>
                    <a:pt x="2004" y="366"/>
                  </a:lnTo>
                  <a:lnTo>
                    <a:pt x="1968" y="384"/>
                  </a:lnTo>
                  <a:lnTo>
                    <a:pt x="1950" y="384"/>
                  </a:lnTo>
                  <a:lnTo>
                    <a:pt x="1938" y="378"/>
                  </a:lnTo>
                  <a:lnTo>
                    <a:pt x="1926" y="378"/>
                  </a:lnTo>
                  <a:lnTo>
                    <a:pt x="1902" y="366"/>
                  </a:lnTo>
                  <a:lnTo>
                    <a:pt x="1860" y="366"/>
                  </a:lnTo>
                  <a:lnTo>
                    <a:pt x="1872" y="348"/>
                  </a:lnTo>
                  <a:lnTo>
                    <a:pt x="1860" y="348"/>
                  </a:lnTo>
                  <a:lnTo>
                    <a:pt x="1848" y="342"/>
                  </a:lnTo>
                  <a:lnTo>
                    <a:pt x="1824" y="342"/>
                  </a:lnTo>
                  <a:lnTo>
                    <a:pt x="1824" y="366"/>
                  </a:lnTo>
                  <a:lnTo>
                    <a:pt x="1812" y="378"/>
                  </a:lnTo>
                  <a:lnTo>
                    <a:pt x="1788" y="390"/>
                  </a:lnTo>
                  <a:lnTo>
                    <a:pt x="1764" y="390"/>
                  </a:lnTo>
                  <a:lnTo>
                    <a:pt x="1758" y="396"/>
                  </a:lnTo>
                  <a:lnTo>
                    <a:pt x="1758" y="426"/>
                  </a:lnTo>
                  <a:lnTo>
                    <a:pt x="1740" y="432"/>
                  </a:lnTo>
                  <a:lnTo>
                    <a:pt x="1752" y="498"/>
                  </a:lnTo>
                  <a:lnTo>
                    <a:pt x="1740" y="498"/>
                  </a:lnTo>
                  <a:lnTo>
                    <a:pt x="1734" y="510"/>
                  </a:lnTo>
                  <a:lnTo>
                    <a:pt x="1728" y="516"/>
                  </a:lnTo>
                  <a:lnTo>
                    <a:pt x="1710" y="552"/>
                  </a:lnTo>
                  <a:close/>
                  <a:moveTo>
                    <a:pt x="1986" y="576"/>
                  </a:moveTo>
                  <a:lnTo>
                    <a:pt x="1986" y="594"/>
                  </a:lnTo>
                  <a:lnTo>
                    <a:pt x="1992" y="600"/>
                  </a:lnTo>
                  <a:lnTo>
                    <a:pt x="2004" y="600"/>
                  </a:lnTo>
                  <a:lnTo>
                    <a:pt x="2016" y="588"/>
                  </a:lnTo>
                  <a:lnTo>
                    <a:pt x="2016" y="576"/>
                  </a:lnTo>
                  <a:lnTo>
                    <a:pt x="1986" y="576"/>
                  </a:lnTo>
                  <a:close/>
                  <a:moveTo>
                    <a:pt x="1686" y="1110"/>
                  </a:moveTo>
                  <a:lnTo>
                    <a:pt x="1674" y="1110"/>
                  </a:lnTo>
                  <a:lnTo>
                    <a:pt x="1668" y="1116"/>
                  </a:lnTo>
                  <a:lnTo>
                    <a:pt x="1662" y="1116"/>
                  </a:lnTo>
                  <a:lnTo>
                    <a:pt x="1614" y="1104"/>
                  </a:lnTo>
                  <a:lnTo>
                    <a:pt x="1644" y="1146"/>
                  </a:lnTo>
                  <a:lnTo>
                    <a:pt x="1650" y="1152"/>
                  </a:lnTo>
                  <a:lnTo>
                    <a:pt x="1662" y="1158"/>
                  </a:lnTo>
                  <a:lnTo>
                    <a:pt x="1668" y="1164"/>
                  </a:lnTo>
                  <a:lnTo>
                    <a:pt x="1680" y="1170"/>
                  </a:lnTo>
                  <a:lnTo>
                    <a:pt x="1692" y="1158"/>
                  </a:lnTo>
                  <a:lnTo>
                    <a:pt x="1698" y="1140"/>
                  </a:lnTo>
                  <a:lnTo>
                    <a:pt x="1698" y="1128"/>
                  </a:lnTo>
                  <a:lnTo>
                    <a:pt x="1692" y="1116"/>
                  </a:lnTo>
                  <a:lnTo>
                    <a:pt x="1686" y="1110"/>
                  </a:lnTo>
                  <a:close/>
                  <a:moveTo>
                    <a:pt x="2094" y="1104"/>
                  </a:moveTo>
                  <a:lnTo>
                    <a:pt x="2064" y="1128"/>
                  </a:lnTo>
                  <a:lnTo>
                    <a:pt x="2094" y="1134"/>
                  </a:lnTo>
                  <a:lnTo>
                    <a:pt x="2094" y="1104"/>
                  </a:lnTo>
                  <a:close/>
                  <a:moveTo>
                    <a:pt x="486" y="294"/>
                  </a:moveTo>
                  <a:lnTo>
                    <a:pt x="474" y="288"/>
                  </a:lnTo>
                  <a:lnTo>
                    <a:pt x="468" y="288"/>
                  </a:lnTo>
                  <a:lnTo>
                    <a:pt x="456" y="294"/>
                  </a:lnTo>
                  <a:lnTo>
                    <a:pt x="456" y="312"/>
                  </a:lnTo>
                  <a:lnTo>
                    <a:pt x="468" y="324"/>
                  </a:lnTo>
                  <a:lnTo>
                    <a:pt x="474" y="318"/>
                  </a:lnTo>
                  <a:lnTo>
                    <a:pt x="486" y="318"/>
                  </a:lnTo>
                  <a:lnTo>
                    <a:pt x="486" y="312"/>
                  </a:lnTo>
                  <a:lnTo>
                    <a:pt x="492" y="300"/>
                  </a:lnTo>
                  <a:lnTo>
                    <a:pt x="486" y="294"/>
                  </a:lnTo>
                  <a:close/>
                  <a:moveTo>
                    <a:pt x="2346" y="588"/>
                  </a:moveTo>
                  <a:lnTo>
                    <a:pt x="2340" y="576"/>
                  </a:lnTo>
                  <a:lnTo>
                    <a:pt x="2328" y="570"/>
                  </a:lnTo>
                  <a:lnTo>
                    <a:pt x="2310" y="552"/>
                  </a:lnTo>
                  <a:lnTo>
                    <a:pt x="2304" y="552"/>
                  </a:lnTo>
                  <a:lnTo>
                    <a:pt x="2304" y="600"/>
                  </a:lnTo>
                  <a:lnTo>
                    <a:pt x="2316" y="600"/>
                  </a:lnTo>
                  <a:lnTo>
                    <a:pt x="2328" y="606"/>
                  </a:lnTo>
                  <a:lnTo>
                    <a:pt x="2334" y="606"/>
                  </a:lnTo>
                  <a:lnTo>
                    <a:pt x="2346" y="600"/>
                  </a:lnTo>
                  <a:lnTo>
                    <a:pt x="2346" y="588"/>
                  </a:lnTo>
                  <a:close/>
                  <a:moveTo>
                    <a:pt x="2310" y="474"/>
                  </a:moveTo>
                  <a:lnTo>
                    <a:pt x="2340" y="504"/>
                  </a:lnTo>
                  <a:lnTo>
                    <a:pt x="2358" y="516"/>
                  </a:lnTo>
                  <a:lnTo>
                    <a:pt x="2382" y="528"/>
                  </a:lnTo>
                  <a:lnTo>
                    <a:pt x="2400" y="528"/>
                  </a:lnTo>
                  <a:lnTo>
                    <a:pt x="2400" y="522"/>
                  </a:lnTo>
                  <a:lnTo>
                    <a:pt x="2358" y="480"/>
                  </a:lnTo>
                  <a:lnTo>
                    <a:pt x="2358" y="468"/>
                  </a:lnTo>
                  <a:lnTo>
                    <a:pt x="2364" y="456"/>
                  </a:lnTo>
                  <a:lnTo>
                    <a:pt x="2376" y="450"/>
                  </a:lnTo>
                  <a:lnTo>
                    <a:pt x="2394" y="450"/>
                  </a:lnTo>
                  <a:lnTo>
                    <a:pt x="2406" y="456"/>
                  </a:lnTo>
                  <a:lnTo>
                    <a:pt x="2424" y="444"/>
                  </a:lnTo>
                  <a:lnTo>
                    <a:pt x="2400" y="432"/>
                  </a:lnTo>
                  <a:lnTo>
                    <a:pt x="2412" y="426"/>
                  </a:lnTo>
                  <a:lnTo>
                    <a:pt x="2424" y="402"/>
                  </a:lnTo>
                  <a:lnTo>
                    <a:pt x="2412" y="378"/>
                  </a:lnTo>
                  <a:lnTo>
                    <a:pt x="2400" y="372"/>
                  </a:lnTo>
                  <a:lnTo>
                    <a:pt x="2382" y="372"/>
                  </a:lnTo>
                  <a:lnTo>
                    <a:pt x="2358" y="396"/>
                  </a:lnTo>
                  <a:lnTo>
                    <a:pt x="2346" y="402"/>
                  </a:lnTo>
                  <a:lnTo>
                    <a:pt x="2340" y="408"/>
                  </a:lnTo>
                  <a:lnTo>
                    <a:pt x="2334" y="408"/>
                  </a:lnTo>
                  <a:lnTo>
                    <a:pt x="2328" y="402"/>
                  </a:lnTo>
                  <a:lnTo>
                    <a:pt x="2328" y="366"/>
                  </a:lnTo>
                  <a:lnTo>
                    <a:pt x="2334" y="360"/>
                  </a:lnTo>
                  <a:lnTo>
                    <a:pt x="2346" y="336"/>
                  </a:lnTo>
                  <a:lnTo>
                    <a:pt x="2346" y="318"/>
                  </a:lnTo>
                  <a:lnTo>
                    <a:pt x="2340" y="312"/>
                  </a:lnTo>
                  <a:lnTo>
                    <a:pt x="2358" y="276"/>
                  </a:lnTo>
                  <a:lnTo>
                    <a:pt x="2316" y="312"/>
                  </a:lnTo>
                  <a:lnTo>
                    <a:pt x="2316" y="342"/>
                  </a:lnTo>
                  <a:lnTo>
                    <a:pt x="2304" y="348"/>
                  </a:lnTo>
                  <a:lnTo>
                    <a:pt x="2298" y="354"/>
                  </a:lnTo>
                  <a:lnTo>
                    <a:pt x="2286" y="378"/>
                  </a:lnTo>
                  <a:lnTo>
                    <a:pt x="2286" y="408"/>
                  </a:lnTo>
                  <a:lnTo>
                    <a:pt x="2298" y="420"/>
                  </a:lnTo>
                  <a:lnTo>
                    <a:pt x="2304" y="432"/>
                  </a:lnTo>
                  <a:lnTo>
                    <a:pt x="2310" y="438"/>
                  </a:lnTo>
                  <a:lnTo>
                    <a:pt x="2310" y="444"/>
                  </a:lnTo>
                  <a:lnTo>
                    <a:pt x="2304" y="450"/>
                  </a:lnTo>
                  <a:lnTo>
                    <a:pt x="2304" y="468"/>
                  </a:lnTo>
                  <a:lnTo>
                    <a:pt x="2310" y="474"/>
                  </a:lnTo>
                  <a:close/>
                  <a:moveTo>
                    <a:pt x="2250" y="708"/>
                  </a:moveTo>
                  <a:lnTo>
                    <a:pt x="2238" y="696"/>
                  </a:lnTo>
                  <a:lnTo>
                    <a:pt x="2214" y="708"/>
                  </a:lnTo>
                  <a:lnTo>
                    <a:pt x="2214" y="732"/>
                  </a:lnTo>
                  <a:lnTo>
                    <a:pt x="2220" y="744"/>
                  </a:lnTo>
                  <a:lnTo>
                    <a:pt x="2226" y="750"/>
                  </a:lnTo>
                  <a:lnTo>
                    <a:pt x="2250" y="762"/>
                  </a:lnTo>
                  <a:lnTo>
                    <a:pt x="2274" y="762"/>
                  </a:lnTo>
                  <a:lnTo>
                    <a:pt x="2280" y="750"/>
                  </a:lnTo>
                  <a:lnTo>
                    <a:pt x="2280" y="738"/>
                  </a:lnTo>
                  <a:lnTo>
                    <a:pt x="2274" y="726"/>
                  </a:lnTo>
                  <a:lnTo>
                    <a:pt x="2274" y="714"/>
                  </a:lnTo>
                  <a:lnTo>
                    <a:pt x="2268" y="708"/>
                  </a:lnTo>
                  <a:lnTo>
                    <a:pt x="2268" y="702"/>
                  </a:lnTo>
                  <a:lnTo>
                    <a:pt x="2250" y="708"/>
                  </a:lnTo>
                  <a:close/>
                  <a:moveTo>
                    <a:pt x="2148" y="1104"/>
                  </a:moveTo>
                  <a:lnTo>
                    <a:pt x="2226" y="1092"/>
                  </a:lnTo>
                  <a:lnTo>
                    <a:pt x="2166" y="1074"/>
                  </a:lnTo>
                  <a:lnTo>
                    <a:pt x="2148" y="1104"/>
                  </a:lnTo>
                  <a:close/>
                  <a:moveTo>
                    <a:pt x="2544" y="750"/>
                  </a:moveTo>
                  <a:lnTo>
                    <a:pt x="2520" y="732"/>
                  </a:lnTo>
                  <a:lnTo>
                    <a:pt x="2526" y="714"/>
                  </a:lnTo>
                  <a:lnTo>
                    <a:pt x="2514" y="702"/>
                  </a:lnTo>
                  <a:lnTo>
                    <a:pt x="2508" y="690"/>
                  </a:lnTo>
                  <a:lnTo>
                    <a:pt x="2490" y="684"/>
                  </a:lnTo>
                  <a:lnTo>
                    <a:pt x="2472" y="672"/>
                  </a:lnTo>
                  <a:lnTo>
                    <a:pt x="2442" y="666"/>
                  </a:lnTo>
                  <a:lnTo>
                    <a:pt x="2424" y="666"/>
                  </a:lnTo>
                  <a:lnTo>
                    <a:pt x="2388" y="684"/>
                  </a:lnTo>
                  <a:lnTo>
                    <a:pt x="2358" y="684"/>
                  </a:lnTo>
                  <a:lnTo>
                    <a:pt x="2346" y="696"/>
                  </a:lnTo>
                  <a:lnTo>
                    <a:pt x="2340" y="708"/>
                  </a:lnTo>
                  <a:lnTo>
                    <a:pt x="2340" y="726"/>
                  </a:lnTo>
                  <a:lnTo>
                    <a:pt x="2346" y="732"/>
                  </a:lnTo>
                  <a:lnTo>
                    <a:pt x="2364" y="714"/>
                  </a:lnTo>
                  <a:lnTo>
                    <a:pt x="2364" y="726"/>
                  </a:lnTo>
                  <a:lnTo>
                    <a:pt x="2370" y="738"/>
                  </a:lnTo>
                  <a:lnTo>
                    <a:pt x="2376" y="744"/>
                  </a:lnTo>
                  <a:lnTo>
                    <a:pt x="2388" y="738"/>
                  </a:lnTo>
                  <a:lnTo>
                    <a:pt x="2394" y="732"/>
                  </a:lnTo>
                  <a:lnTo>
                    <a:pt x="2394" y="726"/>
                  </a:lnTo>
                  <a:lnTo>
                    <a:pt x="2400" y="720"/>
                  </a:lnTo>
                  <a:lnTo>
                    <a:pt x="2400" y="714"/>
                  </a:lnTo>
                  <a:lnTo>
                    <a:pt x="2406" y="726"/>
                  </a:lnTo>
                  <a:lnTo>
                    <a:pt x="2418" y="732"/>
                  </a:lnTo>
                  <a:lnTo>
                    <a:pt x="2430" y="732"/>
                  </a:lnTo>
                  <a:lnTo>
                    <a:pt x="2442" y="720"/>
                  </a:lnTo>
                  <a:lnTo>
                    <a:pt x="2454" y="714"/>
                  </a:lnTo>
                  <a:lnTo>
                    <a:pt x="2460" y="708"/>
                  </a:lnTo>
                  <a:lnTo>
                    <a:pt x="2472" y="762"/>
                  </a:lnTo>
                  <a:lnTo>
                    <a:pt x="2502" y="738"/>
                  </a:lnTo>
                  <a:lnTo>
                    <a:pt x="2538" y="774"/>
                  </a:lnTo>
                  <a:lnTo>
                    <a:pt x="2544" y="750"/>
                  </a:lnTo>
                  <a:close/>
                  <a:moveTo>
                    <a:pt x="3264" y="678"/>
                  </a:moveTo>
                  <a:lnTo>
                    <a:pt x="3222" y="648"/>
                  </a:lnTo>
                  <a:lnTo>
                    <a:pt x="3210" y="648"/>
                  </a:lnTo>
                  <a:lnTo>
                    <a:pt x="3198" y="654"/>
                  </a:lnTo>
                  <a:lnTo>
                    <a:pt x="3180" y="654"/>
                  </a:lnTo>
                  <a:lnTo>
                    <a:pt x="3162" y="648"/>
                  </a:lnTo>
                  <a:lnTo>
                    <a:pt x="3126" y="630"/>
                  </a:lnTo>
                  <a:lnTo>
                    <a:pt x="3096" y="612"/>
                  </a:lnTo>
                  <a:lnTo>
                    <a:pt x="3060" y="594"/>
                  </a:lnTo>
                  <a:lnTo>
                    <a:pt x="3042" y="582"/>
                  </a:lnTo>
                  <a:lnTo>
                    <a:pt x="3030" y="582"/>
                  </a:lnTo>
                  <a:lnTo>
                    <a:pt x="3006" y="594"/>
                  </a:lnTo>
                  <a:lnTo>
                    <a:pt x="3000" y="600"/>
                  </a:lnTo>
                  <a:lnTo>
                    <a:pt x="2988" y="606"/>
                  </a:lnTo>
                  <a:lnTo>
                    <a:pt x="3006" y="630"/>
                  </a:lnTo>
                  <a:lnTo>
                    <a:pt x="2928" y="642"/>
                  </a:lnTo>
                  <a:lnTo>
                    <a:pt x="2934" y="666"/>
                  </a:lnTo>
                  <a:lnTo>
                    <a:pt x="2928" y="678"/>
                  </a:lnTo>
                  <a:lnTo>
                    <a:pt x="2922" y="684"/>
                  </a:lnTo>
                  <a:lnTo>
                    <a:pt x="2916" y="696"/>
                  </a:lnTo>
                  <a:lnTo>
                    <a:pt x="2880" y="720"/>
                  </a:lnTo>
                  <a:lnTo>
                    <a:pt x="2862" y="726"/>
                  </a:lnTo>
                  <a:lnTo>
                    <a:pt x="2844" y="726"/>
                  </a:lnTo>
                  <a:lnTo>
                    <a:pt x="2832" y="720"/>
                  </a:lnTo>
                  <a:lnTo>
                    <a:pt x="2826" y="714"/>
                  </a:lnTo>
                  <a:lnTo>
                    <a:pt x="2820" y="702"/>
                  </a:lnTo>
                  <a:lnTo>
                    <a:pt x="2820" y="678"/>
                  </a:lnTo>
                  <a:lnTo>
                    <a:pt x="2814" y="672"/>
                  </a:lnTo>
                  <a:lnTo>
                    <a:pt x="2814" y="660"/>
                  </a:lnTo>
                  <a:lnTo>
                    <a:pt x="2808" y="666"/>
                  </a:lnTo>
                  <a:lnTo>
                    <a:pt x="2808" y="672"/>
                  </a:lnTo>
                  <a:lnTo>
                    <a:pt x="2802" y="684"/>
                  </a:lnTo>
                  <a:lnTo>
                    <a:pt x="2796" y="690"/>
                  </a:lnTo>
                  <a:lnTo>
                    <a:pt x="2796" y="696"/>
                  </a:lnTo>
                  <a:lnTo>
                    <a:pt x="2796" y="690"/>
                  </a:lnTo>
                  <a:lnTo>
                    <a:pt x="2790" y="684"/>
                  </a:lnTo>
                  <a:lnTo>
                    <a:pt x="2790" y="672"/>
                  </a:lnTo>
                  <a:lnTo>
                    <a:pt x="2784" y="660"/>
                  </a:lnTo>
                  <a:lnTo>
                    <a:pt x="2784" y="576"/>
                  </a:lnTo>
                  <a:lnTo>
                    <a:pt x="2778" y="558"/>
                  </a:lnTo>
                  <a:lnTo>
                    <a:pt x="2760" y="522"/>
                  </a:lnTo>
                  <a:lnTo>
                    <a:pt x="2724" y="522"/>
                  </a:lnTo>
                  <a:lnTo>
                    <a:pt x="2718" y="510"/>
                  </a:lnTo>
                  <a:lnTo>
                    <a:pt x="2694" y="498"/>
                  </a:lnTo>
                  <a:lnTo>
                    <a:pt x="2676" y="486"/>
                  </a:lnTo>
                  <a:lnTo>
                    <a:pt x="2652" y="486"/>
                  </a:lnTo>
                  <a:lnTo>
                    <a:pt x="2634" y="498"/>
                  </a:lnTo>
                  <a:lnTo>
                    <a:pt x="2628" y="504"/>
                  </a:lnTo>
                  <a:lnTo>
                    <a:pt x="2616" y="510"/>
                  </a:lnTo>
                  <a:lnTo>
                    <a:pt x="2610" y="522"/>
                  </a:lnTo>
                  <a:lnTo>
                    <a:pt x="2586" y="528"/>
                  </a:lnTo>
                  <a:lnTo>
                    <a:pt x="2580" y="546"/>
                  </a:lnTo>
                  <a:lnTo>
                    <a:pt x="2562" y="558"/>
                  </a:lnTo>
                  <a:lnTo>
                    <a:pt x="2562" y="540"/>
                  </a:lnTo>
                  <a:lnTo>
                    <a:pt x="2556" y="534"/>
                  </a:lnTo>
                  <a:lnTo>
                    <a:pt x="2532" y="534"/>
                  </a:lnTo>
                  <a:lnTo>
                    <a:pt x="2532" y="546"/>
                  </a:lnTo>
                  <a:lnTo>
                    <a:pt x="2544" y="570"/>
                  </a:lnTo>
                  <a:lnTo>
                    <a:pt x="2568" y="582"/>
                  </a:lnTo>
                  <a:lnTo>
                    <a:pt x="2604" y="582"/>
                  </a:lnTo>
                  <a:lnTo>
                    <a:pt x="2616" y="588"/>
                  </a:lnTo>
                  <a:lnTo>
                    <a:pt x="2622" y="594"/>
                  </a:lnTo>
                  <a:lnTo>
                    <a:pt x="2628" y="594"/>
                  </a:lnTo>
                  <a:lnTo>
                    <a:pt x="2628" y="618"/>
                  </a:lnTo>
                  <a:lnTo>
                    <a:pt x="2634" y="630"/>
                  </a:lnTo>
                  <a:lnTo>
                    <a:pt x="2640" y="636"/>
                  </a:lnTo>
                  <a:lnTo>
                    <a:pt x="2652" y="642"/>
                  </a:lnTo>
                  <a:lnTo>
                    <a:pt x="2694" y="642"/>
                  </a:lnTo>
                  <a:lnTo>
                    <a:pt x="2712" y="636"/>
                  </a:lnTo>
                  <a:lnTo>
                    <a:pt x="2754" y="636"/>
                  </a:lnTo>
                  <a:lnTo>
                    <a:pt x="2760" y="642"/>
                  </a:lnTo>
                  <a:lnTo>
                    <a:pt x="2760" y="660"/>
                  </a:lnTo>
                  <a:lnTo>
                    <a:pt x="2700" y="660"/>
                  </a:lnTo>
                  <a:lnTo>
                    <a:pt x="2688" y="666"/>
                  </a:lnTo>
                  <a:lnTo>
                    <a:pt x="2676" y="678"/>
                  </a:lnTo>
                  <a:lnTo>
                    <a:pt x="2640" y="678"/>
                  </a:lnTo>
                  <a:lnTo>
                    <a:pt x="2616" y="690"/>
                  </a:lnTo>
                  <a:lnTo>
                    <a:pt x="2616" y="696"/>
                  </a:lnTo>
                  <a:lnTo>
                    <a:pt x="2622" y="696"/>
                  </a:lnTo>
                  <a:lnTo>
                    <a:pt x="2646" y="708"/>
                  </a:lnTo>
                  <a:lnTo>
                    <a:pt x="2658" y="708"/>
                  </a:lnTo>
                  <a:lnTo>
                    <a:pt x="2676" y="726"/>
                  </a:lnTo>
                  <a:lnTo>
                    <a:pt x="2682" y="738"/>
                  </a:lnTo>
                  <a:lnTo>
                    <a:pt x="2688" y="744"/>
                  </a:lnTo>
                  <a:lnTo>
                    <a:pt x="2682" y="750"/>
                  </a:lnTo>
                  <a:lnTo>
                    <a:pt x="2676" y="762"/>
                  </a:lnTo>
                  <a:lnTo>
                    <a:pt x="2676" y="774"/>
                  </a:lnTo>
                  <a:lnTo>
                    <a:pt x="2670" y="780"/>
                  </a:lnTo>
                  <a:lnTo>
                    <a:pt x="2676" y="792"/>
                  </a:lnTo>
                  <a:lnTo>
                    <a:pt x="2682" y="798"/>
                  </a:lnTo>
                  <a:lnTo>
                    <a:pt x="2694" y="792"/>
                  </a:lnTo>
                  <a:lnTo>
                    <a:pt x="2706" y="780"/>
                  </a:lnTo>
                  <a:lnTo>
                    <a:pt x="2712" y="768"/>
                  </a:lnTo>
                  <a:lnTo>
                    <a:pt x="2718" y="762"/>
                  </a:lnTo>
                  <a:lnTo>
                    <a:pt x="2718" y="750"/>
                  </a:lnTo>
                  <a:lnTo>
                    <a:pt x="2724" y="744"/>
                  </a:lnTo>
                  <a:lnTo>
                    <a:pt x="2736" y="720"/>
                  </a:lnTo>
                  <a:lnTo>
                    <a:pt x="2742" y="714"/>
                  </a:lnTo>
                  <a:lnTo>
                    <a:pt x="2748" y="702"/>
                  </a:lnTo>
                  <a:lnTo>
                    <a:pt x="2748" y="744"/>
                  </a:lnTo>
                  <a:lnTo>
                    <a:pt x="2754" y="750"/>
                  </a:lnTo>
                  <a:lnTo>
                    <a:pt x="2766" y="756"/>
                  </a:lnTo>
                  <a:lnTo>
                    <a:pt x="2772" y="768"/>
                  </a:lnTo>
                  <a:lnTo>
                    <a:pt x="2784" y="774"/>
                  </a:lnTo>
                  <a:lnTo>
                    <a:pt x="2790" y="780"/>
                  </a:lnTo>
                  <a:lnTo>
                    <a:pt x="2814" y="780"/>
                  </a:lnTo>
                  <a:lnTo>
                    <a:pt x="2820" y="774"/>
                  </a:lnTo>
                  <a:lnTo>
                    <a:pt x="2826" y="774"/>
                  </a:lnTo>
                  <a:lnTo>
                    <a:pt x="2814" y="792"/>
                  </a:lnTo>
                  <a:lnTo>
                    <a:pt x="2844" y="822"/>
                  </a:lnTo>
                  <a:lnTo>
                    <a:pt x="2904" y="822"/>
                  </a:lnTo>
                  <a:lnTo>
                    <a:pt x="2940" y="846"/>
                  </a:lnTo>
                  <a:lnTo>
                    <a:pt x="2976" y="864"/>
                  </a:lnTo>
                  <a:lnTo>
                    <a:pt x="3006" y="876"/>
                  </a:lnTo>
                  <a:lnTo>
                    <a:pt x="3036" y="894"/>
                  </a:lnTo>
                  <a:lnTo>
                    <a:pt x="3066" y="924"/>
                  </a:lnTo>
                  <a:lnTo>
                    <a:pt x="3066" y="972"/>
                  </a:lnTo>
                  <a:lnTo>
                    <a:pt x="3090" y="996"/>
                  </a:lnTo>
                  <a:lnTo>
                    <a:pt x="3102" y="1002"/>
                  </a:lnTo>
                  <a:lnTo>
                    <a:pt x="3096" y="1002"/>
                  </a:lnTo>
                  <a:lnTo>
                    <a:pt x="3084" y="1008"/>
                  </a:lnTo>
                  <a:lnTo>
                    <a:pt x="3078" y="1014"/>
                  </a:lnTo>
                  <a:lnTo>
                    <a:pt x="3078" y="1020"/>
                  </a:lnTo>
                  <a:lnTo>
                    <a:pt x="3090" y="1032"/>
                  </a:lnTo>
                  <a:lnTo>
                    <a:pt x="3114" y="1032"/>
                  </a:lnTo>
                  <a:lnTo>
                    <a:pt x="3090" y="1044"/>
                  </a:lnTo>
                  <a:lnTo>
                    <a:pt x="3090" y="1056"/>
                  </a:lnTo>
                  <a:lnTo>
                    <a:pt x="3102" y="1062"/>
                  </a:lnTo>
                  <a:lnTo>
                    <a:pt x="3108" y="1092"/>
                  </a:lnTo>
                  <a:lnTo>
                    <a:pt x="3096" y="1122"/>
                  </a:lnTo>
                  <a:lnTo>
                    <a:pt x="3120" y="1122"/>
                  </a:lnTo>
                  <a:lnTo>
                    <a:pt x="3126" y="1116"/>
                  </a:lnTo>
                  <a:lnTo>
                    <a:pt x="3138" y="1116"/>
                  </a:lnTo>
                  <a:lnTo>
                    <a:pt x="3150" y="1110"/>
                  </a:lnTo>
                  <a:lnTo>
                    <a:pt x="3162" y="1110"/>
                  </a:lnTo>
                  <a:lnTo>
                    <a:pt x="3168" y="1104"/>
                  </a:lnTo>
                  <a:lnTo>
                    <a:pt x="3174" y="1104"/>
                  </a:lnTo>
                  <a:lnTo>
                    <a:pt x="3174" y="1134"/>
                  </a:lnTo>
                  <a:lnTo>
                    <a:pt x="3234" y="1194"/>
                  </a:lnTo>
                  <a:lnTo>
                    <a:pt x="3240" y="1194"/>
                  </a:lnTo>
                  <a:lnTo>
                    <a:pt x="3240" y="1146"/>
                  </a:lnTo>
                  <a:lnTo>
                    <a:pt x="3234" y="1122"/>
                  </a:lnTo>
                  <a:lnTo>
                    <a:pt x="3234" y="1116"/>
                  </a:lnTo>
                  <a:lnTo>
                    <a:pt x="3240" y="1110"/>
                  </a:lnTo>
                  <a:lnTo>
                    <a:pt x="3240" y="1098"/>
                  </a:lnTo>
                  <a:lnTo>
                    <a:pt x="3246" y="1086"/>
                  </a:lnTo>
                  <a:lnTo>
                    <a:pt x="3246" y="1062"/>
                  </a:lnTo>
                  <a:lnTo>
                    <a:pt x="3252" y="1050"/>
                  </a:lnTo>
                  <a:lnTo>
                    <a:pt x="3252" y="1020"/>
                  </a:lnTo>
                  <a:lnTo>
                    <a:pt x="3240" y="1020"/>
                  </a:lnTo>
                  <a:lnTo>
                    <a:pt x="3228" y="1014"/>
                  </a:lnTo>
                  <a:lnTo>
                    <a:pt x="3222" y="1008"/>
                  </a:lnTo>
                  <a:lnTo>
                    <a:pt x="3222" y="1002"/>
                  </a:lnTo>
                  <a:lnTo>
                    <a:pt x="3234" y="990"/>
                  </a:lnTo>
                  <a:lnTo>
                    <a:pt x="3246" y="984"/>
                  </a:lnTo>
                  <a:lnTo>
                    <a:pt x="3252" y="978"/>
                  </a:lnTo>
                  <a:lnTo>
                    <a:pt x="3252" y="864"/>
                  </a:lnTo>
                  <a:lnTo>
                    <a:pt x="3258" y="846"/>
                  </a:lnTo>
                  <a:lnTo>
                    <a:pt x="3258" y="708"/>
                  </a:lnTo>
                  <a:lnTo>
                    <a:pt x="3264" y="678"/>
                  </a:lnTo>
                  <a:close/>
                  <a:moveTo>
                    <a:pt x="336" y="666"/>
                  </a:moveTo>
                  <a:lnTo>
                    <a:pt x="330" y="672"/>
                  </a:lnTo>
                  <a:lnTo>
                    <a:pt x="354" y="696"/>
                  </a:lnTo>
                  <a:lnTo>
                    <a:pt x="360" y="708"/>
                  </a:lnTo>
                  <a:lnTo>
                    <a:pt x="366" y="714"/>
                  </a:lnTo>
                  <a:lnTo>
                    <a:pt x="378" y="714"/>
                  </a:lnTo>
                  <a:lnTo>
                    <a:pt x="378" y="696"/>
                  </a:lnTo>
                  <a:lnTo>
                    <a:pt x="366" y="690"/>
                  </a:lnTo>
                  <a:lnTo>
                    <a:pt x="360" y="678"/>
                  </a:lnTo>
                  <a:lnTo>
                    <a:pt x="348" y="672"/>
                  </a:lnTo>
                  <a:lnTo>
                    <a:pt x="342" y="666"/>
                  </a:lnTo>
                  <a:lnTo>
                    <a:pt x="336" y="666"/>
                  </a:lnTo>
                  <a:close/>
                  <a:moveTo>
                    <a:pt x="2526" y="1104"/>
                  </a:moveTo>
                  <a:lnTo>
                    <a:pt x="2544" y="1116"/>
                  </a:lnTo>
                  <a:lnTo>
                    <a:pt x="2574" y="1092"/>
                  </a:lnTo>
                  <a:lnTo>
                    <a:pt x="2592" y="1092"/>
                  </a:lnTo>
                  <a:lnTo>
                    <a:pt x="2604" y="1080"/>
                  </a:lnTo>
                  <a:lnTo>
                    <a:pt x="2604" y="1062"/>
                  </a:lnTo>
                  <a:lnTo>
                    <a:pt x="2592" y="1056"/>
                  </a:lnTo>
                  <a:lnTo>
                    <a:pt x="2586" y="1056"/>
                  </a:lnTo>
                  <a:lnTo>
                    <a:pt x="2574" y="1062"/>
                  </a:lnTo>
                  <a:lnTo>
                    <a:pt x="2556" y="1068"/>
                  </a:lnTo>
                  <a:lnTo>
                    <a:pt x="2526" y="1098"/>
                  </a:lnTo>
                  <a:lnTo>
                    <a:pt x="2526" y="1104"/>
                  </a:lnTo>
                  <a:close/>
                  <a:moveTo>
                    <a:pt x="3096" y="1068"/>
                  </a:moveTo>
                  <a:lnTo>
                    <a:pt x="3090" y="1068"/>
                  </a:lnTo>
                  <a:lnTo>
                    <a:pt x="3090" y="1062"/>
                  </a:lnTo>
                  <a:lnTo>
                    <a:pt x="3084" y="1062"/>
                  </a:lnTo>
                  <a:lnTo>
                    <a:pt x="3078" y="1056"/>
                  </a:lnTo>
                  <a:lnTo>
                    <a:pt x="3066" y="1056"/>
                  </a:lnTo>
                  <a:lnTo>
                    <a:pt x="3048" y="1062"/>
                  </a:lnTo>
                  <a:lnTo>
                    <a:pt x="3024" y="1086"/>
                  </a:lnTo>
                  <a:lnTo>
                    <a:pt x="3012" y="1122"/>
                  </a:lnTo>
                  <a:lnTo>
                    <a:pt x="3012" y="1134"/>
                  </a:lnTo>
                  <a:lnTo>
                    <a:pt x="3072" y="1128"/>
                  </a:lnTo>
                  <a:lnTo>
                    <a:pt x="3084" y="1128"/>
                  </a:lnTo>
                  <a:lnTo>
                    <a:pt x="3090" y="1122"/>
                  </a:lnTo>
                  <a:lnTo>
                    <a:pt x="3102" y="1092"/>
                  </a:lnTo>
                  <a:lnTo>
                    <a:pt x="3096" y="1068"/>
                  </a:lnTo>
                  <a:close/>
                  <a:moveTo>
                    <a:pt x="2778" y="942"/>
                  </a:moveTo>
                  <a:lnTo>
                    <a:pt x="2766" y="960"/>
                  </a:lnTo>
                  <a:lnTo>
                    <a:pt x="2766" y="1014"/>
                  </a:lnTo>
                  <a:lnTo>
                    <a:pt x="2784" y="1014"/>
                  </a:lnTo>
                  <a:lnTo>
                    <a:pt x="2778" y="996"/>
                  </a:lnTo>
                  <a:lnTo>
                    <a:pt x="2790" y="990"/>
                  </a:lnTo>
                  <a:lnTo>
                    <a:pt x="2790" y="972"/>
                  </a:lnTo>
                  <a:lnTo>
                    <a:pt x="2778" y="972"/>
                  </a:lnTo>
                  <a:lnTo>
                    <a:pt x="2796" y="936"/>
                  </a:lnTo>
                  <a:lnTo>
                    <a:pt x="2814" y="906"/>
                  </a:lnTo>
                  <a:lnTo>
                    <a:pt x="2784" y="912"/>
                  </a:lnTo>
                  <a:lnTo>
                    <a:pt x="2778" y="942"/>
                  </a:lnTo>
                  <a:close/>
                  <a:moveTo>
                    <a:pt x="2136" y="600"/>
                  </a:moveTo>
                  <a:lnTo>
                    <a:pt x="2124" y="594"/>
                  </a:lnTo>
                  <a:lnTo>
                    <a:pt x="2118" y="594"/>
                  </a:lnTo>
                  <a:lnTo>
                    <a:pt x="2106" y="588"/>
                  </a:lnTo>
                  <a:lnTo>
                    <a:pt x="2088" y="588"/>
                  </a:lnTo>
                  <a:lnTo>
                    <a:pt x="2082" y="594"/>
                  </a:lnTo>
                  <a:lnTo>
                    <a:pt x="2082" y="600"/>
                  </a:lnTo>
                  <a:lnTo>
                    <a:pt x="2076" y="606"/>
                  </a:lnTo>
                  <a:lnTo>
                    <a:pt x="2082" y="612"/>
                  </a:lnTo>
                  <a:lnTo>
                    <a:pt x="2094" y="618"/>
                  </a:lnTo>
                  <a:lnTo>
                    <a:pt x="2136" y="618"/>
                  </a:lnTo>
                  <a:lnTo>
                    <a:pt x="2214" y="606"/>
                  </a:lnTo>
                  <a:lnTo>
                    <a:pt x="2136" y="600"/>
                  </a:lnTo>
                  <a:close/>
                  <a:moveTo>
                    <a:pt x="1308" y="1038"/>
                  </a:moveTo>
                  <a:lnTo>
                    <a:pt x="1368" y="1002"/>
                  </a:lnTo>
                  <a:lnTo>
                    <a:pt x="1362" y="990"/>
                  </a:lnTo>
                  <a:lnTo>
                    <a:pt x="1350" y="990"/>
                  </a:lnTo>
                  <a:lnTo>
                    <a:pt x="1332" y="996"/>
                  </a:lnTo>
                  <a:lnTo>
                    <a:pt x="1320" y="996"/>
                  </a:lnTo>
                  <a:lnTo>
                    <a:pt x="1302" y="1002"/>
                  </a:lnTo>
                  <a:lnTo>
                    <a:pt x="1290" y="1008"/>
                  </a:lnTo>
                  <a:lnTo>
                    <a:pt x="1284" y="1014"/>
                  </a:lnTo>
                  <a:lnTo>
                    <a:pt x="1284" y="1032"/>
                  </a:lnTo>
                  <a:lnTo>
                    <a:pt x="1290" y="1038"/>
                  </a:lnTo>
                  <a:lnTo>
                    <a:pt x="1308" y="1038"/>
                  </a:lnTo>
                  <a:close/>
                  <a:moveTo>
                    <a:pt x="1428" y="1116"/>
                  </a:moveTo>
                  <a:lnTo>
                    <a:pt x="1392" y="1116"/>
                  </a:lnTo>
                  <a:lnTo>
                    <a:pt x="1386" y="1146"/>
                  </a:lnTo>
                  <a:lnTo>
                    <a:pt x="1386" y="1152"/>
                  </a:lnTo>
                  <a:lnTo>
                    <a:pt x="1404" y="1170"/>
                  </a:lnTo>
                  <a:lnTo>
                    <a:pt x="1416" y="1176"/>
                  </a:lnTo>
                  <a:lnTo>
                    <a:pt x="1428" y="1164"/>
                  </a:lnTo>
                  <a:lnTo>
                    <a:pt x="1440" y="1140"/>
                  </a:lnTo>
                  <a:lnTo>
                    <a:pt x="1440" y="1128"/>
                  </a:lnTo>
                  <a:lnTo>
                    <a:pt x="1428" y="1116"/>
                  </a:lnTo>
                  <a:close/>
                  <a:moveTo>
                    <a:pt x="708" y="930"/>
                  </a:moveTo>
                  <a:lnTo>
                    <a:pt x="714" y="924"/>
                  </a:lnTo>
                  <a:lnTo>
                    <a:pt x="714" y="900"/>
                  </a:lnTo>
                  <a:lnTo>
                    <a:pt x="744" y="924"/>
                  </a:lnTo>
                  <a:lnTo>
                    <a:pt x="744" y="918"/>
                  </a:lnTo>
                  <a:lnTo>
                    <a:pt x="750" y="912"/>
                  </a:lnTo>
                  <a:lnTo>
                    <a:pt x="750" y="900"/>
                  </a:lnTo>
                  <a:lnTo>
                    <a:pt x="756" y="882"/>
                  </a:lnTo>
                  <a:lnTo>
                    <a:pt x="756" y="840"/>
                  </a:lnTo>
                  <a:lnTo>
                    <a:pt x="762" y="822"/>
                  </a:lnTo>
                  <a:lnTo>
                    <a:pt x="762" y="810"/>
                  </a:lnTo>
                  <a:lnTo>
                    <a:pt x="768" y="792"/>
                  </a:lnTo>
                  <a:lnTo>
                    <a:pt x="768" y="780"/>
                  </a:lnTo>
                  <a:lnTo>
                    <a:pt x="762" y="774"/>
                  </a:lnTo>
                  <a:lnTo>
                    <a:pt x="756" y="762"/>
                  </a:lnTo>
                  <a:lnTo>
                    <a:pt x="756" y="750"/>
                  </a:lnTo>
                  <a:lnTo>
                    <a:pt x="768" y="726"/>
                  </a:lnTo>
                  <a:lnTo>
                    <a:pt x="774" y="720"/>
                  </a:lnTo>
                  <a:lnTo>
                    <a:pt x="774" y="714"/>
                  </a:lnTo>
                  <a:lnTo>
                    <a:pt x="756" y="696"/>
                  </a:lnTo>
                  <a:lnTo>
                    <a:pt x="744" y="654"/>
                  </a:lnTo>
                  <a:lnTo>
                    <a:pt x="702" y="654"/>
                  </a:lnTo>
                  <a:lnTo>
                    <a:pt x="702" y="618"/>
                  </a:lnTo>
                  <a:lnTo>
                    <a:pt x="666" y="618"/>
                  </a:lnTo>
                  <a:lnTo>
                    <a:pt x="660" y="546"/>
                  </a:lnTo>
                  <a:lnTo>
                    <a:pt x="606" y="546"/>
                  </a:lnTo>
                  <a:lnTo>
                    <a:pt x="594" y="534"/>
                  </a:lnTo>
                  <a:lnTo>
                    <a:pt x="594" y="504"/>
                  </a:lnTo>
                  <a:lnTo>
                    <a:pt x="600" y="498"/>
                  </a:lnTo>
                  <a:lnTo>
                    <a:pt x="606" y="486"/>
                  </a:lnTo>
                  <a:lnTo>
                    <a:pt x="582" y="486"/>
                  </a:lnTo>
                  <a:lnTo>
                    <a:pt x="600" y="468"/>
                  </a:lnTo>
                  <a:lnTo>
                    <a:pt x="606" y="456"/>
                  </a:lnTo>
                  <a:lnTo>
                    <a:pt x="612" y="450"/>
                  </a:lnTo>
                  <a:lnTo>
                    <a:pt x="612" y="438"/>
                  </a:lnTo>
                  <a:lnTo>
                    <a:pt x="600" y="426"/>
                  </a:lnTo>
                  <a:lnTo>
                    <a:pt x="588" y="432"/>
                  </a:lnTo>
                  <a:lnTo>
                    <a:pt x="570" y="432"/>
                  </a:lnTo>
                  <a:lnTo>
                    <a:pt x="552" y="438"/>
                  </a:lnTo>
                  <a:lnTo>
                    <a:pt x="540" y="438"/>
                  </a:lnTo>
                  <a:lnTo>
                    <a:pt x="534" y="444"/>
                  </a:lnTo>
                  <a:lnTo>
                    <a:pt x="528" y="444"/>
                  </a:lnTo>
                  <a:lnTo>
                    <a:pt x="534" y="438"/>
                  </a:lnTo>
                  <a:lnTo>
                    <a:pt x="546" y="432"/>
                  </a:lnTo>
                  <a:lnTo>
                    <a:pt x="552" y="420"/>
                  </a:lnTo>
                  <a:lnTo>
                    <a:pt x="558" y="414"/>
                  </a:lnTo>
                  <a:lnTo>
                    <a:pt x="558" y="402"/>
                  </a:lnTo>
                  <a:lnTo>
                    <a:pt x="546" y="396"/>
                  </a:lnTo>
                  <a:lnTo>
                    <a:pt x="534" y="396"/>
                  </a:lnTo>
                  <a:lnTo>
                    <a:pt x="522" y="390"/>
                  </a:lnTo>
                  <a:lnTo>
                    <a:pt x="510" y="390"/>
                  </a:lnTo>
                  <a:lnTo>
                    <a:pt x="516" y="384"/>
                  </a:lnTo>
                  <a:lnTo>
                    <a:pt x="516" y="378"/>
                  </a:lnTo>
                  <a:lnTo>
                    <a:pt x="504" y="354"/>
                  </a:lnTo>
                  <a:lnTo>
                    <a:pt x="492" y="342"/>
                  </a:lnTo>
                  <a:lnTo>
                    <a:pt x="480" y="336"/>
                  </a:lnTo>
                  <a:lnTo>
                    <a:pt x="462" y="330"/>
                  </a:lnTo>
                  <a:lnTo>
                    <a:pt x="456" y="324"/>
                  </a:lnTo>
                  <a:lnTo>
                    <a:pt x="450" y="324"/>
                  </a:lnTo>
                  <a:lnTo>
                    <a:pt x="450" y="318"/>
                  </a:lnTo>
                  <a:lnTo>
                    <a:pt x="444" y="312"/>
                  </a:lnTo>
                  <a:lnTo>
                    <a:pt x="438" y="300"/>
                  </a:lnTo>
                  <a:lnTo>
                    <a:pt x="438" y="288"/>
                  </a:lnTo>
                  <a:lnTo>
                    <a:pt x="426" y="276"/>
                  </a:lnTo>
                  <a:lnTo>
                    <a:pt x="414" y="276"/>
                  </a:lnTo>
                  <a:lnTo>
                    <a:pt x="408" y="282"/>
                  </a:lnTo>
                  <a:lnTo>
                    <a:pt x="414" y="306"/>
                  </a:lnTo>
                  <a:lnTo>
                    <a:pt x="408" y="300"/>
                  </a:lnTo>
                  <a:lnTo>
                    <a:pt x="396" y="294"/>
                  </a:lnTo>
                  <a:lnTo>
                    <a:pt x="360" y="258"/>
                  </a:lnTo>
                  <a:lnTo>
                    <a:pt x="360" y="246"/>
                  </a:lnTo>
                  <a:lnTo>
                    <a:pt x="354" y="240"/>
                  </a:lnTo>
                  <a:lnTo>
                    <a:pt x="348" y="228"/>
                  </a:lnTo>
                  <a:lnTo>
                    <a:pt x="342" y="222"/>
                  </a:lnTo>
                  <a:lnTo>
                    <a:pt x="342" y="216"/>
                  </a:lnTo>
                  <a:lnTo>
                    <a:pt x="330" y="210"/>
                  </a:lnTo>
                  <a:lnTo>
                    <a:pt x="312" y="192"/>
                  </a:lnTo>
                  <a:lnTo>
                    <a:pt x="294" y="186"/>
                  </a:lnTo>
                  <a:lnTo>
                    <a:pt x="288" y="174"/>
                  </a:lnTo>
                  <a:lnTo>
                    <a:pt x="276" y="168"/>
                  </a:lnTo>
                  <a:lnTo>
                    <a:pt x="264" y="156"/>
                  </a:lnTo>
                  <a:lnTo>
                    <a:pt x="252" y="150"/>
                  </a:lnTo>
                  <a:lnTo>
                    <a:pt x="240" y="138"/>
                  </a:lnTo>
                  <a:lnTo>
                    <a:pt x="234" y="126"/>
                  </a:lnTo>
                  <a:lnTo>
                    <a:pt x="222" y="120"/>
                  </a:lnTo>
                  <a:lnTo>
                    <a:pt x="222" y="102"/>
                  </a:lnTo>
                  <a:lnTo>
                    <a:pt x="204" y="84"/>
                  </a:lnTo>
                  <a:lnTo>
                    <a:pt x="198" y="72"/>
                  </a:lnTo>
                  <a:lnTo>
                    <a:pt x="168" y="42"/>
                  </a:lnTo>
                  <a:lnTo>
                    <a:pt x="150" y="42"/>
                  </a:lnTo>
                  <a:lnTo>
                    <a:pt x="66" y="36"/>
                  </a:lnTo>
                  <a:lnTo>
                    <a:pt x="42" y="12"/>
                  </a:lnTo>
                  <a:lnTo>
                    <a:pt x="30" y="6"/>
                  </a:lnTo>
                  <a:lnTo>
                    <a:pt x="24" y="0"/>
                  </a:lnTo>
                  <a:lnTo>
                    <a:pt x="18" y="0"/>
                  </a:lnTo>
                  <a:lnTo>
                    <a:pt x="6" y="6"/>
                  </a:lnTo>
                  <a:lnTo>
                    <a:pt x="0" y="18"/>
                  </a:lnTo>
                  <a:lnTo>
                    <a:pt x="0" y="48"/>
                  </a:lnTo>
                  <a:lnTo>
                    <a:pt x="6" y="60"/>
                  </a:lnTo>
                  <a:lnTo>
                    <a:pt x="18" y="78"/>
                  </a:lnTo>
                  <a:lnTo>
                    <a:pt x="66" y="126"/>
                  </a:lnTo>
                  <a:lnTo>
                    <a:pt x="96" y="150"/>
                  </a:lnTo>
                  <a:lnTo>
                    <a:pt x="126" y="180"/>
                  </a:lnTo>
                  <a:lnTo>
                    <a:pt x="162" y="234"/>
                  </a:lnTo>
                  <a:lnTo>
                    <a:pt x="174" y="228"/>
                  </a:lnTo>
                  <a:lnTo>
                    <a:pt x="174" y="252"/>
                  </a:lnTo>
                  <a:lnTo>
                    <a:pt x="180" y="264"/>
                  </a:lnTo>
                  <a:lnTo>
                    <a:pt x="186" y="270"/>
                  </a:lnTo>
                  <a:lnTo>
                    <a:pt x="198" y="276"/>
                  </a:lnTo>
                  <a:lnTo>
                    <a:pt x="216" y="288"/>
                  </a:lnTo>
                  <a:lnTo>
                    <a:pt x="228" y="300"/>
                  </a:lnTo>
                  <a:lnTo>
                    <a:pt x="246" y="312"/>
                  </a:lnTo>
                  <a:lnTo>
                    <a:pt x="258" y="324"/>
                  </a:lnTo>
                  <a:lnTo>
                    <a:pt x="264" y="336"/>
                  </a:lnTo>
                  <a:lnTo>
                    <a:pt x="276" y="372"/>
                  </a:lnTo>
                  <a:lnTo>
                    <a:pt x="276" y="384"/>
                  </a:lnTo>
                  <a:lnTo>
                    <a:pt x="282" y="390"/>
                  </a:lnTo>
                  <a:lnTo>
                    <a:pt x="282" y="426"/>
                  </a:lnTo>
                  <a:lnTo>
                    <a:pt x="288" y="438"/>
                  </a:lnTo>
                  <a:lnTo>
                    <a:pt x="288" y="444"/>
                  </a:lnTo>
                  <a:lnTo>
                    <a:pt x="294" y="450"/>
                  </a:lnTo>
                  <a:lnTo>
                    <a:pt x="300" y="450"/>
                  </a:lnTo>
                  <a:lnTo>
                    <a:pt x="312" y="444"/>
                  </a:lnTo>
                  <a:lnTo>
                    <a:pt x="324" y="444"/>
                  </a:lnTo>
                  <a:lnTo>
                    <a:pt x="324" y="450"/>
                  </a:lnTo>
                  <a:lnTo>
                    <a:pt x="330" y="462"/>
                  </a:lnTo>
                  <a:lnTo>
                    <a:pt x="330" y="474"/>
                  </a:lnTo>
                  <a:lnTo>
                    <a:pt x="336" y="480"/>
                  </a:lnTo>
                  <a:lnTo>
                    <a:pt x="336" y="486"/>
                  </a:lnTo>
                  <a:lnTo>
                    <a:pt x="378" y="522"/>
                  </a:lnTo>
                  <a:lnTo>
                    <a:pt x="372" y="546"/>
                  </a:lnTo>
                  <a:lnTo>
                    <a:pt x="408" y="606"/>
                  </a:lnTo>
                  <a:lnTo>
                    <a:pt x="402" y="618"/>
                  </a:lnTo>
                  <a:lnTo>
                    <a:pt x="402" y="636"/>
                  </a:lnTo>
                  <a:lnTo>
                    <a:pt x="408" y="648"/>
                  </a:lnTo>
                  <a:lnTo>
                    <a:pt x="438" y="678"/>
                  </a:lnTo>
                  <a:lnTo>
                    <a:pt x="438" y="684"/>
                  </a:lnTo>
                  <a:lnTo>
                    <a:pt x="444" y="690"/>
                  </a:lnTo>
                  <a:lnTo>
                    <a:pt x="462" y="726"/>
                  </a:lnTo>
                  <a:lnTo>
                    <a:pt x="498" y="744"/>
                  </a:lnTo>
                  <a:lnTo>
                    <a:pt x="504" y="750"/>
                  </a:lnTo>
                  <a:lnTo>
                    <a:pt x="510" y="750"/>
                  </a:lnTo>
                  <a:lnTo>
                    <a:pt x="510" y="786"/>
                  </a:lnTo>
                  <a:lnTo>
                    <a:pt x="522" y="792"/>
                  </a:lnTo>
                  <a:lnTo>
                    <a:pt x="528" y="804"/>
                  </a:lnTo>
                  <a:lnTo>
                    <a:pt x="540" y="810"/>
                  </a:lnTo>
                  <a:lnTo>
                    <a:pt x="564" y="834"/>
                  </a:lnTo>
                  <a:lnTo>
                    <a:pt x="576" y="840"/>
                  </a:lnTo>
                  <a:lnTo>
                    <a:pt x="594" y="858"/>
                  </a:lnTo>
                  <a:lnTo>
                    <a:pt x="600" y="858"/>
                  </a:lnTo>
                  <a:lnTo>
                    <a:pt x="606" y="864"/>
                  </a:lnTo>
                  <a:lnTo>
                    <a:pt x="612" y="864"/>
                  </a:lnTo>
                  <a:lnTo>
                    <a:pt x="612" y="870"/>
                  </a:lnTo>
                  <a:lnTo>
                    <a:pt x="618" y="876"/>
                  </a:lnTo>
                  <a:lnTo>
                    <a:pt x="630" y="900"/>
                  </a:lnTo>
                  <a:lnTo>
                    <a:pt x="642" y="912"/>
                  </a:lnTo>
                  <a:lnTo>
                    <a:pt x="654" y="936"/>
                  </a:lnTo>
                  <a:lnTo>
                    <a:pt x="660" y="942"/>
                  </a:lnTo>
                  <a:lnTo>
                    <a:pt x="660" y="906"/>
                  </a:lnTo>
                  <a:lnTo>
                    <a:pt x="672" y="906"/>
                  </a:lnTo>
                  <a:lnTo>
                    <a:pt x="684" y="918"/>
                  </a:lnTo>
                  <a:lnTo>
                    <a:pt x="696" y="924"/>
                  </a:lnTo>
                  <a:lnTo>
                    <a:pt x="702" y="930"/>
                  </a:lnTo>
                  <a:lnTo>
                    <a:pt x="708" y="930"/>
                  </a:lnTo>
                  <a:close/>
                  <a:moveTo>
                    <a:pt x="2118" y="1194"/>
                  </a:moveTo>
                  <a:lnTo>
                    <a:pt x="2106" y="1176"/>
                  </a:lnTo>
                  <a:lnTo>
                    <a:pt x="2088" y="1176"/>
                  </a:lnTo>
                  <a:lnTo>
                    <a:pt x="2064" y="1200"/>
                  </a:lnTo>
                  <a:lnTo>
                    <a:pt x="2064" y="1212"/>
                  </a:lnTo>
                  <a:lnTo>
                    <a:pt x="2052" y="1212"/>
                  </a:lnTo>
                  <a:lnTo>
                    <a:pt x="2040" y="1218"/>
                  </a:lnTo>
                  <a:lnTo>
                    <a:pt x="2010" y="1248"/>
                  </a:lnTo>
                  <a:lnTo>
                    <a:pt x="1998" y="1272"/>
                  </a:lnTo>
                  <a:lnTo>
                    <a:pt x="1992" y="1278"/>
                  </a:lnTo>
                  <a:lnTo>
                    <a:pt x="1992" y="1290"/>
                  </a:lnTo>
                  <a:lnTo>
                    <a:pt x="2004" y="1302"/>
                  </a:lnTo>
                  <a:lnTo>
                    <a:pt x="2022" y="1302"/>
                  </a:lnTo>
                  <a:lnTo>
                    <a:pt x="2052" y="1284"/>
                  </a:lnTo>
                  <a:lnTo>
                    <a:pt x="2082" y="1260"/>
                  </a:lnTo>
                  <a:lnTo>
                    <a:pt x="2106" y="1242"/>
                  </a:lnTo>
                  <a:lnTo>
                    <a:pt x="2100" y="1236"/>
                  </a:lnTo>
                  <a:lnTo>
                    <a:pt x="2100" y="1224"/>
                  </a:lnTo>
                  <a:lnTo>
                    <a:pt x="2112" y="1200"/>
                  </a:lnTo>
                  <a:lnTo>
                    <a:pt x="2118" y="1194"/>
                  </a:lnTo>
                  <a:close/>
                  <a:moveTo>
                    <a:pt x="1374" y="1128"/>
                  </a:moveTo>
                  <a:lnTo>
                    <a:pt x="1374" y="1116"/>
                  </a:lnTo>
                  <a:lnTo>
                    <a:pt x="1368" y="1110"/>
                  </a:lnTo>
                  <a:lnTo>
                    <a:pt x="1344" y="1098"/>
                  </a:lnTo>
                  <a:lnTo>
                    <a:pt x="1332" y="1098"/>
                  </a:lnTo>
                  <a:lnTo>
                    <a:pt x="1320" y="1092"/>
                  </a:lnTo>
                  <a:lnTo>
                    <a:pt x="1314" y="1092"/>
                  </a:lnTo>
                  <a:lnTo>
                    <a:pt x="1302" y="1098"/>
                  </a:lnTo>
                  <a:lnTo>
                    <a:pt x="1296" y="1104"/>
                  </a:lnTo>
                  <a:lnTo>
                    <a:pt x="1296" y="1116"/>
                  </a:lnTo>
                  <a:lnTo>
                    <a:pt x="1290" y="1122"/>
                  </a:lnTo>
                  <a:lnTo>
                    <a:pt x="1290" y="1134"/>
                  </a:lnTo>
                  <a:lnTo>
                    <a:pt x="1254" y="1104"/>
                  </a:lnTo>
                  <a:lnTo>
                    <a:pt x="1260" y="1092"/>
                  </a:lnTo>
                  <a:lnTo>
                    <a:pt x="1260" y="1080"/>
                  </a:lnTo>
                  <a:lnTo>
                    <a:pt x="1266" y="1068"/>
                  </a:lnTo>
                  <a:lnTo>
                    <a:pt x="1266" y="1050"/>
                  </a:lnTo>
                  <a:lnTo>
                    <a:pt x="1260" y="1038"/>
                  </a:lnTo>
                  <a:lnTo>
                    <a:pt x="1254" y="1032"/>
                  </a:lnTo>
                  <a:lnTo>
                    <a:pt x="1242" y="1026"/>
                  </a:lnTo>
                  <a:lnTo>
                    <a:pt x="1188" y="1026"/>
                  </a:lnTo>
                  <a:lnTo>
                    <a:pt x="1158" y="1008"/>
                  </a:lnTo>
                  <a:lnTo>
                    <a:pt x="1158" y="984"/>
                  </a:lnTo>
                  <a:lnTo>
                    <a:pt x="1116" y="984"/>
                  </a:lnTo>
                  <a:lnTo>
                    <a:pt x="1116" y="996"/>
                  </a:lnTo>
                  <a:lnTo>
                    <a:pt x="1110" y="1008"/>
                  </a:lnTo>
                  <a:lnTo>
                    <a:pt x="1110" y="1026"/>
                  </a:lnTo>
                  <a:lnTo>
                    <a:pt x="1086" y="1026"/>
                  </a:lnTo>
                  <a:lnTo>
                    <a:pt x="1074" y="1020"/>
                  </a:lnTo>
                  <a:lnTo>
                    <a:pt x="1056" y="1014"/>
                  </a:lnTo>
                  <a:lnTo>
                    <a:pt x="1044" y="1014"/>
                  </a:lnTo>
                  <a:lnTo>
                    <a:pt x="1032" y="1008"/>
                  </a:lnTo>
                  <a:lnTo>
                    <a:pt x="966" y="1008"/>
                  </a:lnTo>
                  <a:lnTo>
                    <a:pt x="960" y="996"/>
                  </a:lnTo>
                  <a:lnTo>
                    <a:pt x="948" y="990"/>
                  </a:lnTo>
                  <a:lnTo>
                    <a:pt x="942" y="978"/>
                  </a:lnTo>
                  <a:lnTo>
                    <a:pt x="918" y="954"/>
                  </a:lnTo>
                  <a:lnTo>
                    <a:pt x="900" y="954"/>
                  </a:lnTo>
                  <a:lnTo>
                    <a:pt x="888" y="960"/>
                  </a:lnTo>
                  <a:lnTo>
                    <a:pt x="876" y="954"/>
                  </a:lnTo>
                  <a:lnTo>
                    <a:pt x="870" y="948"/>
                  </a:lnTo>
                  <a:lnTo>
                    <a:pt x="858" y="942"/>
                  </a:lnTo>
                  <a:lnTo>
                    <a:pt x="846" y="942"/>
                  </a:lnTo>
                  <a:lnTo>
                    <a:pt x="840" y="936"/>
                  </a:lnTo>
                  <a:lnTo>
                    <a:pt x="822" y="936"/>
                  </a:lnTo>
                  <a:lnTo>
                    <a:pt x="810" y="930"/>
                  </a:lnTo>
                  <a:lnTo>
                    <a:pt x="792" y="930"/>
                  </a:lnTo>
                  <a:lnTo>
                    <a:pt x="786" y="924"/>
                  </a:lnTo>
                  <a:lnTo>
                    <a:pt x="762" y="924"/>
                  </a:lnTo>
                  <a:lnTo>
                    <a:pt x="750" y="930"/>
                  </a:lnTo>
                  <a:lnTo>
                    <a:pt x="738" y="954"/>
                  </a:lnTo>
                  <a:lnTo>
                    <a:pt x="738" y="966"/>
                  </a:lnTo>
                  <a:lnTo>
                    <a:pt x="732" y="978"/>
                  </a:lnTo>
                  <a:lnTo>
                    <a:pt x="720" y="990"/>
                  </a:lnTo>
                  <a:lnTo>
                    <a:pt x="714" y="990"/>
                  </a:lnTo>
                  <a:lnTo>
                    <a:pt x="702" y="1002"/>
                  </a:lnTo>
                  <a:lnTo>
                    <a:pt x="702" y="1014"/>
                  </a:lnTo>
                  <a:lnTo>
                    <a:pt x="738" y="1008"/>
                  </a:lnTo>
                  <a:lnTo>
                    <a:pt x="786" y="1008"/>
                  </a:lnTo>
                  <a:lnTo>
                    <a:pt x="780" y="1014"/>
                  </a:lnTo>
                  <a:lnTo>
                    <a:pt x="768" y="1020"/>
                  </a:lnTo>
                  <a:lnTo>
                    <a:pt x="762" y="1032"/>
                  </a:lnTo>
                  <a:lnTo>
                    <a:pt x="762" y="1044"/>
                  </a:lnTo>
                  <a:lnTo>
                    <a:pt x="774" y="1050"/>
                  </a:lnTo>
                  <a:lnTo>
                    <a:pt x="780" y="1050"/>
                  </a:lnTo>
                  <a:lnTo>
                    <a:pt x="798" y="1044"/>
                  </a:lnTo>
                  <a:lnTo>
                    <a:pt x="810" y="1044"/>
                  </a:lnTo>
                  <a:lnTo>
                    <a:pt x="816" y="1038"/>
                  </a:lnTo>
                  <a:lnTo>
                    <a:pt x="828" y="1032"/>
                  </a:lnTo>
                  <a:lnTo>
                    <a:pt x="840" y="1038"/>
                  </a:lnTo>
                  <a:lnTo>
                    <a:pt x="870" y="1056"/>
                  </a:lnTo>
                  <a:lnTo>
                    <a:pt x="900" y="1068"/>
                  </a:lnTo>
                  <a:lnTo>
                    <a:pt x="924" y="1080"/>
                  </a:lnTo>
                  <a:lnTo>
                    <a:pt x="960" y="1086"/>
                  </a:lnTo>
                  <a:lnTo>
                    <a:pt x="1014" y="1092"/>
                  </a:lnTo>
                  <a:lnTo>
                    <a:pt x="1062" y="1092"/>
                  </a:lnTo>
                  <a:lnTo>
                    <a:pt x="1080" y="1110"/>
                  </a:lnTo>
                  <a:lnTo>
                    <a:pt x="1086" y="1122"/>
                  </a:lnTo>
                  <a:lnTo>
                    <a:pt x="1098" y="1128"/>
                  </a:lnTo>
                  <a:lnTo>
                    <a:pt x="1110" y="1140"/>
                  </a:lnTo>
                  <a:lnTo>
                    <a:pt x="1128" y="1146"/>
                  </a:lnTo>
                  <a:lnTo>
                    <a:pt x="1152" y="1152"/>
                  </a:lnTo>
                  <a:lnTo>
                    <a:pt x="1170" y="1152"/>
                  </a:lnTo>
                  <a:lnTo>
                    <a:pt x="1182" y="1158"/>
                  </a:lnTo>
                  <a:lnTo>
                    <a:pt x="1248" y="1158"/>
                  </a:lnTo>
                  <a:lnTo>
                    <a:pt x="1260" y="1164"/>
                  </a:lnTo>
                  <a:lnTo>
                    <a:pt x="1278" y="1170"/>
                  </a:lnTo>
                  <a:lnTo>
                    <a:pt x="1290" y="1182"/>
                  </a:lnTo>
                  <a:lnTo>
                    <a:pt x="1302" y="1188"/>
                  </a:lnTo>
                  <a:lnTo>
                    <a:pt x="1320" y="1206"/>
                  </a:lnTo>
                  <a:lnTo>
                    <a:pt x="1338" y="1206"/>
                  </a:lnTo>
                  <a:lnTo>
                    <a:pt x="1350" y="1200"/>
                  </a:lnTo>
                  <a:lnTo>
                    <a:pt x="1356" y="1206"/>
                  </a:lnTo>
                  <a:lnTo>
                    <a:pt x="1374" y="1206"/>
                  </a:lnTo>
                  <a:lnTo>
                    <a:pt x="1374" y="1194"/>
                  </a:lnTo>
                  <a:lnTo>
                    <a:pt x="1368" y="1182"/>
                  </a:lnTo>
                  <a:lnTo>
                    <a:pt x="1362" y="1176"/>
                  </a:lnTo>
                  <a:lnTo>
                    <a:pt x="1356" y="1164"/>
                  </a:lnTo>
                  <a:lnTo>
                    <a:pt x="1374" y="1146"/>
                  </a:lnTo>
                  <a:lnTo>
                    <a:pt x="1374" y="1128"/>
                  </a:lnTo>
                  <a:close/>
                  <a:moveTo>
                    <a:pt x="1500" y="726"/>
                  </a:moveTo>
                  <a:lnTo>
                    <a:pt x="1542" y="684"/>
                  </a:lnTo>
                  <a:lnTo>
                    <a:pt x="1548" y="672"/>
                  </a:lnTo>
                  <a:lnTo>
                    <a:pt x="1554" y="654"/>
                  </a:lnTo>
                  <a:lnTo>
                    <a:pt x="1560" y="642"/>
                  </a:lnTo>
                  <a:lnTo>
                    <a:pt x="1566" y="624"/>
                  </a:lnTo>
                  <a:lnTo>
                    <a:pt x="1566" y="612"/>
                  </a:lnTo>
                  <a:lnTo>
                    <a:pt x="1572" y="606"/>
                  </a:lnTo>
                  <a:lnTo>
                    <a:pt x="1572" y="600"/>
                  </a:lnTo>
                  <a:lnTo>
                    <a:pt x="1566" y="600"/>
                  </a:lnTo>
                  <a:lnTo>
                    <a:pt x="1554" y="594"/>
                  </a:lnTo>
                  <a:lnTo>
                    <a:pt x="1542" y="582"/>
                  </a:lnTo>
                  <a:lnTo>
                    <a:pt x="1542" y="564"/>
                  </a:lnTo>
                  <a:lnTo>
                    <a:pt x="1554" y="516"/>
                  </a:lnTo>
                  <a:lnTo>
                    <a:pt x="1590" y="498"/>
                  </a:lnTo>
                  <a:lnTo>
                    <a:pt x="1626" y="498"/>
                  </a:lnTo>
                  <a:lnTo>
                    <a:pt x="1632" y="486"/>
                  </a:lnTo>
                  <a:lnTo>
                    <a:pt x="1638" y="480"/>
                  </a:lnTo>
                  <a:lnTo>
                    <a:pt x="1644" y="468"/>
                  </a:lnTo>
                  <a:lnTo>
                    <a:pt x="1644" y="444"/>
                  </a:lnTo>
                  <a:lnTo>
                    <a:pt x="1626" y="444"/>
                  </a:lnTo>
                  <a:lnTo>
                    <a:pt x="1620" y="450"/>
                  </a:lnTo>
                  <a:lnTo>
                    <a:pt x="1608" y="450"/>
                  </a:lnTo>
                  <a:lnTo>
                    <a:pt x="1608" y="438"/>
                  </a:lnTo>
                  <a:lnTo>
                    <a:pt x="1614" y="420"/>
                  </a:lnTo>
                  <a:lnTo>
                    <a:pt x="1626" y="408"/>
                  </a:lnTo>
                  <a:lnTo>
                    <a:pt x="1650" y="396"/>
                  </a:lnTo>
                  <a:lnTo>
                    <a:pt x="1662" y="396"/>
                  </a:lnTo>
                  <a:lnTo>
                    <a:pt x="1680" y="402"/>
                  </a:lnTo>
                  <a:lnTo>
                    <a:pt x="1704" y="402"/>
                  </a:lnTo>
                  <a:lnTo>
                    <a:pt x="1716" y="390"/>
                  </a:lnTo>
                  <a:lnTo>
                    <a:pt x="1716" y="384"/>
                  </a:lnTo>
                  <a:lnTo>
                    <a:pt x="1680" y="348"/>
                  </a:lnTo>
                  <a:lnTo>
                    <a:pt x="1680" y="312"/>
                  </a:lnTo>
                  <a:lnTo>
                    <a:pt x="1668" y="312"/>
                  </a:lnTo>
                  <a:lnTo>
                    <a:pt x="1650" y="294"/>
                  </a:lnTo>
                  <a:lnTo>
                    <a:pt x="1650" y="282"/>
                  </a:lnTo>
                  <a:lnTo>
                    <a:pt x="1662" y="270"/>
                  </a:lnTo>
                  <a:lnTo>
                    <a:pt x="1668" y="258"/>
                  </a:lnTo>
                  <a:lnTo>
                    <a:pt x="1668" y="246"/>
                  </a:lnTo>
                  <a:lnTo>
                    <a:pt x="1662" y="240"/>
                  </a:lnTo>
                  <a:lnTo>
                    <a:pt x="1638" y="228"/>
                  </a:lnTo>
                  <a:lnTo>
                    <a:pt x="1614" y="228"/>
                  </a:lnTo>
                  <a:lnTo>
                    <a:pt x="1632" y="198"/>
                  </a:lnTo>
                  <a:lnTo>
                    <a:pt x="1614" y="192"/>
                  </a:lnTo>
                  <a:lnTo>
                    <a:pt x="1620" y="162"/>
                  </a:lnTo>
                  <a:lnTo>
                    <a:pt x="1608" y="144"/>
                  </a:lnTo>
                  <a:lnTo>
                    <a:pt x="1602" y="138"/>
                  </a:lnTo>
                  <a:lnTo>
                    <a:pt x="1590" y="132"/>
                  </a:lnTo>
                  <a:lnTo>
                    <a:pt x="1566" y="108"/>
                  </a:lnTo>
                  <a:lnTo>
                    <a:pt x="1470" y="108"/>
                  </a:lnTo>
                  <a:lnTo>
                    <a:pt x="1464" y="114"/>
                  </a:lnTo>
                  <a:lnTo>
                    <a:pt x="1458" y="126"/>
                  </a:lnTo>
                  <a:lnTo>
                    <a:pt x="1458" y="180"/>
                  </a:lnTo>
                  <a:lnTo>
                    <a:pt x="1452" y="198"/>
                  </a:lnTo>
                  <a:lnTo>
                    <a:pt x="1452" y="204"/>
                  </a:lnTo>
                  <a:lnTo>
                    <a:pt x="1446" y="216"/>
                  </a:lnTo>
                  <a:lnTo>
                    <a:pt x="1428" y="216"/>
                  </a:lnTo>
                  <a:lnTo>
                    <a:pt x="1422" y="222"/>
                  </a:lnTo>
                  <a:lnTo>
                    <a:pt x="1422" y="246"/>
                  </a:lnTo>
                  <a:lnTo>
                    <a:pt x="1428" y="252"/>
                  </a:lnTo>
                  <a:lnTo>
                    <a:pt x="1434" y="264"/>
                  </a:lnTo>
                  <a:lnTo>
                    <a:pt x="1398" y="294"/>
                  </a:lnTo>
                  <a:lnTo>
                    <a:pt x="1404" y="306"/>
                  </a:lnTo>
                  <a:lnTo>
                    <a:pt x="1374" y="342"/>
                  </a:lnTo>
                  <a:lnTo>
                    <a:pt x="1350" y="342"/>
                  </a:lnTo>
                  <a:lnTo>
                    <a:pt x="1344" y="348"/>
                  </a:lnTo>
                  <a:lnTo>
                    <a:pt x="1332" y="354"/>
                  </a:lnTo>
                  <a:lnTo>
                    <a:pt x="1320" y="366"/>
                  </a:lnTo>
                  <a:lnTo>
                    <a:pt x="1314" y="366"/>
                  </a:lnTo>
                  <a:lnTo>
                    <a:pt x="1308" y="360"/>
                  </a:lnTo>
                  <a:lnTo>
                    <a:pt x="1284" y="348"/>
                  </a:lnTo>
                  <a:lnTo>
                    <a:pt x="1272" y="336"/>
                  </a:lnTo>
                  <a:lnTo>
                    <a:pt x="1230" y="336"/>
                  </a:lnTo>
                  <a:lnTo>
                    <a:pt x="1224" y="348"/>
                  </a:lnTo>
                  <a:lnTo>
                    <a:pt x="1194" y="378"/>
                  </a:lnTo>
                  <a:lnTo>
                    <a:pt x="1170" y="378"/>
                  </a:lnTo>
                  <a:lnTo>
                    <a:pt x="1152" y="372"/>
                  </a:lnTo>
                  <a:lnTo>
                    <a:pt x="1128" y="372"/>
                  </a:lnTo>
                  <a:lnTo>
                    <a:pt x="1110" y="390"/>
                  </a:lnTo>
                  <a:lnTo>
                    <a:pt x="1104" y="390"/>
                  </a:lnTo>
                  <a:lnTo>
                    <a:pt x="1080" y="378"/>
                  </a:lnTo>
                  <a:lnTo>
                    <a:pt x="1074" y="372"/>
                  </a:lnTo>
                  <a:lnTo>
                    <a:pt x="1062" y="366"/>
                  </a:lnTo>
                  <a:lnTo>
                    <a:pt x="1050" y="354"/>
                  </a:lnTo>
                  <a:lnTo>
                    <a:pt x="1050" y="342"/>
                  </a:lnTo>
                  <a:lnTo>
                    <a:pt x="1044" y="336"/>
                  </a:lnTo>
                  <a:lnTo>
                    <a:pt x="1032" y="330"/>
                  </a:lnTo>
                  <a:lnTo>
                    <a:pt x="1008" y="330"/>
                  </a:lnTo>
                  <a:lnTo>
                    <a:pt x="996" y="336"/>
                  </a:lnTo>
                  <a:lnTo>
                    <a:pt x="990" y="348"/>
                  </a:lnTo>
                  <a:lnTo>
                    <a:pt x="978" y="366"/>
                  </a:lnTo>
                  <a:lnTo>
                    <a:pt x="972" y="384"/>
                  </a:lnTo>
                  <a:lnTo>
                    <a:pt x="972" y="402"/>
                  </a:lnTo>
                  <a:lnTo>
                    <a:pt x="966" y="408"/>
                  </a:lnTo>
                  <a:lnTo>
                    <a:pt x="966" y="414"/>
                  </a:lnTo>
                  <a:lnTo>
                    <a:pt x="990" y="444"/>
                  </a:lnTo>
                  <a:lnTo>
                    <a:pt x="1002" y="498"/>
                  </a:lnTo>
                  <a:lnTo>
                    <a:pt x="1050" y="528"/>
                  </a:lnTo>
                  <a:lnTo>
                    <a:pt x="1038" y="564"/>
                  </a:lnTo>
                  <a:lnTo>
                    <a:pt x="1068" y="582"/>
                  </a:lnTo>
                  <a:lnTo>
                    <a:pt x="1050" y="606"/>
                  </a:lnTo>
                  <a:lnTo>
                    <a:pt x="1068" y="636"/>
                  </a:lnTo>
                  <a:lnTo>
                    <a:pt x="1056" y="648"/>
                  </a:lnTo>
                  <a:lnTo>
                    <a:pt x="1068" y="702"/>
                  </a:lnTo>
                  <a:lnTo>
                    <a:pt x="1110" y="696"/>
                  </a:lnTo>
                  <a:lnTo>
                    <a:pt x="1140" y="708"/>
                  </a:lnTo>
                  <a:lnTo>
                    <a:pt x="1146" y="696"/>
                  </a:lnTo>
                  <a:lnTo>
                    <a:pt x="1170" y="672"/>
                  </a:lnTo>
                  <a:lnTo>
                    <a:pt x="1182" y="672"/>
                  </a:lnTo>
                  <a:lnTo>
                    <a:pt x="1182" y="690"/>
                  </a:lnTo>
                  <a:lnTo>
                    <a:pt x="1188" y="702"/>
                  </a:lnTo>
                  <a:lnTo>
                    <a:pt x="1188" y="726"/>
                  </a:lnTo>
                  <a:lnTo>
                    <a:pt x="1194" y="738"/>
                  </a:lnTo>
                  <a:lnTo>
                    <a:pt x="1212" y="738"/>
                  </a:lnTo>
                  <a:lnTo>
                    <a:pt x="1218" y="726"/>
                  </a:lnTo>
                  <a:lnTo>
                    <a:pt x="1218" y="720"/>
                  </a:lnTo>
                  <a:lnTo>
                    <a:pt x="1224" y="714"/>
                  </a:lnTo>
                  <a:lnTo>
                    <a:pt x="1224" y="708"/>
                  </a:lnTo>
                  <a:lnTo>
                    <a:pt x="1254" y="726"/>
                  </a:lnTo>
                  <a:lnTo>
                    <a:pt x="1266" y="720"/>
                  </a:lnTo>
                  <a:lnTo>
                    <a:pt x="1272" y="708"/>
                  </a:lnTo>
                  <a:lnTo>
                    <a:pt x="1284" y="702"/>
                  </a:lnTo>
                  <a:lnTo>
                    <a:pt x="1296" y="702"/>
                  </a:lnTo>
                  <a:lnTo>
                    <a:pt x="1296" y="714"/>
                  </a:lnTo>
                  <a:lnTo>
                    <a:pt x="1302" y="720"/>
                  </a:lnTo>
                  <a:lnTo>
                    <a:pt x="1302" y="738"/>
                  </a:lnTo>
                  <a:lnTo>
                    <a:pt x="1308" y="744"/>
                  </a:lnTo>
                  <a:lnTo>
                    <a:pt x="1332" y="744"/>
                  </a:lnTo>
                  <a:lnTo>
                    <a:pt x="1350" y="738"/>
                  </a:lnTo>
                  <a:lnTo>
                    <a:pt x="1362" y="732"/>
                  </a:lnTo>
                  <a:lnTo>
                    <a:pt x="1392" y="732"/>
                  </a:lnTo>
                  <a:lnTo>
                    <a:pt x="1404" y="744"/>
                  </a:lnTo>
                  <a:lnTo>
                    <a:pt x="1404" y="786"/>
                  </a:lnTo>
                  <a:lnTo>
                    <a:pt x="1398" y="798"/>
                  </a:lnTo>
                  <a:lnTo>
                    <a:pt x="1398" y="810"/>
                  </a:lnTo>
                  <a:lnTo>
                    <a:pt x="1404" y="810"/>
                  </a:lnTo>
                  <a:lnTo>
                    <a:pt x="1410" y="804"/>
                  </a:lnTo>
                  <a:lnTo>
                    <a:pt x="1422" y="798"/>
                  </a:lnTo>
                  <a:lnTo>
                    <a:pt x="1440" y="792"/>
                  </a:lnTo>
                  <a:lnTo>
                    <a:pt x="1452" y="786"/>
                  </a:lnTo>
                  <a:lnTo>
                    <a:pt x="1476" y="762"/>
                  </a:lnTo>
                  <a:lnTo>
                    <a:pt x="1482" y="750"/>
                  </a:lnTo>
                  <a:lnTo>
                    <a:pt x="1500" y="732"/>
                  </a:lnTo>
                  <a:lnTo>
                    <a:pt x="1500" y="726"/>
                  </a:lnTo>
                  <a:close/>
                  <a:moveTo>
                    <a:pt x="1476" y="1116"/>
                  </a:moveTo>
                  <a:lnTo>
                    <a:pt x="1470" y="1116"/>
                  </a:lnTo>
                  <a:lnTo>
                    <a:pt x="1458" y="1122"/>
                  </a:lnTo>
                  <a:lnTo>
                    <a:pt x="1452" y="1128"/>
                  </a:lnTo>
                  <a:lnTo>
                    <a:pt x="1458" y="1134"/>
                  </a:lnTo>
                  <a:lnTo>
                    <a:pt x="1470" y="1140"/>
                  </a:lnTo>
                  <a:lnTo>
                    <a:pt x="1476" y="1140"/>
                  </a:lnTo>
                  <a:lnTo>
                    <a:pt x="1488" y="1146"/>
                  </a:lnTo>
                  <a:lnTo>
                    <a:pt x="1500" y="1134"/>
                  </a:lnTo>
                  <a:lnTo>
                    <a:pt x="1500" y="1128"/>
                  </a:lnTo>
                  <a:lnTo>
                    <a:pt x="1488" y="1116"/>
                  </a:lnTo>
                  <a:lnTo>
                    <a:pt x="1476" y="1116"/>
                  </a:lnTo>
                  <a:close/>
                  <a:moveTo>
                    <a:pt x="1716" y="1230"/>
                  </a:moveTo>
                  <a:lnTo>
                    <a:pt x="1680" y="1218"/>
                  </a:lnTo>
                  <a:lnTo>
                    <a:pt x="1674" y="1224"/>
                  </a:lnTo>
                  <a:lnTo>
                    <a:pt x="1674" y="1230"/>
                  </a:lnTo>
                  <a:lnTo>
                    <a:pt x="1686" y="1254"/>
                  </a:lnTo>
                  <a:lnTo>
                    <a:pt x="1692" y="1260"/>
                  </a:lnTo>
                  <a:lnTo>
                    <a:pt x="1704" y="1266"/>
                  </a:lnTo>
                  <a:lnTo>
                    <a:pt x="1716" y="1266"/>
                  </a:lnTo>
                  <a:lnTo>
                    <a:pt x="1722" y="1260"/>
                  </a:lnTo>
                  <a:lnTo>
                    <a:pt x="1740" y="1260"/>
                  </a:lnTo>
                  <a:lnTo>
                    <a:pt x="1746" y="1266"/>
                  </a:lnTo>
                  <a:lnTo>
                    <a:pt x="1746" y="1278"/>
                  </a:lnTo>
                  <a:lnTo>
                    <a:pt x="1752" y="1290"/>
                  </a:lnTo>
                  <a:lnTo>
                    <a:pt x="1764" y="1296"/>
                  </a:lnTo>
                  <a:lnTo>
                    <a:pt x="1788" y="1296"/>
                  </a:lnTo>
                  <a:lnTo>
                    <a:pt x="1794" y="1290"/>
                  </a:lnTo>
                  <a:lnTo>
                    <a:pt x="1800" y="1290"/>
                  </a:lnTo>
                  <a:lnTo>
                    <a:pt x="1800" y="1284"/>
                  </a:lnTo>
                  <a:lnTo>
                    <a:pt x="1794" y="1272"/>
                  </a:lnTo>
                  <a:lnTo>
                    <a:pt x="1782" y="1260"/>
                  </a:lnTo>
                  <a:lnTo>
                    <a:pt x="1770" y="1236"/>
                  </a:lnTo>
                  <a:lnTo>
                    <a:pt x="1746" y="1224"/>
                  </a:lnTo>
                  <a:lnTo>
                    <a:pt x="1728" y="1224"/>
                  </a:lnTo>
                  <a:lnTo>
                    <a:pt x="1716" y="1230"/>
                  </a:lnTo>
                  <a:close/>
                  <a:moveTo>
                    <a:pt x="1962" y="1122"/>
                  </a:moveTo>
                  <a:lnTo>
                    <a:pt x="1932" y="1146"/>
                  </a:lnTo>
                  <a:lnTo>
                    <a:pt x="1920" y="1134"/>
                  </a:lnTo>
                  <a:lnTo>
                    <a:pt x="1890" y="1134"/>
                  </a:lnTo>
                  <a:lnTo>
                    <a:pt x="1884" y="1140"/>
                  </a:lnTo>
                  <a:lnTo>
                    <a:pt x="1872" y="1146"/>
                  </a:lnTo>
                  <a:lnTo>
                    <a:pt x="1866" y="1152"/>
                  </a:lnTo>
                  <a:lnTo>
                    <a:pt x="1860" y="1140"/>
                  </a:lnTo>
                  <a:lnTo>
                    <a:pt x="1836" y="1116"/>
                  </a:lnTo>
                  <a:lnTo>
                    <a:pt x="1824" y="1116"/>
                  </a:lnTo>
                  <a:lnTo>
                    <a:pt x="1800" y="1128"/>
                  </a:lnTo>
                  <a:lnTo>
                    <a:pt x="1764" y="1164"/>
                  </a:lnTo>
                  <a:lnTo>
                    <a:pt x="1728" y="1158"/>
                  </a:lnTo>
                  <a:lnTo>
                    <a:pt x="1716" y="1176"/>
                  </a:lnTo>
                  <a:lnTo>
                    <a:pt x="1746" y="1176"/>
                  </a:lnTo>
                  <a:lnTo>
                    <a:pt x="1752" y="1182"/>
                  </a:lnTo>
                  <a:lnTo>
                    <a:pt x="1764" y="1182"/>
                  </a:lnTo>
                  <a:lnTo>
                    <a:pt x="1776" y="1188"/>
                  </a:lnTo>
                  <a:lnTo>
                    <a:pt x="1788" y="1188"/>
                  </a:lnTo>
                  <a:lnTo>
                    <a:pt x="1794" y="1182"/>
                  </a:lnTo>
                  <a:lnTo>
                    <a:pt x="1806" y="1176"/>
                  </a:lnTo>
                  <a:lnTo>
                    <a:pt x="1812" y="1170"/>
                  </a:lnTo>
                  <a:lnTo>
                    <a:pt x="1908" y="1164"/>
                  </a:lnTo>
                  <a:lnTo>
                    <a:pt x="1956" y="1158"/>
                  </a:lnTo>
                  <a:lnTo>
                    <a:pt x="1992" y="1128"/>
                  </a:lnTo>
                  <a:lnTo>
                    <a:pt x="1992" y="1110"/>
                  </a:lnTo>
                  <a:lnTo>
                    <a:pt x="1962" y="1122"/>
                  </a:lnTo>
                  <a:close/>
                  <a:moveTo>
                    <a:pt x="1578" y="1158"/>
                  </a:moveTo>
                  <a:lnTo>
                    <a:pt x="1566" y="1152"/>
                  </a:lnTo>
                  <a:lnTo>
                    <a:pt x="1560" y="1146"/>
                  </a:lnTo>
                  <a:lnTo>
                    <a:pt x="1548" y="1140"/>
                  </a:lnTo>
                  <a:lnTo>
                    <a:pt x="1536" y="1140"/>
                  </a:lnTo>
                  <a:lnTo>
                    <a:pt x="1512" y="1164"/>
                  </a:lnTo>
                  <a:lnTo>
                    <a:pt x="1506" y="1176"/>
                  </a:lnTo>
                  <a:lnTo>
                    <a:pt x="1500" y="1182"/>
                  </a:lnTo>
                  <a:lnTo>
                    <a:pt x="1554" y="1188"/>
                  </a:lnTo>
                  <a:lnTo>
                    <a:pt x="1554" y="1212"/>
                  </a:lnTo>
                  <a:lnTo>
                    <a:pt x="1578" y="1206"/>
                  </a:lnTo>
                  <a:lnTo>
                    <a:pt x="1590" y="1188"/>
                  </a:lnTo>
                  <a:lnTo>
                    <a:pt x="1614" y="1206"/>
                  </a:lnTo>
                  <a:lnTo>
                    <a:pt x="1644" y="1170"/>
                  </a:lnTo>
                  <a:lnTo>
                    <a:pt x="1596" y="1152"/>
                  </a:lnTo>
                  <a:lnTo>
                    <a:pt x="1578" y="115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10" name="India" descr="© INSCALE GmbH, 05.05.2010&#10;http://www.presentationload.com/">
              <a:extLst>
                <a:ext uri="{FF2B5EF4-FFF2-40B4-BE49-F238E27FC236}">
                  <a16:creationId xmlns:a16="http://schemas.microsoft.com/office/drawing/2014/main" id="{7208D281-2A05-46C9-34BD-B9CC721CE084}"/>
                </a:ext>
              </a:extLst>
            </p:cNvPr>
            <p:cNvSpPr>
              <a:spLocks noEditPoints="1"/>
            </p:cNvSpPr>
            <p:nvPr/>
          </p:nvSpPr>
          <p:spPr bwMode="gray">
            <a:xfrm>
              <a:off x="6042403" y="2118554"/>
              <a:ext cx="741186" cy="893874"/>
            </a:xfrm>
            <a:custGeom>
              <a:avLst/>
              <a:gdLst>
                <a:gd name="T0" fmla="*/ 2147483647 w 1956"/>
                <a:gd name="T1" fmla="*/ 2147483647 h 2358"/>
                <a:gd name="T2" fmla="*/ 2147483647 w 1956"/>
                <a:gd name="T3" fmla="*/ 2147483647 h 2358"/>
                <a:gd name="T4" fmla="*/ 2147483647 w 1956"/>
                <a:gd name="T5" fmla="*/ 2147483647 h 2358"/>
                <a:gd name="T6" fmla="*/ 2147483647 w 1956"/>
                <a:gd name="T7" fmla="*/ 2147483647 h 2358"/>
                <a:gd name="T8" fmla="*/ 2147483647 w 1956"/>
                <a:gd name="T9" fmla="*/ 2147483647 h 2358"/>
                <a:gd name="T10" fmla="*/ 2147483647 w 1956"/>
                <a:gd name="T11" fmla="*/ 2147483647 h 2358"/>
                <a:gd name="T12" fmla="*/ 2147483647 w 1956"/>
                <a:gd name="T13" fmla="*/ 2147483647 h 2358"/>
                <a:gd name="T14" fmla="*/ 2147483647 w 1956"/>
                <a:gd name="T15" fmla="*/ 2147483647 h 2358"/>
                <a:gd name="T16" fmla="*/ 2147483647 w 1956"/>
                <a:gd name="T17" fmla="*/ 2147483647 h 2358"/>
                <a:gd name="T18" fmla="*/ 2147483647 w 1956"/>
                <a:gd name="T19" fmla="*/ 2147483647 h 2358"/>
                <a:gd name="T20" fmla="*/ 2147483647 w 1956"/>
                <a:gd name="T21" fmla="*/ 2147483647 h 2358"/>
                <a:gd name="T22" fmla="*/ 2147483647 w 1956"/>
                <a:gd name="T23" fmla="*/ 2147483647 h 2358"/>
                <a:gd name="T24" fmla="*/ 2147483647 w 1956"/>
                <a:gd name="T25" fmla="*/ 2147483647 h 2358"/>
                <a:gd name="T26" fmla="*/ 2147483647 w 1956"/>
                <a:gd name="T27" fmla="*/ 2147483647 h 2358"/>
                <a:gd name="T28" fmla="*/ 2147483647 w 1956"/>
                <a:gd name="T29" fmla="*/ 2147483647 h 2358"/>
                <a:gd name="T30" fmla="*/ 2147483647 w 1956"/>
                <a:gd name="T31" fmla="*/ 2147483647 h 2358"/>
                <a:gd name="T32" fmla="*/ 2147483647 w 1956"/>
                <a:gd name="T33" fmla="*/ 2147483647 h 2358"/>
                <a:gd name="T34" fmla="*/ 2147483647 w 1956"/>
                <a:gd name="T35" fmla="*/ 2147483647 h 2358"/>
                <a:gd name="T36" fmla="*/ 2147483647 w 1956"/>
                <a:gd name="T37" fmla="*/ 2147483647 h 2358"/>
                <a:gd name="T38" fmla="*/ 2147483647 w 1956"/>
                <a:gd name="T39" fmla="*/ 2147483647 h 2358"/>
                <a:gd name="T40" fmla="*/ 2147483647 w 1956"/>
                <a:gd name="T41" fmla="*/ 2147483647 h 2358"/>
                <a:gd name="T42" fmla="*/ 2147483647 w 1956"/>
                <a:gd name="T43" fmla="*/ 2147483647 h 2358"/>
                <a:gd name="T44" fmla="*/ 2147483647 w 1956"/>
                <a:gd name="T45" fmla="*/ 2147483647 h 2358"/>
                <a:gd name="T46" fmla="*/ 2147483647 w 1956"/>
                <a:gd name="T47" fmla="*/ 2147483647 h 2358"/>
                <a:gd name="T48" fmla="*/ 2147483647 w 1956"/>
                <a:gd name="T49" fmla="*/ 2147483647 h 2358"/>
                <a:gd name="T50" fmla="*/ 2147483647 w 1956"/>
                <a:gd name="T51" fmla="*/ 2147483647 h 2358"/>
                <a:gd name="T52" fmla="*/ 2147483647 w 1956"/>
                <a:gd name="T53" fmla="*/ 2147483647 h 2358"/>
                <a:gd name="T54" fmla="*/ 2147483647 w 1956"/>
                <a:gd name="T55" fmla="*/ 2147483647 h 2358"/>
                <a:gd name="T56" fmla="*/ 2147483647 w 1956"/>
                <a:gd name="T57" fmla="*/ 2147483647 h 2358"/>
                <a:gd name="T58" fmla="*/ 2147483647 w 1956"/>
                <a:gd name="T59" fmla="*/ 2147483647 h 2358"/>
                <a:gd name="T60" fmla="*/ 2147483647 w 1956"/>
                <a:gd name="T61" fmla="*/ 2147483647 h 2358"/>
                <a:gd name="T62" fmla="*/ 2147483647 w 1956"/>
                <a:gd name="T63" fmla="*/ 2147483647 h 2358"/>
                <a:gd name="T64" fmla="*/ 2147483647 w 1956"/>
                <a:gd name="T65" fmla="*/ 2147483647 h 2358"/>
                <a:gd name="T66" fmla="*/ 2147483647 w 1956"/>
                <a:gd name="T67" fmla="*/ 2147483647 h 2358"/>
                <a:gd name="T68" fmla="*/ 2147483647 w 1956"/>
                <a:gd name="T69" fmla="*/ 2147483647 h 2358"/>
                <a:gd name="T70" fmla="*/ 2147483647 w 1956"/>
                <a:gd name="T71" fmla="*/ 2147483647 h 2358"/>
                <a:gd name="T72" fmla="*/ 2147483647 w 1956"/>
                <a:gd name="T73" fmla="*/ 2147483647 h 2358"/>
                <a:gd name="T74" fmla="*/ 2147483647 w 1956"/>
                <a:gd name="T75" fmla="*/ 2147483647 h 2358"/>
                <a:gd name="T76" fmla="*/ 2147483647 w 1956"/>
                <a:gd name="T77" fmla="*/ 2147483647 h 2358"/>
                <a:gd name="T78" fmla="*/ 2147483647 w 1956"/>
                <a:gd name="T79" fmla="*/ 2147483647 h 2358"/>
                <a:gd name="T80" fmla="*/ 2147483647 w 1956"/>
                <a:gd name="T81" fmla="*/ 2147483647 h 2358"/>
                <a:gd name="T82" fmla="*/ 2147483647 w 1956"/>
                <a:gd name="T83" fmla="*/ 2147483647 h 2358"/>
                <a:gd name="T84" fmla="*/ 2147483647 w 1956"/>
                <a:gd name="T85" fmla="*/ 2147483647 h 2358"/>
                <a:gd name="T86" fmla="*/ 2147483647 w 1956"/>
                <a:gd name="T87" fmla="*/ 2147483647 h 2358"/>
                <a:gd name="T88" fmla="*/ 2147483647 w 1956"/>
                <a:gd name="T89" fmla="*/ 2147483647 h 2358"/>
                <a:gd name="T90" fmla="*/ 2147483647 w 1956"/>
                <a:gd name="T91" fmla="*/ 2147483647 h 2358"/>
                <a:gd name="T92" fmla="*/ 2147483647 w 1956"/>
                <a:gd name="T93" fmla="*/ 2147483647 h 2358"/>
                <a:gd name="T94" fmla="*/ 2147483647 w 1956"/>
                <a:gd name="T95" fmla="*/ 2147483647 h 2358"/>
                <a:gd name="T96" fmla="*/ 2147483647 w 1956"/>
                <a:gd name="T97" fmla="*/ 2147483647 h 2358"/>
                <a:gd name="T98" fmla="*/ 2147483647 w 1956"/>
                <a:gd name="T99" fmla="*/ 2147483647 h 2358"/>
                <a:gd name="T100" fmla="*/ 2147483647 w 1956"/>
                <a:gd name="T101" fmla="*/ 2147483647 h 2358"/>
                <a:gd name="T102" fmla="*/ 2147483647 w 1956"/>
                <a:gd name="T103" fmla="*/ 2147483647 h 2358"/>
                <a:gd name="T104" fmla="*/ 2147483647 w 1956"/>
                <a:gd name="T105" fmla="*/ 2147483647 h 2358"/>
                <a:gd name="T106" fmla="*/ 2147483647 w 1956"/>
                <a:gd name="T107" fmla="*/ 2147483647 h 2358"/>
                <a:gd name="T108" fmla="*/ 2147483647 w 1956"/>
                <a:gd name="T109" fmla="*/ 2147483647 h 2358"/>
                <a:gd name="T110" fmla="*/ 2147483647 w 1956"/>
                <a:gd name="T111" fmla="*/ 2147483647 h 2358"/>
                <a:gd name="T112" fmla="*/ 2147483647 w 1956"/>
                <a:gd name="T113" fmla="*/ 2147483647 h 2358"/>
                <a:gd name="T114" fmla="*/ 2147483647 w 1956"/>
                <a:gd name="T115" fmla="*/ 2147483647 h 2358"/>
                <a:gd name="T116" fmla="*/ 2147483647 w 1956"/>
                <a:gd name="T117" fmla="*/ 2147483647 h 2358"/>
                <a:gd name="T118" fmla="*/ 2147483647 w 1956"/>
                <a:gd name="T119" fmla="*/ 2147483647 h 235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956"/>
                <a:gd name="T181" fmla="*/ 0 h 2358"/>
                <a:gd name="T182" fmla="*/ 1956 w 1956"/>
                <a:gd name="T183" fmla="*/ 2358 h 235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956" h="2358">
                  <a:moveTo>
                    <a:pt x="1806" y="1788"/>
                  </a:moveTo>
                  <a:lnTo>
                    <a:pt x="1794" y="1800"/>
                  </a:lnTo>
                  <a:lnTo>
                    <a:pt x="1782" y="1824"/>
                  </a:lnTo>
                  <a:lnTo>
                    <a:pt x="1782" y="1884"/>
                  </a:lnTo>
                  <a:lnTo>
                    <a:pt x="1788" y="1980"/>
                  </a:lnTo>
                  <a:lnTo>
                    <a:pt x="1800" y="1950"/>
                  </a:lnTo>
                  <a:lnTo>
                    <a:pt x="1800" y="1848"/>
                  </a:lnTo>
                  <a:lnTo>
                    <a:pt x="1806" y="1836"/>
                  </a:lnTo>
                  <a:lnTo>
                    <a:pt x="1806" y="1830"/>
                  </a:lnTo>
                  <a:lnTo>
                    <a:pt x="1812" y="1818"/>
                  </a:lnTo>
                  <a:lnTo>
                    <a:pt x="1812" y="1806"/>
                  </a:lnTo>
                  <a:lnTo>
                    <a:pt x="1818" y="1800"/>
                  </a:lnTo>
                  <a:lnTo>
                    <a:pt x="1812" y="1788"/>
                  </a:lnTo>
                  <a:lnTo>
                    <a:pt x="1806" y="1788"/>
                  </a:lnTo>
                  <a:close/>
                  <a:moveTo>
                    <a:pt x="1794" y="2028"/>
                  </a:moveTo>
                  <a:lnTo>
                    <a:pt x="1788" y="2028"/>
                  </a:lnTo>
                  <a:lnTo>
                    <a:pt x="1782" y="2040"/>
                  </a:lnTo>
                  <a:lnTo>
                    <a:pt x="1782" y="2046"/>
                  </a:lnTo>
                  <a:lnTo>
                    <a:pt x="1788" y="2058"/>
                  </a:lnTo>
                  <a:lnTo>
                    <a:pt x="1788" y="2064"/>
                  </a:lnTo>
                  <a:lnTo>
                    <a:pt x="1794" y="2076"/>
                  </a:lnTo>
                  <a:lnTo>
                    <a:pt x="1800" y="2064"/>
                  </a:lnTo>
                  <a:lnTo>
                    <a:pt x="1800" y="2028"/>
                  </a:lnTo>
                  <a:lnTo>
                    <a:pt x="1794" y="2028"/>
                  </a:lnTo>
                  <a:close/>
                  <a:moveTo>
                    <a:pt x="1890" y="2310"/>
                  </a:moveTo>
                  <a:lnTo>
                    <a:pt x="1884" y="2316"/>
                  </a:lnTo>
                  <a:lnTo>
                    <a:pt x="1884" y="2334"/>
                  </a:lnTo>
                  <a:lnTo>
                    <a:pt x="1890" y="2346"/>
                  </a:lnTo>
                  <a:lnTo>
                    <a:pt x="1896" y="2352"/>
                  </a:lnTo>
                  <a:lnTo>
                    <a:pt x="1908" y="2358"/>
                  </a:lnTo>
                  <a:lnTo>
                    <a:pt x="1908" y="2346"/>
                  </a:lnTo>
                  <a:lnTo>
                    <a:pt x="1902" y="2334"/>
                  </a:lnTo>
                  <a:lnTo>
                    <a:pt x="1902" y="2322"/>
                  </a:lnTo>
                  <a:lnTo>
                    <a:pt x="1896" y="2310"/>
                  </a:lnTo>
                  <a:lnTo>
                    <a:pt x="1890" y="2310"/>
                  </a:lnTo>
                  <a:close/>
                  <a:moveTo>
                    <a:pt x="1920" y="672"/>
                  </a:moveTo>
                  <a:lnTo>
                    <a:pt x="1932" y="660"/>
                  </a:lnTo>
                  <a:lnTo>
                    <a:pt x="1944" y="654"/>
                  </a:lnTo>
                  <a:lnTo>
                    <a:pt x="1950" y="648"/>
                  </a:lnTo>
                  <a:lnTo>
                    <a:pt x="1956" y="648"/>
                  </a:lnTo>
                  <a:lnTo>
                    <a:pt x="1956" y="618"/>
                  </a:lnTo>
                  <a:lnTo>
                    <a:pt x="1950" y="618"/>
                  </a:lnTo>
                  <a:lnTo>
                    <a:pt x="1944" y="612"/>
                  </a:lnTo>
                  <a:lnTo>
                    <a:pt x="1878" y="612"/>
                  </a:lnTo>
                  <a:lnTo>
                    <a:pt x="1878" y="606"/>
                  </a:lnTo>
                  <a:lnTo>
                    <a:pt x="1890" y="594"/>
                  </a:lnTo>
                  <a:lnTo>
                    <a:pt x="1896" y="594"/>
                  </a:lnTo>
                  <a:lnTo>
                    <a:pt x="1878" y="564"/>
                  </a:lnTo>
                  <a:lnTo>
                    <a:pt x="1848" y="564"/>
                  </a:lnTo>
                  <a:lnTo>
                    <a:pt x="1842" y="558"/>
                  </a:lnTo>
                  <a:lnTo>
                    <a:pt x="1848" y="558"/>
                  </a:lnTo>
                  <a:lnTo>
                    <a:pt x="1860" y="546"/>
                  </a:lnTo>
                  <a:lnTo>
                    <a:pt x="1854" y="540"/>
                  </a:lnTo>
                  <a:lnTo>
                    <a:pt x="1818" y="522"/>
                  </a:lnTo>
                  <a:lnTo>
                    <a:pt x="1806" y="534"/>
                  </a:lnTo>
                  <a:lnTo>
                    <a:pt x="1806" y="558"/>
                  </a:lnTo>
                  <a:lnTo>
                    <a:pt x="1788" y="558"/>
                  </a:lnTo>
                  <a:lnTo>
                    <a:pt x="1770" y="546"/>
                  </a:lnTo>
                  <a:lnTo>
                    <a:pt x="1758" y="540"/>
                  </a:lnTo>
                  <a:lnTo>
                    <a:pt x="1740" y="540"/>
                  </a:lnTo>
                  <a:lnTo>
                    <a:pt x="1728" y="552"/>
                  </a:lnTo>
                  <a:lnTo>
                    <a:pt x="1716" y="558"/>
                  </a:lnTo>
                  <a:lnTo>
                    <a:pt x="1692" y="582"/>
                  </a:lnTo>
                  <a:lnTo>
                    <a:pt x="1656" y="582"/>
                  </a:lnTo>
                  <a:lnTo>
                    <a:pt x="1656" y="588"/>
                  </a:lnTo>
                  <a:lnTo>
                    <a:pt x="1662" y="594"/>
                  </a:lnTo>
                  <a:lnTo>
                    <a:pt x="1662" y="618"/>
                  </a:lnTo>
                  <a:lnTo>
                    <a:pt x="1656" y="624"/>
                  </a:lnTo>
                  <a:lnTo>
                    <a:pt x="1626" y="624"/>
                  </a:lnTo>
                  <a:lnTo>
                    <a:pt x="1632" y="636"/>
                  </a:lnTo>
                  <a:lnTo>
                    <a:pt x="1632" y="654"/>
                  </a:lnTo>
                  <a:lnTo>
                    <a:pt x="1620" y="666"/>
                  </a:lnTo>
                  <a:lnTo>
                    <a:pt x="1566" y="666"/>
                  </a:lnTo>
                  <a:lnTo>
                    <a:pt x="1566" y="684"/>
                  </a:lnTo>
                  <a:lnTo>
                    <a:pt x="1572" y="690"/>
                  </a:lnTo>
                  <a:lnTo>
                    <a:pt x="1596" y="690"/>
                  </a:lnTo>
                  <a:lnTo>
                    <a:pt x="1596" y="714"/>
                  </a:lnTo>
                  <a:lnTo>
                    <a:pt x="1608" y="726"/>
                  </a:lnTo>
                  <a:lnTo>
                    <a:pt x="1608" y="732"/>
                  </a:lnTo>
                  <a:lnTo>
                    <a:pt x="1584" y="744"/>
                  </a:lnTo>
                  <a:lnTo>
                    <a:pt x="1572" y="744"/>
                  </a:lnTo>
                  <a:lnTo>
                    <a:pt x="1566" y="738"/>
                  </a:lnTo>
                  <a:lnTo>
                    <a:pt x="1554" y="738"/>
                  </a:lnTo>
                  <a:lnTo>
                    <a:pt x="1542" y="744"/>
                  </a:lnTo>
                  <a:lnTo>
                    <a:pt x="1512" y="744"/>
                  </a:lnTo>
                  <a:lnTo>
                    <a:pt x="1500" y="738"/>
                  </a:lnTo>
                  <a:lnTo>
                    <a:pt x="1482" y="738"/>
                  </a:lnTo>
                  <a:lnTo>
                    <a:pt x="1476" y="744"/>
                  </a:lnTo>
                  <a:lnTo>
                    <a:pt x="1464" y="750"/>
                  </a:lnTo>
                  <a:lnTo>
                    <a:pt x="1440" y="750"/>
                  </a:lnTo>
                  <a:lnTo>
                    <a:pt x="1428" y="738"/>
                  </a:lnTo>
                  <a:lnTo>
                    <a:pt x="1428" y="732"/>
                  </a:lnTo>
                  <a:lnTo>
                    <a:pt x="1428" y="738"/>
                  </a:lnTo>
                  <a:lnTo>
                    <a:pt x="1416" y="738"/>
                  </a:lnTo>
                  <a:lnTo>
                    <a:pt x="1392" y="726"/>
                  </a:lnTo>
                  <a:lnTo>
                    <a:pt x="1374" y="708"/>
                  </a:lnTo>
                  <a:lnTo>
                    <a:pt x="1374" y="696"/>
                  </a:lnTo>
                  <a:lnTo>
                    <a:pt x="1380" y="696"/>
                  </a:lnTo>
                  <a:lnTo>
                    <a:pt x="1374" y="696"/>
                  </a:lnTo>
                  <a:lnTo>
                    <a:pt x="1368" y="690"/>
                  </a:lnTo>
                  <a:lnTo>
                    <a:pt x="1368" y="642"/>
                  </a:lnTo>
                  <a:lnTo>
                    <a:pt x="1362" y="636"/>
                  </a:lnTo>
                  <a:lnTo>
                    <a:pt x="1350" y="630"/>
                  </a:lnTo>
                  <a:lnTo>
                    <a:pt x="1338" y="630"/>
                  </a:lnTo>
                  <a:lnTo>
                    <a:pt x="1326" y="642"/>
                  </a:lnTo>
                  <a:lnTo>
                    <a:pt x="1314" y="648"/>
                  </a:lnTo>
                  <a:lnTo>
                    <a:pt x="1326" y="666"/>
                  </a:lnTo>
                  <a:lnTo>
                    <a:pt x="1326" y="714"/>
                  </a:lnTo>
                  <a:lnTo>
                    <a:pt x="1338" y="738"/>
                  </a:lnTo>
                  <a:lnTo>
                    <a:pt x="1338" y="774"/>
                  </a:lnTo>
                  <a:lnTo>
                    <a:pt x="1272" y="774"/>
                  </a:lnTo>
                  <a:lnTo>
                    <a:pt x="1272" y="762"/>
                  </a:lnTo>
                  <a:lnTo>
                    <a:pt x="1266" y="756"/>
                  </a:lnTo>
                  <a:lnTo>
                    <a:pt x="1260" y="756"/>
                  </a:lnTo>
                  <a:lnTo>
                    <a:pt x="1248" y="762"/>
                  </a:lnTo>
                  <a:lnTo>
                    <a:pt x="1242" y="774"/>
                  </a:lnTo>
                  <a:lnTo>
                    <a:pt x="1236" y="762"/>
                  </a:lnTo>
                  <a:lnTo>
                    <a:pt x="1224" y="756"/>
                  </a:lnTo>
                  <a:lnTo>
                    <a:pt x="1206" y="750"/>
                  </a:lnTo>
                  <a:lnTo>
                    <a:pt x="1188" y="750"/>
                  </a:lnTo>
                  <a:lnTo>
                    <a:pt x="1182" y="756"/>
                  </a:lnTo>
                  <a:lnTo>
                    <a:pt x="1152" y="738"/>
                  </a:lnTo>
                  <a:lnTo>
                    <a:pt x="1134" y="750"/>
                  </a:lnTo>
                  <a:lnTo>
                    <a:pt x="1080" y="696"/>
                  </a:lnTo>
                  <a:lnTo>
                    <a:pt x="1056" y="696"/>
                  </a:lnTo>
                  <a:lnTo>
                    <a:pt x="1056" y="690"/>
                  </a:lnTo>
                  <a:lnTo>
                    <a:pt x="1044" y="678"/>
                  </a:lnTo>
                  <a:lnTo>
                    <a:pt x="1038" y="678"/>
                  </a:lnTo>
                  <a:lnTo>
                    <a:pt x="1032" y="684"/>
                  </a:lnTo>
                  <a:lnTo>
                    <a:pt x="1032" y="702"/>
                  </a:lnTo>
                  <a:lnTo>
                    <a:pt x="1032" y="696"/>
                  </a:lnTo>
                  <a:lnTo>
                    <a:pt x="1026" y="690"/>
                  </a:lnTo>
                  <a:lnTo>
                    <a:pt x="1008" y="690"/>
                  </a:lnTo>
                  <a:lnTo>
                    <a:pt x="996" y="702"/>
                  </a:lnTo>
                  <a:lnTo>
                    <a:pt x="990" y="690"/>
                  </a:lnTo>
                  <a:lnTo>
                    <a:pt x="984" y="684"/>
                  </a:lnTo>
                  <a:lnTo>
                    <a:pt x="960" y="684"/>
                  </a:lnTo>
                  <a:lnTo>
                    <a:pt x="954" y="678"/>
                  </a:lnTo>
                  <a:lnTo>
                    <a:pt x="954" y="666"/>
                  </a:lnTo>
                  <a:lnTo>
                    <a:pt x="942" y="666"/>
                  </a:lnTo>
                  <a:lnTo>
                    <a:pt x="936" y="672"/>
                  </a:lnTo>
                  <a:lnTo>
                    <a:pt x="918" y="672"/>
                  </a:lnTo>
                  <a:lnTo>
                    <a:pt x="912" y="666"/>
                  </a:lnTo>
                  <a:lnTo>
                    <a:pt x="906" y="654"/>
                  </a:lnTo>
                  <a:lnTo>
                    <a:pt x="900" y="648"/>
                  </a:lnTo>
                  <a:lnTo>
                    <a:pt x="888" y="648"/>
                  </a:lnTo>
                  <a:lnTo>
                    <a:pt x="846" y="630"/>
                  </a:lnTo>
                  <a:lnTo>
                    <a:pt x="834" y="612"/>
                  </a:lnTo>
                  <a:lnTo>
                    <a:pt x="810" y="612"/>
                  </a:lnTo>
                  <a:lnTo>
                    <a:pt x="792" y="588"/>
                  </a:lnTo>
                  <a:lnTo>
                    <a:pt x="780" y="594"/>
                  </a:lnTo>
                  <a:lnTo>
                    <a:pt x="750" y="564"/>
                  </a:lnTo>
                  <a:lnTo>
                    <a:pt x="750" y="552"/>
                  </a:lnTo>
                  <a:lnTo>
                    <a:pt x="762" y="540"/>
                  </a:lnTo>
                  <a:lnTo>
                    <a:pt x="768" y="540"/>
                  </a:lnTo>
                  <a:lnTo>
                    <a:pt x="756" y="528"/>
                  </a:lnTo>
                  <a:lnTo>
                    <a:pt x="756" y="522"/>
                  </a:lnTo>
                  <a:lnTo>
                    <a:pt x="762" y="516"/>
                  </a:lnTo>
                  <a:lnTo>
                    <a:pt x="756" y="504"/>
                  </a:lnTo>
                  <a:lnTo>
                    <a:pt x="780" y="480"/>
                  </a:lnTo>
                  <a:lnTo>
                    <a:pt x="786" y="456"/>
                  </a:lnTo>
                  <a:lnTo>
                    <a:pt x="762" y="438"/>
                  </a:lnTo>
                  <a:lnTo>
                    <a:pt x="750" y="438"/>
                  </a:lnTo>
                  <a:lnTo>
                    <a:pt x="738" y="432"/>
                  </a:lnTo>
                  <a:lnTo>
                    <a:pt x="738" y="414"/>
                  </a:lnTo>
                  <a:lnTo>
                    <a:pt x="720" y="420"/>
                  </a:lnTo>
                  <a:lnTo>
                    <a:pt x="702" y="402"/>
                  </a:lnTo>
                  <a:lnTo>
                    <a:pt x="696" y="402"/>
                  </a:lnTo>
                  <a:lnTo>
                    <a:pt x="690" y="396"/>
                  </a:lnTo>
                  <a:lnTo>
                    <a:pt x="678" y="396"/>
                  </a:lnTo>
                  <a:lnTo>
                    <a:pt x="666" y="390"/>
                  </a:lnTo>
                  <a:lnTo>
                    <a:pt x="654" y="378"/>
                  </a:lnTo>
                  <a:lnTo>
                    <a:pt x="648" y="366"/>
                  </a:lnTo>
                  <a:lnTo>
                    <a:pt x="618" y="366"/>
                  </a:lnTo>
                  <a:lnTo>
                    <a:pt x="612" y="360"/>
                  </a:lnTo>
                  <a:lnTo>
                    <a:pt x="612" y="342"/>
                  </a:lnTo>
                  <a:lnTo>
                    <a:pt x="618" y="336"/>
                  </a:lnTo>
                  <a:lnTo>
                    <a:pt x="618" y="324"/>
                  </a:lnTo>
                  <a:lnTo>
                    <a:pt x="612" y="324"/>
                  </a:lnTo>
                  <a:lnTo>
                    <a:pt x="600" y="312"/>
                  </a:lnTo>
                  <a:lnTo>
                    <a:pt x="594" y="300"/>
                  </a:lnTo>
                  <a:lnTo>
                    <a:pt x="588" y="294"/>
                  </a:lnTo>
                  <a:lnTo>
                    <a:pt x="588" y="276"/>
                  </a:lnTo>
                  <a:lnTo>
                    <a:pt x="594" y="276"/>
                  </a:lnTo>
                  <a:lnTo>
                    <a:pt x="600" y="270"/>
                  </a:lnTo>
                  <a:lnTo>
                    <a:pt x="612" y="270"/>
                  </a:lnTo>
                  <a:lnTo>
                    <a:pt x="612" y="288"/>
                  </a:lnTo>
                  <a:lnTo>
                    <a:pt x="624" y="300"/>
                  </a:lnTo>
                  <a:lnTo>
                    <a:pt x="636" y="282"/>
                  </a:lnTo>
                  <a:lnTo>
                    <a:pt x="642" y="282"/>
                  </a:lnTo>
                  <a:lnTo>
                    <a:pt x="648" y="276"/>
                  </a:lnTo>
                  <a:lnTo>
                    <a:pt x="660" y="270"/>
                  </a:lnTo>
                  <a:lnTo>
                    <a:pt x="660" y="258"/>
                  </a:lnTo>
                  <a:lnTo>
                    <a:pt x="642" y="240"/>
                  </a:lnTo>
                  <a:lnTo>
                    <a:pt x="636" y="228"/>
                  </a:lnTo>
                  <a:lnTo>
                    <a:pt x="630" y="222"/>
                  </a:lnTo>
                  <a:lnTo>
                    <a:pt x="618" y="222"/>
                  </a:lnTo>
                  <a:lnTo>
                    <a:pt x="594" y="210"/>
                  </a:lnTo>
                  <a:lnTo>
                    <a:pt x="594" y="186"/>
                  </a:lnTo>
                  <a:lnTo>
                    <a:pt x="612" y="180"/>
                  </a:lnTo>
                  <a:lnTo>
                    <a:pt x="594" y="156"/>
                  </a:lnTo>
                  <a:lnTo>
                    <a:pt x="624" y="156"/>
                  </a:lnTo>
                  <a:lnTo>
                    <a:pt x="636" y="150"/>
                  </a:lnTo>
                  <a:lnTo>
                    <a:pt x="642" y="138"/>
                  </a:lnTo>
                  <a:lnTo>
                    <a:pt x="642" y="114"/>
                  </a:lnTo>
                  <a:lnTo>
                    <a:pt x="636" y="108"/>
                  </a:lnTo>
                  <a:lnTo>
                    <a:pt x="636" y="102"/>
                  </a:lnTo>
                  <a:lnTo>
                    <a:pt x="654" y="102"/>
                  </a:lnTo>
                  <a:lnTo>
                    <a:pt x="660" y="96"/>
                  </a:lnTo>
                  <a:lnTo>
                    <a:pt x="660" y="36"/>
                  </a:lnTo>
                  <a:lnTo>
                    <a:pt x="618" y="36"/>
                  </a:lnTo>
                  <a:lnTo>
                    <a:pt x="594" y="12"/>
                  </a:lnTo>
                  <a:lnTo>
                    <a:pt x="576" y="0"/>
                  </a:lnTo>
                  <a:lnTo>
                    <a:pt x="564" y="0"/>
                  </a:lnTo>
                  <a:lnTo>
                    <a:pt x="540" y="12"/>
                  </a:lnTo>
                  <a:lnTo>
                    <a:pt x="522" y="18"/>
                  </a:lnTo>
                  <a:lnTo>
                    <a:pt x="516" y="30"/>
                  </a:lnTo>
                  <a:lnTo>
                    <a:pt x="504" y="36"/>
                  </a:lnTo>
                  <a:lnTo>
                    <a:pt x="480" y="36"/>
                  </a:lnTo>
                  <a:lnTo>
                    <a:pt x="456" y="72"/>
                  </a:lnTo>
                  <a:lnTo>
                    <a:pt x="432" y="78"/>
                  </a:lnTo>
                  <a:lnTo>
                    <a:pt x="432" y="96"/>
                  </a:lnTo>
                  <a:lnTo>
                    <a:pt x="408" y="96"/>
                  </a:lnTo>
                  <a:lnTo>
                    <a:pt x="402" y="102"/>
                  </a:lnTo>
                  <a:lnTo>
                    <a:pt x="396" y="96"/>
                  </a:lnTo>
                  <a:lnTo>
                    <a:pt x="390" y="102"/>
                  </a:lnTo>
                  <a:lnTo>
                    <a:pt x="378" y="108"/>
                  </a:lnTo>
                  <a:lnTo>
                    <a:pt x="372" y="114"/>
                  </a:lnTo>
                  <a:lnTo>
                    <a:pt x="360" y="120"/>
                  </a:lnTo>
                  <a:lnTo>
                    <a:pt x="348" y="120"/>
                  </a:lnTo>
                  <a:lnTo>
                    <a:pt x="348" y="108"/>
                  </a:lnTo>
                  <a:lnTo>
                    <a:pt x="342" y="102"/>
                  </a:lnTo>
                  <a:lnTo>
                    <a:pt x="324" y="102"/>
                  </a:lnTo>
                  <a:lnTo>
                    <a:pt x="306" y="96"/>
                  </a:lnTo>
                  <a:lnTo>
                    <a:pt x="264" y="96"/>
                  </a:lnTo>
                  <a:lnTo>
                    <a:pt x="240" y="108"/>
                  </a:lnTo>
                  <a:lnTo>
                    <a:pt x="234" y="120"/>
                  </a:lnTo>
                  <a:lnTo>
                    <a:pt x="234" y="126"/>
                  </a:lnTo>
                  <a:lnTo>
                    <a:pt x="258" y="144"/>
                  </a:lnTo>
                  <a:lnTo>
                    <a:pt x="252" y="156"/>
                  </a:lnTo>
                  <a:lnTo>
                    <a:pt x="282" y="162"/>
                  </a:lnTo>
                  <a:lnTo>
                    <a:pt x="276" y="168"/>
                  </a:lnTo>
                  <a:lnTo>
                    <a:pt x="270" y="180"/>
                  </a:lnTo>
                  <a:lnTo>
                    <a:pt x="264" y="186"/>
                  </a:lnTo>
                  <a:lnTo>
                    <a:pt x="264" y="192"/>
                  </a:lnTo>
                  <a:lnTo>
                    <a:pt x="276" y="204"/>
                  </a:lnTo>
                  <a:lnTo>
                    <a:pt x="282" y="204"/>
                  </a:lnTo>
                  <a:lnTo>
                    <a:pt x="282" y="210"/>
                  </a:lnTo>
                  <a:lnTo>
                    <a:pt x="276" y="222"/>
                  </a:lnTo>
                  <a:lnTo>
                    <a:pt x="276" y="234"/>
                  </a:lnTo>
                  <a:lnTo>
                    <a:pt x="294" y="234"/>
                  </a:lnTo>
                  <a:lnTo>
                    <a:pt x="306" y="252"/>
                  </a:lnTo>
                  <a:lnTo>
                    <a:pt x="324" y="252"/>
                  </a:lnTo>
                  <a:lnTo>
                    <a:pt x="330" y="288"/>
                  </a:lnTo>
                  <a:lnTo>
                    <a:pt x="366" y="288"/>
                  </a:lnTo>
                  <a:lnTo>
                    <a:pt x="378" y="294"/>
                  </a:lnTo>
                  <a:lnTo>
                    <a:pt x="384" y="300"/>
                  </a:lnTo>
                  <a:lnTo>
                    <a:pt x="384" y="306"/>
                  </a:lnTo>
                  <a:lnTo>
                    <a:pt x="378" y="312"/>
                  </a:lnTo>
                  <a:lnTo>
                    <a:pt x="354" y="324"/>
                  </a:lnTo>
                  <a:lnTo>
                    <a:pt x="342" y="324"/>
                  </a:lnTo>
                  <a:lnTo>
                    <a:pt x="336" y="330"/>
                  </a:lnTo>
                  <a:lnTo>
                    <a:pt x="336" y="366"/>
                  </a:lnTo>
                  <a:lnTo>
                    <a:pt x="342" y="378"/>
                  </a:lnTo>
                  <a:lnTo>
                    <a:pt x="354" y="390"/>
                  </a:lnTo>
                  <a:lnTo>
                    <a:pt x="354" y="396"/>
                  </a:lnTo>
                  <a:lnTo>
                    <a:pt x="324" y="414"/>
                  </a:lnTo>
                  <a:lnTo>
                    <a:pt x="300" y="450"/>
                  </a:lnTo>
                  <a:lnTo>
                    <a:pt x="318" y="474"/>
                  </a:lnTo>
                  <a:lnTo>
                    <a:pt x="306" y="474"/>
                  </a:lnTo>
                  <a:lnTo>
                    <a:pt x="300" y="480"/>
                  </a:lnTo>
                  <a:lnTo>
                    <a:pt x="288" y="486"/>
                  </a:lnTo>
                  <a:lnTo>
                    <a:pt x="282" y="492"/>
                  </a:lnTo>
                  <a:lnTo>
                    <a:pt x="282" y="504"/>
                  </a:lnTo>
                  <a:lnTo>
                    <a:pt x="276" y="522"/>
                  </a:lnTo>
                  <a:lnTo>
                    <a:pt x="276" y="534"/>
                  </a:lnTo>
                  <a:lnTo>
                    <a:pt x="270" y="552"/>
                  </a:lnTo>
                  <a:lnTo>
                    <a:pt x="258" y="564"/>
                  </a:lnTo>
                  <a:lnTo>
                    <a:pt x="234" y="576"/>
                  </a:lnTo>
                  <a:lnTo>
                    <a:pt x="228" y="582"/>
                  </a:lnTo>
                  <a:lnTo>
                    <a:pt x="228" y="588"/>
                  </a:lnTo>
                  <a:lnTo>
                    <a:pt x="222" y="594"/>
                  </a:lnTo>
                  <a:lnTo>
                    <a:pt x="222" y="612"/>
                  </a:lnTo>
                  <a:lnTo>
                    <a:pt x="204" y="624"/>
                  </a:lnTo>
                  <a:lnTo>
                    <a:pt x="204" y="630"/>
                  </a:lnTo>
                  <a:lnTo>
                    <a:pt x="198" y="636"/>
                  </a:lnTo>
                  <a:lnTo>
                    <a:pt x="192" y="648"/>
                  </a:lnTo>
                  <a:lnTo>
                    <a:pt x="186" y="654"/>
                  </a:lnTo>
                  <a:lnTo>
                    <a:pt x="168" y="654"/>
                  </a:lnTo>
                  <a:lnTo>
                    <a:pt x="162" y="648"/>
                  </a:lnTo>
                  <a:lnTo>
                    <a:pt x="156" y="654"/>
                  </a:lnTo>
                  <a:lnTo>
                    <a:pt x="132" y="666"/>
                  </a:lnTo>
                  <a:lnTo>
                    <a:pt x="126" y="666"/>
                  </a:lnTo>
                  <a:lnTo>
                    <a:pt x="120" y="660"/>
                  </a:lnTo>
                  <a:lnTo>
                    <a:pt x="120" y="648"/>
                  </a:lnTo>
                  <a:lnTo>
                    <a:pt x="114" y="642"/>
                  </a:lnTo>
                  <a:lnTo>
                    <a:pt x="108" y="642"/>
                  </a:lnTo>
                  <a:lnTo>
                    <a:pt x="96" y="648"/>
                  </a:lnTo>
                  <a:lnTo>
                    <a:pt x="84" y="660"/>
                  </a:lnTo>
                  <a:lnTo>
                    <a:pt x="84" y="666"/>
                  </a:lnTo>
                  <a:lnTo>
                    <a:pt x="78" y="678"/>
                  </a:lnTo>
                  <a:lnTo>
                    <a:pt x="72" y="684"/>
                  </a:lnTo>
                  <a:lnTo>
                    <a:pt x="66" y="696"/>
                  </a:lnTo>
                  <a:lnTo>
                    <a:pt x="54" y="708"/>
                  </a:lnTo>
                  <a:lnTo>
                    <a:pt x="48" y="720"/>
                  </a:lnTo>
                  <a:lnTo>
                    <a:pt x="48" y="744"/>
                  </a:lnTo>
                  <a:lnTo>
                    <a:pt x="54" y="750"/>
                  </a:lnTo>
                  <a:lnTo>
                    <a:pt x="66" y="756"/>
                  </a:lnTo>
                  <a:lnTo>
                    <a:pt x="72" y="756"/>
                  </a:lnTo>
                  <a:lnTo>
                    <a:pt x="102" y="750"/>
                  </a:lnTo>
                  <a:lnTo>
                    <a:pt x="102" y="768"/>
                  </a:lnTo>
                  <a:lnTo>
                    <a:pt x="96" y="798"/>
                  </a:lnTo>
                  <a:lnTo>
                    <a:pt x="102" y="804"/>
                  </a:lnTo>
                  <a:lnTo>
                    <a:pt x="108" y="816"/>
                  </a:lnTo>
                  <a:lnTo>
                    <a:pt x="120" y="828"/>
                  </a:lnTo>
                  <a:lnTo>
                    <a:pt x="144" y="828"/>
                  </a:lnTo>
                  <a:lnTo>
                    <a:pt x="144" y="852"/>
                  </a:lnTo>
                  <a:lnTo>
                    <a:pt x="168" y="894"/>
                  </a:lnTo>
                  <a:lnTo>
                    <a:pt x="174" y="906"/>
                  </a:lnTo>
                  <a:lnTo>
                    <a:pt x="180" y="912"/>
                  </a:lnTo>
                  <a:lnTo>
                    <a:pt x="180" y="936"/>
                  </a:lnTo>
                  <a:lnTo>
                    <a:pt x="168" y="942"/>
                  </a:lnTo>
                  <a:lnTo>
                    <a:pt x="162" y="948"/>
                  </a:lnTo>
                  <a:lnTo>
                    <a:pt x="144" y="948"/>
                  </a:lnTo>
                  <a:lnTo>
                    <a:pt x="138" y="942"/>
                  </a:lnTo>
                  <a:lnTo>
                    <a:pt x="138" y="930"/>
                  </a:lnTo>
                  <a:lnTo>
                    <a:pt x="132" y="930"/>
                  </a:lnTo>
                  <a:lnTo>
                    <a:pt x="120" y="936"/>
                  </a:lnTo>
                  <a:lnTo>
                    <a:pt x="108" y="948"/>
                  </a:lnTo>
                  <a:lnTo>
                    <a:pt x="84" y="948"/>
                  </a:lnTo>
                  <a:lnTo>
                    <a:pt x="78" y="942"/>
                  </a:lnTo>
                  <a:lnTo>
                    <a:pt x="78" y="936"/>
                  </a:lnTo>
                  <a:lnTo>
                    <a:pt x="54" y="948"/>
                  </a:lnTo>
                  <a:lnTo>
                    <a:pt x="48" y="942"/>
                  </a:lnTo>
                  <a:lnTo>
                    <a:pt x="36" y="936"/>
                  </a:lnTo>
                  <a:lnTo>
                    <a:pt x="24" y="936"/>
                  </a:lnTo>
                  <a:lnTo>
                    <a:pt x="12" y="948"/>
                  </a:lnTo>
                  <a:lnTo>
                    <a:pt x="12" y="960"/>
                  </a:lnTo>
                  <a:lnTo>
                    <a:pt x="18" y="966"/>
                  </a:lnTo>
                  <a:lnTo>
                    <a:pt x="0" y="972"/>
                  </a:lnTo>
                  <a:lnTo>
                    <a:pt x="36" y="972"/>
                  </a:lnTo>
                  <a:lnTo>
                    <a:pt x="30" y="984"/>
                  </a:lnTo>
                  <a:lnTo>
                    <a:pt x="30" y="1014"/>
                  </a:lnTo>
                  <a:lnTo>
                    <a:pt x="36" y="1026"/>
                  </a:lnTo>
                  <a:lnTo>
                    <a:pt x="48" y="1032"/>
                  </a:lnTo>
                  <a:lnTo>
                    <a:pt x="66" y="1038"/>
                  </a:lnTo>
                  <a:lnTo>
                    <a:pt x="120" y="1038"/>
                  </a:lnTo>
                  <a:lnTo>
                    <a:pt x="132" y="1032"/>
                  </a:lnTo>
                  <a:lnTo>
                    <a:pt x="150" y="1014"/>
                  </a:lnTo>
                  <a:lnTo>
                    <a:pt x="162" y="1008"/>
                  </a:lnTo>
                  <a:lnTo>
                    <a:pt x="168" y="1020"/>
                  </a:lnTo>
                  <a:lnTo>
                    <a:pt x="168" y="1026"/>
                  </a:lnTo>
                  <a:lnTo>
                    <a:pt x="162" y="1038"/>
                  </a:lnTo>
                  <a:lnTo>
                    <a:pt x="144" y="1056"/>
                  </a:lnTo>
                  <a:lnTo>
                    <a:pt x="120" y="1068"/>
                  </a:lnTo>
                  <a:lnTo>
                    <a:pt x="114" y="1074"/>
                  </a:lnTo>
                  <a:lnTo>
                    <a:pt x="90" y="1074"/>
                  </a:lnTo>
                  <a:lnTo>
                    <a:pt x="78" y="1080"/>
                  </a:lnTo>
                  <a:lnTo>
                    <a:pt x="60" y="1086"/>
                  </a:lnTo>
                  <a:lnTo>
                    <a:pt x="48" y="1092"/>
                  </a:lnTo>
                  <a:lnTo>
                    <a:pt x="42" y="1098"/>
                  </a:lnTo>
                  <a:lnTo>
                    <a:pt x="54" y="1122"/>
                  </a:lnTo>
                  <a:lnTo>
                    <a:pt x="66" y="1128"/>
                  </a:lnTo>
                  <a:lnTo>
                    <a:pt x="78" y="1140"/>
                  </a:lnTo>
                  <a:lnTo>
                    <a:pt x="96" y="1152"/>
                  </a:lnTo>
                  <a:lnTo>
                    <a:pt x="108" y="1164"/>
                  </a:lnTo>
                  <a:lnTo>
                    <a:pt x="132" y="1182"/>
                  </a:lnTo>
                  <a:lnTo>
                    <a:pt x="162" y="1206"/>
                  </a:lnTo>
                  <a:lnTo>
                    <a:pt x="204" y="1224"/>
                  </a:lnTo>
                  <a:lnTo>
                    <a:pt x="240" y="1218"/>
                  </a:lnTo>
                  <a:lnTo>
                    <a:pt x="270" y="1200"/>
                  </a:lnTo>
                  <a:lnTo>
                    <a:pt x="294" y="1176"/>
                  </a:lnTo>
                  <a:lnTo>
                    <a:pt x="300" y="1158"/>
                  </a:lnTo>
                  <a:lnTo>
                    <a:pt x="300" y="1128"/>
                  </a:lnTo>
                  <a:lnTo>
                    <a:pt x="306" y="1116"/>
                  </a:lnTo>
                  <a:lnTo>
                    <a:pt x="318" y="1104"/>
                  </a:lnTo>
                  <a:lnTo>
                    <a:pt x="324" y="1092"/>
                  </a:lnTo>
                  <a:lnTo>
                    <a:pt x="330" y="1086"/>
                  </a:lnTo>
                  <a:lnTo>
                    <a:pt x="342" y="1086"/>
                  </a:lnTo>
                  <a:lnTo>
                    <a:pt x="348" y="1080"/>
                  </a:lnTo>
                  <a:lnTo>
                    <a:pt x="354" y="1080"/>
                  </a:lnTo>
                  <a:lnTo>
                    <a:pt x="360" y="1086"/>
                  </a:lnTo>
                  <a:lnTo>
                    <a:pt x="360" y="1098"/>
                  </a:lnTo>
                  <a:lnTo>
                    <a:pt x="348" y="1110"/>
                  </a:lnTo>
                  <a:lnTo>
                    <a:pt x="336" y="1128"/>
                  </a:lnTo>
                  <a:lnTo>
                    <a:pt x="324" y="1140"/>
                  </a:lnTo>
                  <a:lnTo>
                    <a:pt x="318" y="1152"/>
                  </a:lnTo>
                  <a:lnTo>
                    <a:pt x="318" y="1164"/>
                  </a:lnTo>
                  <a:lnTo>
                    <a:pt x="324" y="1176"/>
                  </a:lnTo>
                  <a:lnTo>
                    <a:pt x="336" y="1182"/>
                  </a:lnTo>
                  <a:lnTo>
                    <a:pt x="342" y="1182"/>
                  </a:lnTo>
                  <a:lnTo>
                    <a:pt x="354" y="1194"/>
                  </a:lnTo>
                  <a:lnTo>
                    <a:pt x="354" y="1206"/>
                  </a:lnTo>
                  <a:lnTo>
                    <a:pt x="348" y="1242"/>
                  </a:lnTo>
                  <a:lnTo>
                    <a:pt x="342" y="1284"/>
                  </a:lnTo>
                  <a:lnTo>
                    <a:pt x="336" y="1338"/>
                  </a:lnTo>
                  <a:lnTo>
                    <a:pt x="342" y="1398"/>
                  </a:lnTo>
                  <a:lnTo>
                    <a:pt x="354" y="1446"/>
                  </a:lnTo>
                  <a:lnTo>
                    <a:pt x="384" y="1536"/>
                  </a:lnTo>
                  <a:lnTo>
                    <a:pt x="402" y="1554"/>
                  </a:lnTo>
                  <a:lnTo>
                    <a:pt x="402" y="1596"/>
                  </a:lnTo>
                  <a:lnTo>
                    <a:pt x="414" y="1620"/>
                  </a:lnTo>
                  <a:lnTo>
                    <a:pt x="426" y="1626"/>
                  </a:lnTo>
                  <a:lnTo>
                    <a:pt x="438" y="1626"/>
                  </a:lnTo>
                  <a:lnTo>
                    <a:pt x="444" y="1632"/>
                  </a:lnTo>
                  <a:lnTo>
                    <a:pt x="450" y="1632"/>
                  </a:lnTo>
                  <a:lnTo>
                    <a:pt x="450" y="1644"/>
                  </a:lnTo>
                  <a:lnTo>
                    <a:pt x="456" y="1656"/>
                  </a:lnTo>
                  <a:lnTo>
                    <a:pt x="456" y="1674"/>
                  </a:lnTo>
                  <a:lnTo>
                    <a:pt x="474" y="1710"/>
                  </a:lnTo>
                  <a:lnTo>
                    <a:pt x="498" y="1722"/>
                  </a:lnTo>
                  <a:lnTo>
                    <a:pt x="504" y="1728"/>
                  </a:lnTo>
                  <a:lnTo>
                    <a:pt x="510" y="1728"/>
                  </a:lnTo>
                  <a:lnTo>
                    <a:pt x="510" y="1746"/>
                  </a:lnTo>
                  <a:lnTo>
                    <a:pt x="516" y="1782"/>
                  </a:lnTo>
                  <a:lnTo>
                    <a:pt x="522" y="1830"/>
                  </a:lnTo>
                  <a:lnTo>
                    <a:pt x="534" y="1872"/>
                  </a:lnTo>
                  <a:lnTo>
                    <a:pt x="552" y="1908"/>
                  </a:lnTo>
                  <a:lnTo>
                    <a:pt x="576" y="1944"/>
                  </a:lnTo>
                  <a:lnTo>
                    <a:pt x="600" y="1974"/>
                  </a:lnTo>
                  <a:lnTo>
                    <a:pt x="612" y="1998"/>
                  </a:lnTo>
                  <a:lnTo>
                    <a:pt x="618" y="2016"/>
                  </a:lnTo>
                  <a:lnTo>
                    <a:pt x="618" y="2070"/>
                  </a:lnTo>
                  <a:lnTo>
                    <a:pt x="624" y="2094"/>
                  </a:lnTo>
                  <a:lnTo>
                    <a:pt x="642" y="2124"/>
                  </a:lnTo>
                  <a:lnTo>
                    <a:pt x="672" y="2166"/>
                  </a:lnTo>
                  <a:lnTo>
                    <a:pt x="696" y="2202"/>
                  </a:lnTo>
                  <a:lnTo>
                    <a:pt x="714" y="2232"/>
                  </a:lnTo>
                  <a:lnTo>
                    <a:pt x="720" y="2244"/>
                  </a:lnTo>
                  <a:lnTo>
                    <a:pt x="726" y="2244"/>
                  </a:lnTo>
                  <a:lnTo>
                    <a:pt x="732" y="2238"/>
                  </a:lnTo>
                  <a:lnTo>
                    <a:pt x="744" y="2238"/>
                  </a:lnTo>
                  <a:lnTo>
                    <a:pt x="768" y="2226"/>
                  </a:lnTo>
                  <a:lnTo>
                    <a:pt x="774" y="2220"/>
                  </a:lnTo>
                  <a:lnTo>
                    <a:pt x="780" y="2208"/>
                  </a:lnTo>
                  <a:lnTo>
                    <a:pt x="780" y="2172"/>
                  </a:lnTo>
                  <a:lnTo>
                    <a:pt x="786" y="2160"/>
                  </a:lnTo>
                  <a:lnTo>
                    <a:pt x="798" y="2154"/>
                  </a:lnTo>
                  <a:lnTo>
                    <a:pt x="804" y="2154"/>
                  </a:lnTo>
                  <a:lnTo>
                    <a:pt x="810" y="2160"/>
                  </a:lnTo>
                  <a:lnTo>
                    <a:pt x="828" y="2160"/>
                  </a:lnTo>
                  <a:lnTo>
                    <a:pt x="834" y="2154"/>
                  </a:lnTo>
                  <a:lnTo>
                    <a:pt x="846" y="2148"/>
                  </a:lnTo>
                  <a:lnTo>
                    <a:pt x="852" y="2142"/>
                  </a:lnTo>
                  <a:lnTo>
                    <a:pt x="864" y="2136"/>
                  </a:lnTo>
                  <a:lnTo>
                    <a:pt x="852" y="2136"/>
                  </a:lnTo>
                  <a:lnTo>
                    <a:pt x="846" y="2130"/>
                  </a:lnTo>
                  <a:lnTo>
                    <a:pt x="846" y="2118"/>
                  </a:lnTo>
                  <a:lnTo>
                    <a:pt x="852" y="2100"/>
                  </a:lnTo>
                  <a:lnTo>
                    <a:pt x="858" y="2088"/>
                  </a:lnTo>
                  <a:lnTo>
                    <a:pt x="906" y="2064"/>
                  </a:lnTo>
                  <a:lnTo>
                    <a:pt x="918" y="2052"/>
                  </a:lnTo>
                  <a:lnTo>
                    <a:pt x="918" y="2040"/>
                  </a:lnTo>
                  <a:lnTo>
                    <a:pt x="912" y="2028"/>
                  </a:lnTo>
                  <a:lnTo>
                    <a:pt x="912" y="2010"/>
                  </a:lnTo>
                  <a:lnTo>
                    <a:pt x="900" y="1974"/>
                  </a:lnTo>
                  <a:lnTo>
                    <a:pt x="900" y="1908"/>
                  </a:lnTo>
                  <a:lnTo>
                    <a:pt x="906" y="1890"/>
                  </a:lnTo>
                  <a:lnTo>
                    <a:pt x="906" y="1884"/>
                  </a:lnTo>
                  <a:lnTo>
                    <a:pt x="912" y="1878"/>
                  </a:lnTo>
                  <a:lnTo>
                    <a:pt x="912" y="1860"/>
                  </a:lnTo>
                  <a:lnTo>
                    <a:pt x="918" y="1842"/>
                  </a:lnTo>
                  <a:lnTo>
                    <a:pt x="918" y="1800"/>
                  </a:lnTo>
                  <a:lnTo>
                    <a:pt x="906" y="1776"/>
                  </a:lnTo>
                  <a:lnTo>
                    <a:pt x="888" y="1758"/>
                  </a:lnTo>
                  <a:lnTo>
                    <a:pt x="888" y="1728"/>
                  </a:lnTo>
                  <a:lnTo>
                    <a:pt x="894" y="1722"/>
                  </a:lnTo>
                  <a:lnTo>
                    <a:pt x="900" y="1710"/>
                  </a:lnTo>
                  <a:lnTo>
                    <a:pt x="900" y="1698"/>
                  </a:lnTo>
                  <a:lnTo>
                    <a:pt x="894" y="1686"/>
                  </a:lnTo>
                  <a:lnTo>
                    <a:pt x="894" y="1644"/>
                  </a:lnTo>
                  <a:lnTo>
                    <a:pt x="918" y="1632"/>
                  </a:lnTo>
                  <a:lnTo>
                    <a:pt x="924" y="1632"/>
                  </a:lnTo>
                  <a:lnTo>
                    <a:pt x="948" y="1620"/>
                  </a:lnTo>
                  <a:lnTo>
                    <a:pt x="948" y="1596"/>
                  </a:lnTo>
                  <a:lnTo>
                    <a:pt x="954" y="1584"/>
                  </a:lnTo>
                  <a:lnTo>
                    <a:pt x="960" y="1578"/>
                  </a:lnTo>
                  <a:lnTo>
                    <a:pt x="972" y="1572"/>
                  </a:lnTo>
                  <a:lnTo>
                    <a:pt x="990" y="1572"/>
                  </a:lnTo>
                  <a:lnTo>
                    <a:pt x="996" y="1560"/>
                  </a:lnTo>
                  <a:lnTo>
                    <a:pt x="1002" y="1566"/>
                  </a:lnTo>
                  <a:lnTo>
                    <a:pt x="1032" y="1566"/>
                  </a:lnTo>
                  <a:lnTo>
                    <a:pt x="1032" y="1548"/>
                  </a:lnTo>
                  <a:lnTo>
                    <a:pt x="1038" y="1530"/>
                  </a:lnTo>
                  <a:lnTo>
                    <a:pt x="1050" y="1518"/>
                  </a:lnTo>
                  <a:lnTo>
                    <a:pt x="1056" y="1500"/>
                  </a:lnTo>
                  <a:lnTo>
                    <a:pt x="1068" y="1488"/>
                  </a:lnTo>
                  <a:lnTo>
                    <a:pt x="1074" y="1476"/>
                  </a:lnTo>
                  <a:lnTo>
                    <a:pt x="1086" y="1470"/>
                  </a:lnTo>
                  <a:lnTo>
                    <a:pt x="1092" y="1464"/>
                  </a:lnTo>
                  <a:lnTo>
                    <a:pt x="1110" y="1458"/>
                  </a:lnTo>
                  <a:lnTo>
                    <a:pt x="1116" y="1452"/>
                  </a:lnTo>
                  <a:lnTo>
                    <a:pt x="1128" y="1446"/>
                  </a:lnTo>
                  <a:lnTo>
                    <a:pt x="1134" y="1428"/>
                  </a:lnTo>
                  <a:lnTo>
                    <a:pt x="1158" y="1380"/>
                  </a:lnTo>
                  <a:lnTo>
                    <a:pt x="1176" y="1362"/>
                  </a:lnTo>
                  <a:lnTo>
                    <a:pt x="1188" y="1356"/>
                  </a:lnTo>
                  <a:lnTo>
                    <a:pt x="1206" y="1344"/>
                  </a:lnTo>
                  <a:lnTo>
                    <a:pt x="1218" y="1338"/>
                  </a:lnTo>
                  <a:lnTo>
                    <a:pt x="1236" y="1320"/>
                  </a:lnTo>
                  <a:lnTo>
                    <a:pt x="1242" y="1320"/>
                  </a:lnTo>
                  <a:lnTo>
                    <a:pt x="1230" y="1290"/>
                  </a:lnTo>
                  <a:lnTo>
                    <a:pt x="1236" y="1284"/>
                  </a:lnTo>
                  <a:lnTo>
                    <a:pt x="1260" y="1314"/>
                  </a:lnTo>
                  <a:lnTo>
                    <a:pt x="1320" y="1254"/>
                  </a:lnTo>
                  <a:lnTo>
                    <a:pt x="1332" y="1230"/>
                  </a:lnTo>
                  <a:lnTo>
                    <a:pt x="1326" y="1224"/>
                  </a:lnTo>
                  <a:lnTo>
                    <a:pt x="1320" y="1212"/>
                  </a:lnTo>
                  <a:lnTo>
                    <a:pt x="1314" y="1206"/>
                  </a:lnTo>
                  <a:lnTo>
                    <a:pt x="1308" y="1194"/>
                  </a:lnTo>
                  <a:lnTo>
                    <a:pt x="1308" y="1182"/>
                  </a:lnTo>
                  <a:lnTo>
                    <a:pt x="1320" y="1176"/>
                  </a:lnTo>
                  <a:lnTo>
                    <a:pt x="1326" y="1170"/>
                  </a:lnTo>
                  <a:lnTo>
                    <a:pt x="1338" y="1170"/>
                  </a:lnTo>
                  <a:lnTo>
                    <a:pt x="1350" y="1164"/>
                  </a:lnTo>
                  <a:lnTo>
                    <a:pt x="1362" y="1152"/>
                  </a:lnTo>
                  <a:lnTo>
                    <a:pt x="1374" y="1134"/>
                  </a:lnTo>
                  <a:lnTo>
                    <a:pt x="1374" y="1110"/>
                  </a:lnTo>
                  <a:lnTo>
                    <a:pt x="1392" y="1116"/>
                  </a:lnTo>
                  <a:lnTo>
                    <a:pt x="1398" y="1146"/>
                  </a:lnTo>
                  <a:lnTo>
                    <a:pt x="1416" y="1110"/>
                  </a:lnTo>
                  <a:lnTo>
                    <a:pt x="1416" y="1128"/>
                  </a:lnTo>
                  <a:lnTo>
                    <a:pt x="1422" y="1140"/>
                  </a:lnTo>
                  <a:lnTo>
                    <a:pt x="1422" y="1158"/>
                  </a:lnTo>
                  <a:lnTo>
                    <a:pt x="1428" y="1170"/>
                  </a:lnTo>
                  <a:lnTo>
                    <a:pt x="1434" y="1176"/>
                  </a:lnTo>
                  <a:lnTo>
                    <a:pt x="1440" y="1176"/>
                  </a:lnTo>
                  <a:lnTo>
                    <a:pt x="1446" y="1170"/>
                  </a:lnTo>
                  <a:lnTo>
                    <a:pt x="1446" y="1158"/>
                  </a:lnTo>
                  <a:lnTo>
                    <a:pt x="1452" y="1152"/>
                  </a:lnTo>
                  <a:lnTo>
                    <a:pt x="1452" y="1140"/>
                  </a:lnTo>
                  <a:lnTo>
                    <a:pt x="1458" y="1110"/>
                  </a:lnTo>
                  <a:lnTo>
                    <a:pt x="1440" y="1068"/>
                  </a:lnTo>
                  <a:lnTo>
                    <a:pt x="1440" y="1038"/>
                  </a:lnTo>
                  <a:lnTo>
                    <a:pt x="1410" y="1014"/>
                  </a:lnTo>
                  <a:lnTo>
                    <a:pt x="1398" y="984"/>
                  </a:lnTo>
                  <a:lnTo>
                    <a:pt x="1404" y="972"/>
                  </a:lnTo>
                  <a:lnTo>
                    <a:pt x="1410" y="966"/>
                  </a:lnTo>
                  <a:lnTo>
                    <a:pt x="1416" y="948"/>
                  </a:lnTo>
                  <a:lnTo>
                    <a:pt x="1416" y="942"/>
                  </a:lnTo>
                  <a:lnTo>
                    <a:pt x="1410" y="936"/>
                  </a:lnTo>
                  <a:lnTo>
                    <a:pt x="1398" y="930"/>
                  </a:lnTo>
                  <a:lnTo>
                    <a:pt x="1380" y="930"/>
                  </a:lnTo>
                  <a:lnTo>
                    <a:pt x="1368" y="924"/>
                  </a:lnTo>
                  <a:lnTo>
                    <a:pt x="1356" y="912"/>
                  </a:lnTo>
                  <a:lnTo>
                    <a:pt x="1368" y="900"/>
                  </a:lnTo>
                  <a:lnTo>
                    <a:pt x="1374" y="900"/>
                  </a:lnTo>
                  <a:lnTo>
                    <a:pt x="1374" y="870"/>
                  </a:lnTo>
                  <a:lnTo>
                    <a:pt x="1410" y="870"/>
                  </a:lnTo>
                  <a:lnTo>
                    <a:pt x="1410" y="858"/>
                  </a:lnTo>
                  <a:lnTo>
                    <a:pt x="1380" y="840"/>
                  </a:lnTo>
                  <a:lnTo>
                    <a:pt x="1374" y="840"/>
                  </a:lnTo>
                  <a:lnTo>
                    <a:pt x="1362" y="828"/>
                  </a:lnTo>
                  <a:lnTo>
                    <a:pt x="1350" y="822"/>
                  </a:lnTo>
                  <a:lnTo>
                    <a:pt x="1344" y="810"/>
                  </a:lnTo>
                  <a:lnTo>
                    <a:pt x="1344" y="804"/>
                  </a:lnTo>
                  <a:lnTo>
                    <a:pt x="1350" y="792"/>
                  </a:lnTo>
                  <a:lnTo>
                    <a:pt x="1362" y="780"/>
                  </a:lnTo>
                  <a:lnTo>
                    <a:pt x="1350" y="762"/>
                  </a:lnTo>
                  <a:lnTo>
                    <a:pt x="1368" y="762"/>
                  </a:lnTo>
                  <a:lnTo>
                    <a:pt x="1392" y="774"/>
                  </a:lnTo>
                  <a:lnTo>
                    <a:pt x="1386" y="768"/>
                  </a:lnTo>
                  <a:lnTo>
                    <a:pt x="1404" y="762"/>
                  </a:lnTo>
                  <a:lnTo>
                    <a:pt x="1410" y="774"/>
                  </a:lnTo>
                  <a:lnTo>
                    <a:pt x="1410" y="780"/>
                  </a:lnTo>
                  <a:lnTo>
                    <a:pt x="1416" y="792"/>
                  </a:lnTo>
                  <a:lnTo>
                    <a:pt x="1422" y="798"/>
                  </a:lnTo>
                  <a:lnTo>
                    <a:pt x="1434" y="798"/>
                  </a:lnTo>
                  <a:lnTo>
                    <a:pt x="1440" y="804"/>
                  </a:lnTo>
                  <a:lnTo>
                    <a:pt x="1446" y="786"/>
                  </a:lnTo>
                  <a:lnTo>
                    <a:pt x="1452" y="792"/>
                  </a:lnTo>
                  <a:lnTo>
                    <a:pt x="1458" y="792"/>
                  </a:lnTo>
                  <a:lnTo>
                    <a:pt x="1464" y="798"/>
                  </a:lnTo>
                  <a:lnTo>
                    <a:pt x="1464" y="828"/>
                  </a:lnTo>
                  <a:lnTo>
                    <a:pt x="1470" y="828"/>
                  </a:lnTo>
                  <a:lnTo>
                    <a:pt x="1470" y="864"/>
                  </a:lnTo>
                  <a:lnTo>
                    <a:pt x="1476" y="864"/>
                  </a:lnTo>
                  <a:lnTo>
                    <a:pt x="1482" y="870"/>
                  </a:lnTo>
                  <a:lnTo>
                    <a:pt x="1542" y="870"/>
                  </a:lnTo>
                  <a:lnTo>
                    <a:pt x="1554" y="876"/>
                  </a:lnTo>
                  <a:lnTo>
                    <a:pt x="1572" y="876"/>
                  </a:lnTo>
                  <a:lnTo>
                    <a:pt x="1620" y="864"/>
                  </a:lnTo>
                  <a:lnTo>
                    <a:pt x="1626" y="864"/>
                  </a:lnTo>
                  <a:lnTo>
                    <a:pt x="1650" y="888"/>
                  </a:lnTo>
                  <a:lnTo>
                    <a:pt x="1650" y="894"/>
                  </a:lnTo>
                  <a:lnTo>
                    <a:pt x="1644" y="900"/>
                  </a:lnTo>
                  <a:lnTo>
                    <a:pt x="1638" y="900"/>
                  </a:lnTo>
                  <a:lnTo>
                    <a:pt x="1638" y="912"/>
                  </a:lnTo>
                  <a:lnTo>
                    <a:pt x="1632" y="930"/>
                  </a:lnTo>
                  <a:lnTo>
                    <a:pt x="1626" y="942"/>
                  </a:lnTo>
                  <a:lnTo>
                    <a:pt x="1620" y="948"/>
                  </a:lnTo>
                  <a:lnTo>
                    <a:pt x="1614" y="948"/>
                  </a:lnTo>
                  <a:lnTo>
                    <a:pt x="1602" y="954"/>
                  </a:lnTo>
                  <a:lnTo>
                    <a:pt x="1596" y="954"/>
                  </a:lnTo>
                  <a:lnTo>
                    <a:pt x="1584" y="966"/>
                  </a:lnTo>
                  <a:lnTo>
                    <a:pt x="1578" y="978"/>
                  </a:lnTo>
                  <a:lnTo>
                    <a:pt x="1578" y="996"/>
                  </a:lnTo>
                  <a:lnTo>
                    <a:pt x="1584" y="1008"/>
                  </a:lnTo>
                  <a:lnTo>
                    <a:pt x="1602" y="1026"/>
                  </a:lnTo>
                  <a:lnTo>
                    <a:pt x="1608" y="1026"/>
                  </a:lnTo>
                  <a:lnTo>
                    <a:pt x="1626" y="1050"/>
                  </a:lnTo>
                  <a:lnTo>
                    <a:pt x="1632" y="1014"/>
                  </a:lnTo>
                  <a:lnTo>
                    <a:pt x="1632" y="990"/>
                  </a:lnTo>
                  <a:lnTo>
                    <a:pt x="1650" y="990"/>
                  </a:lnTo>
                  <a:lnTo>
                    <a:pt x="1662" y="996"/>
                  </a:lnTo>
                  <a:lnTo>
                    <a:pt x="1668" y="1002"/>
                  </a:lnTo>
                  <a:lnTo>
                    <a:pt x="1668" y="1020"/>
                  </a:lnTo>
                  <a:lnTo>
                    <a:pt x="1674" y="1032"/>
                  </a:lnTo>
                  <a:lnTo>
                    <a:pt x="1674" y="1038"/>
                  </a:lnTo>
                  <a:lnTo>
                    <a:pt x="1680" y="1050"/>
                  </a:lnTo>
                  <a:lnTo>
                    <a:pt x="1680" y="1062"/>
                  </a:lnTo>
                  <a:lnTo>
                    <a:pt x="1686" y="1074"/>
                  </a:lnTo>
                  <a:lnTo>
                    <a:pt x="1692" y="1092"/>
                  </a:lnTo>
                  <a:lnTo>
                    <a:pt x="1698" y="1104"/>
                  </a:lnTo>
                  <a:lnTo>
                    <a:pt x="1704" y="1110"/>
                  </a:lnTo>
                  <a:lnTo>
                    <a:pt x="1704" y="1116"/>
                  </a:lnTo>
                  <a:lnTo>
                    <a:pt x="1722" y="1134"/>
                  </a:lnTo>
                  <a:lnTo>
                    <a:pt x="1722" y="1110"/>
                  </a:lnTo>
                  <a:lnTo>
                    <a:pt x="1728" y="1110"/>
                  </a:lnTo>
                  <a:lnTo>
                    <a:pt x="1734" y="1116"/>
                  </a:lnTo>
                  <a:lnTo>
                    <a:pt x="1746" y="1116"/>
                  </a:lnTo>
                  <a:lnTo>
                    <a:pt x="1746" y="1104"/>
                  </a:lnTo>
                  <a:lnTo>
                    <a:pt x="1728" y="1086"/>
                  </a:lnTo>
                  <a:lnTo>
                    <a:pt x="1728" y="1062"/>
                  </a:lnTo>
                  <a:lnTo>
                    <a:pt x="1722" y="1050"/>
                  </a:lnTo>
                  <a:lnTo>
                    <a:pt x="1740" y="1032"/>
                  </a:lnTo>
                  <a:lnTo>
                    <a:pt x="1746" y="1032"/>
                  </a:lnTo>
                  <a:lnTo>
                    <a:pt x="1740" y="984"/>
                  </a:lnTo>
                  <a:lnTo>
                    <a:pt x="1722" y="966"/>
                  </a:lnTo>
                  <a:lnTo>
                    <a:pt x="1716" y="966"/>
                  </a:lnTo>
                  <a:lnTo>
                    <a:pt x="1770" y="966"/>
                  </a:lnTo>
                  <a:lnTo>
                    <a:pt x="1782" y="972"/>
                  </a:lnTo>
                  <a:lnTo>
                    <a:pt x="1794" y="972"/>
                  </a:lnTo>
                  <a:lnTo>
                    <a:pt x="1794" y="936"/>
                  </a:lnTo>
                  <a:lnTo>
                    <a:pt x="1812" y="882"/>
                  </a:lnTo>
                  <a:lnTo>
                    <a:pt x="1806" y="876"/>
                  </a:lnTo>
                  <a:lnTo>
                    <a:pt x="1800" y="864"/>
                  </a:lnTo>
                  <a:lnTo>
                    <a:pt x="1800" y="846"/>
                  </a:lnTo>
                  <a:lnTo>
                    <a:pt x="1812" y="840"/>
                  </a:lnTo>
                  <a:lnTo>
                    <a:pt x="1818" y="834"/>
                  </a:lnTo>
                  <a:lnTo>
                    <a:pt x="1836" y="804"/>
                  </a:lnTo>
                  <a:lnTo>
                    <a:pt x="1836" y="792"/>
                  </a:lnTo>
                  <a:lnTo>
                    <a:pt x="1830" y="786"/>
                  </a:lnTo>
                  <a:lnTo>
                    <a:pt x="1830" y="780"/>
                  </a:lnTo>
                  <a:lnTo>
                    <a:pt x="1824" y="774"/>
                  </a:lnTo>
                  <a:lnTo>
                    <a:pt x="1824" y="750"/>
                  </a:lnTo>
                  <a:lnTo>
                    <a:pt x="1830" y="750"/>
                  </a:lnTo>
                  <a:lnTo>
                    <a:pt x="1836" y="744"/>
                  </a:lnTo>
                  <a:lnTo>
                    <a:pt x="1848" y="744"/>
                  </a:lnTo>
                  <a:lnTo>
                    <a:pt x="1860" y="738"/>
                  </a:lnTo>
                  <a:lnTo>
                    <a:pt x="1872" y="726"/>
                  </a:lnTo>
                  <a:lnTo>
                    <a:pt x="1872" y="708"/>
                  </a:lnTo>
                  <a:lnTo>
                    <a:pt x="1878" y="708"/>
                  </a:lnTo>
                  <a:lnTo>
                    <a:pt x="1890" y="702"/>
                  </a:lnTo>
                  <a:lnTo>
                    <a:pt x="1926" y="702"/>
                  </a:lnTo>
                  <a:lnTo>
                    <a:pt x="1932" y="708"/>
                  </a:lnTo>
                  <a:lnTo>
                    <a:pt x="1950" y="708"/>
                  </a:lnTo>
                  <a:lnTo>
                    <a:pt x="1950" y="702"/>
                  </a:lnTo>
                  <a:lnTo>
                    <a:pt x="1944" y="696"/>
                  </a:lnTo>
                  <a:lnTo>
                    <a:pt x="1932" y="690"/>
                  </a:lnTo>
                  <a:lnTo>
                    <a:pt x="1926" y="684"/>
                  </a:lnTo>
                  <a:lnTo>
                    <a:pt x="1920" y="67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11" name="Iceland" descr="© INSCALE GmbH, 05.05.2010&#10;http://www.presentationload.com/">
              <a:extLst>
                <a:ext uri="{FF2B5EF4-FFF2-40B4-BE49-F238E27FC236}">
                  <a16:creationId xmlns:a16="http://schemas.microsoft.com/office/drawing/2014/main" id="{804EBDEC-595A-7137-2615-4A0AC2DE209C}"/>
                </a:ext>
              </a:extLst>
            </p:cNvPr>
            <p:cNvSpPr>
              <a:spLocks/>
            </p:cNvSpPr>
            <p:nvPr/>
          </p:nvSpPr>
          <p:spPr bwMode="gray">
            <a:xfrm>
              <a:off x="3805503" y="1229127"/>
              <a:ext cx="216427" cy="84496"/>
            </a:xfrm>
            <a:custGeom>
              <a:avLst/>
              <a:gdLst>
                <a:gd name="T0" fmla="*/ 2147483647 w 570"/>
                <a:gd name="T1" fmla="*/ 2147483647 h 222"/>
                <a:gd name="T2" fmla="*/ 2147483647 w 570"/>
                <a:gd name="T3" fmla="*/ 2147483647 h 222"/>
                <a:gd name="T4" fmla="*/ 2147483647 w 570"/>
                <a:gd name="T5" fmla="*/ 2147483647 h 222"/>
                <a:gd name="T6" fmla="*/ 2147483647 w 570"/>
                <a:gd name="T7" fmla="*/ 2147483647 h 222"/>
                <a:gd name="T8" fmla="*/ 2147483647 w 570"/>
                <a:gd name="T9" fmla="*/ 2147483647 h 222"/>
                <a:gd name="T10" fmla="*/ 2147483647 w 570"/>
                <a:gd name="T11" fmla="*/ 2147483647 h 222"/>
                <a:gd name="T12" fmla="*/ 2147483647 w 570"/>
                <a:gd name="T13" fmla="*/ 2147483647 h 222"/>
                <a:gd name="T14" fmla="*/ 2147483647 w 570"/>
                <a:gd name="T15" fmla="*/ 2147483647 h 222"/>
                <a:gd name="T16" fmla="*/ 2147483647 w 570"/>
                <a:gd name="T17" fmla="*/ 2147483647 h 222"/>
                <a:gd name="T18" fmla="*/ 2147483647 w 570"/>
                <a:gd name="T19" fmla="*/ 2147483647 h 222"/>
                <a:gd name="T20" fmla="*/ 2147483647 w 570"/>
                <a:gd name="T21" fmla="*/ 2147483647 h 222"/>
                <a:gd name="T22" fmla="*/ 2147483647 w 570"/>
                <a:gd name="T23" fmla="*/ 2147483647 h 222"/>
                <a:gd name="T24" fmla="*/ 2147483647 w 570"/>
                <a:gd name="T25" fmla="*/ 2147483647 h 222"/>
                <a:gd name="T26" fmla="*/ 2147483647 w 570"/>
                <a:gd name="T27" fmla="*/ 2147483647 h 222"/>
                <a:gd name="T28" fmla="*/ 2147483647 w 570"/>
                <a:gd name="T29" fmla="*/ 2147483647 h 222"/>
                <a:gd name="T30" fmla="*/ 2147483647 w 570"/>
                <a:gd name="T31" fmla="*/ 2147483647 h 222"/>
                <a:gd name="T32" fmla="*/ 2147483647 w 570"/>
                <a:gd name="T33" fmla="*/ 2147483647 h 222"/>
                <a:gd name="T34" fmla="*/ 2147483647 w 570"/>
                <a:gd name="T35" fmla="*/ 2147483647 h 222"/>
                <a:gd name="T36" fmla="*/ 2147483647 w 570"/>
                <a:gd name="T37" fmla="*/ 2147483647 h 222"/>
                <a:gd name="T38" fmla="*/ 2147483647 w 570"/>
                <a:gd name="T39" fmla="*/ 2147483647 h 222"/>
                <a:gd name="T40" fmla="*/ 2147483647 w 570"/>
                <a:gd name="T41" fmla="*/ 2147483647 h 222"/>
                <a:gd name="T42" fmla="*/ 2147483647 w 570"/>
                <a:gd name="T43" fmla="*/ 2147483647 h 222"/>
                <a:gd name="T44" fmla="*/ 2147483647 w 570"/>
                <a:gd name="T45" fmla="*/ 2147483647 h 222"/>
                <a:gd name="T46" fmla="*/ 2147483647 w 570"/>
                <a:gd name="T47" fmla="*/ 2147483647 h 222"/>
                <a:gd name="T48" fmla="*/ 2147483647 w 570"/>
                <a:gd name="T49" fmla="*/ 2147483647 h 222"/>
                <a:gd name="T50" fmla="*/ 2147483647 w 570"/>
                <a:gd name="T51" fmla="*/ 2147483647 h 222"/>
                <a:gd name="T52" fmla="*/ 2147483647 w 570"/>
                <a:gd name="T53" fmla="*/ 2147483647 h 222"/>
                <a:gd name="T54" fmla="*/ 2147483647 w 570"/>
                <a:gd name="T55" fmla="*/ 2147483647 h 222"/>
                <a:gd name="T56" fmla="*/ 2147483647 w 570"/>
                <a:gd name="T57" fmla="*/ 2147483647 h 222"/>
                <a:gd name="T58" fmla="*/ 2147483647 w 570"/>
                <a:gd name="T59" fmla="*/ 2147483647 h 222"/>
                <a:gd name="T60" fmla="*/ 2147483647 w 570"/>
                <a:gd name="T61" fmla="*/ 2147483647 h 222"/>
                <a:gd name="T62" fmla="*/ 2147483647 w 570"/>
                <a:gd name="T63" fmla="*/ 2147483647 h 222"/>
                <a:gd name="T64" fmla="*/ 2147483647 w 570"/>
                <a:gd name="T65" fmla="*/ 2147483647 h 222"/>
                <a:gd name="T66" fmla="*/ 0 w 570"/>
                <a:gd name="T67" fmla="*/ 2147483647 h 222"/>
                <a:gd name="T68" fmla="*/ 2147483647 w 570"/>
                <a:gd name="T69" fmla="*/ 2147483647 h 222"/>
                <a:gd name="T70" fmla="*/ 2147483647 w 570"/>
                <a:gd name="T71" fmla="*/ 2147483647 h 222"/>
                <a:gd name="T72" fmla="*/ 2147483647 w 570"/>
                <a:gd name="T73" fmla="*/ 2147483647 h 222"/>
                <a:gd name="T74" fmla="*/ 2147483647 w 570"/>
                <a:gd name="T75" fmla="*/ 2147483647 h 222"/>
                <a:gd name="T76" fmla="*/ 2147483647 w 570"/>
                <a:gd name="T77" fmla="*/ 2147483647 h 222"/>
                <a:gd name="T78" fmla="*/ 2147483647 w 570"/>
                <a:gd name="T79" fmla="*/ 2147483647 h 222"/>
                <a:gd name="T80" fmla="*/ 2147483647 w 570"/>
                <a:gd name="T81" fmla="*/ 2147483647 h 222"/>
                <a:gd name="T82" fmla="*/ 2147483647 w 570"/>
                <a:gd name="T83" fmla="*/ 2147483647 h 222"/>
                <a:gd name="T84" fmla="*/ 2147483647 w 570"/>
                <a:gd name="T85" fmla="*/ 2147483647 h 222"/>
                <a:gd name="T86" fmla="*/ 2147483647 w 570"/>
                <a:gd name="T87" fmla="*/ 2147483647 h 222"/>
                <a:gd name="T88" fmla="*/ 2147483647 w 570"/>
                <a:gd name="T89" fmla="*/ 2147483647 h 222"/>
                <a:gd name="T90" fmla="*/ 2147483647 w 570"/>
                <a:gd name="T91" fmla="*/ 2147483647 h 222"/>
                <a:gd name="T92" fmla="*/ 2147483647 w 570"/>
                <a:gd name="T93" fmla="*/ 2147483647 h 22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570"/>
                <a:gd name="T142" fmla="*/ 0 h 222"/>
                <a:gd name="T143" fmla="*/ 570 w 570"/>
                <a:gd name="T144" fmla="*/ 222 h 22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570" h="222">
                  <a:moveTo>
                    <a:pt x="252" y="222"/>
                  </a:moveTo>
                  <a:lnTo>
                    <a:pt x="270" y="216"/>
                  </a:lnTo>
                  <a:lnTo>
                    <a:pt x="306" y="216"/>
                  </a:lnTo>
                  <a:lnTo>
                    <a:pt x="312" y="204"/>
                  </a:lnTo>
                  <a:lnTo>
                    <a:pt x="312" y="192"/>
                  </a:lnTo>
                  <a:lnTo>
                    <a:pt x="324" y="198"/>
                  </a:lnTo>
                  <a:lnTo>
                    <a:pt x="330" y="198"/>
                  </a:lnTo>
                  <a:lnTo>
                    <a:pt x="342" y="204"/>
                  </a:lnTo>
                  <a:lnTo>
                    <a:pt x="348" y="204"/>
                  </a:lnTo>
                  <a:lnTo>
                    <a:pt x="360" y="192"/>
                  </a:lnTo>
                  <a:lnTo>
                    <a:pt x="360" y="186"/>
                  </a:lnTo>
                  <a:lnTo>
                    <a:pt x="372" y="186"/>
                  </a:lnTo>
                  <a:lnTo>
                    <a:pt x="378" y="192"/>
                  </a:lnTo>
                  <a:lnTo>
                    <a:pt x="390" y="192"/>
                  </a:lnTo>
                  <a:lnTo>
                    <a:pt x="414" y="180"/>
                  </a:lnTo>
                  <a:lnTo>
                    <a:pt x="432" y="168"/>
                  </a:lnTo>
                  <a:lnTo>
                    <a:pt x="456" y="156"/>
                  </a:lnTo>
                  <a:lnTo>
                    <a:pt x="474" y="156"/>
                  </a:lnTo>
                  <a:lnTo>
                    <a:pt x="480" y="162"/>
                  </a:lnTo>
                  <a:lnTo>
                    <a:pt x="492" y="162"/>
                  </a:lnTo>
                  <a:lnTo>
                    <a:pt x="504" y="156"/>
                  </a:lnTo>
                  <a:lnTo>
                    <a:pt x="510" y="144"/>
                  </a:lnTo>
                  <a:lnTo>
                    <a:pt x="510" y="138"/>
                  </a:lnTo>
                  <a:lnTo>
                    <a:pt x="516" y="126"/>
                  </a:lnTo>
                  <a:lnTo>
                    <a:pt x="528" y="126"/>
                  </a:lnTo>
                  <a:lnTo>
                    <a:pt x="552" y="114"/>
                  </a:lnTo>
                  <a:lnTo>
                    <a:pt x="564" y="102"/>
                  </a:lnTo>
                  <a:lnTo>
                    <a:pt x="570" y="102"/>
                  </a:lnTo>
                  <a:lnTo>
                    <a:pt x="552" y="102"/>
                  </a:lnTo>
                  <a:lnTo>
                    <a:pt x="570" y="84"/>
                  </a:lnTo>
                  <a:lnTo>
                    <a:pt x="570" y="78"/>
                  </a:lnTo>
                  <a:lnTo>
                    <a:pt x="564" y="72"/>
                  </a:lnTo>
                  <a:lnTo>
                    <a:pt x="552" y="66"/>
                  </a:lnTo>
                  <a:lnTo>
                    <a:pt x="540" y="66"/>
                  </a:lnTo>
                  <a:lnTo>
                    <a:pt x="534" y="72"/>
                  </a:lnTo>
                  <a:lnTo>
                    <a:pt x="528" y="72"/>
                  </a:lnTo>
                  <a:lnTo>
                    <a:pt x="534" y="60"/>
                  </a:lnTo>
                  <a:lnTo>
                    <a:pt x="504" y="60"/>
                  </a:lnTo>
                  <a:lnTo>
                    <a:pt x="522" y="36"/>
                  </a:lnTo>
                  <a:lnTo>
                    <a:pt x="504" y="36"/>
                  </a:lnTo>
                  <a:lnTo>
                    <a:pt x="510" y="18"/>
                  </a:lnTo>
                  <a:lnTo>
                    <a:pt x="480" y="24"/>
                  </a:lnTo>
                  <a:lnTo>
                    <a:pt x="474" y="18"/>
                  </a:lnTo>
                  <a:lnTo>
                    <a:pt x="462" y="12"/>
                  </a:lnTo>
                  <a:lnTo>
                    <a:pt x="456" y="6"/>
                  </a:lnTo>
                  <a:lnTo>
                    <a:pt x="444" y="0"/>
                  </a:lnTo>
                  <a:lnTo>
                    <a:pt x="432" y="0"/>
                  </a:lnTo>
                  <a:lnTo>
                    <a:pt x="432" y="24"/>
                  </a:lnTo>
                  <a:lnTo>
                    <a:pt x="414" y="30"/>
                  </a:lnTo>
                  <a:lnTo>
                    <a:pt x="408" y="30"/>
                  </a:lnTo>
                  <a:lnTo>
                    <a:pt x="402" y="24"/>
                  </a:lnTo>
                  <a:lnTo>
                    <a:pt x="378" y="24"/>
                  </a:lnTo>
                  <a:lnTo>
                    <a:pt x="372" y="30"/>
                  </a:lnTo>
                  <a:lnTo>
                    <a:pt x="366" y="42"/>
                  </a:lnTo>
                  <a:lnTo>
                    <a:pt x="360" y="36"/>
                  </a:lnTo>
                  <a:lnTo>
                    <a:pt x="348" y="30"/>
                  </a:lnTo>
                  <a:lnTo>
                    <a:pt x="342" y="24"/>
                  </a:lnTo>
                  <a:lnTo>
                    <a:pt x="336" y="24"/>
                  </a:lnTo>
                  <a:lnTo>
                    <a:pt x="330" y="30"/>
                  </a:lnTo>
                  <a:lnTo>
                    <a:pt x="330" y="60"/>
                  </a:lnTo>
                  <a:lnTo>
                    <a:pt x="324" y="48"/>
                  </a:lnTo>
                  <a:lnTo>
                    <a:pt x="318" y="42"/>
                  </a:lnTo>
                  <a:lnTo>
                    <a:pt x="306" y="36"/>
                  </a:lnTo>
                  <a:lnTo>
                    <a:pt x="300" y="24"/>
                  </a:lnTo>
                  <a:lnTo>
                    <a:pt x="288" y="24"/>
                  </a:lnTo>
                  <a:lnTo>
                    <a:pt x="288" y="30"/>
                  </a:lnTo>
                  <a:lnTo>
                    <a:pt x="270" y="30"/>
                  </a:lnTo>
                  <a:lnTo>
                    <a:pt x="264" y="36"/>
                  </a:lnTo>
                  <a:lnTo>
                    <a:pt x="264" y="54"/>
                  </a:lnTo>
                  <a:lnTo>
                    <a:pt x="252" y="54"/>
                  </a:lnTo>
                  <a:lnTo>
                    <a:pt x="240" y="42"/>
                  </a:lnTo>
                  <a:lnTo>
                    <a:pt x="228" y="36"/>
                  </a:lnTo>
                  <a:lnTo>
                    <a:pt x="222" y="30"/>
                  </a:lnTo>
                  <a:lnTo>
                    <a:pt x="216" y="30"/>
                  </a:lnTo>
                  <a:lnTo>
                    <a:pt x="216" y="48"/>
                  </a:lnTo>
                  <a:lnTo>
                    <a:pt x="210" y="60"/>
                  </a:lnTo>
                  <a:lnTo>
                    <a:pt x="210" y="72"/>
                  </a:lnTo>
                  <a:lnTo>
                    <a:pt x="204" y="72"/>
                  </a:lnTo>
                  <a:lnTo>
                    <a:pt x="192" y="60"/>
                  </a:lnTo>
                  <a:lnTo>
                    <a:pt x="186" y="60"/>
                  </a:lnTo>
                  <a:lnTo>
                    <a:pt x="162" y="84"/>
                  </a:lnTo>
                  <a:lnTo>
                    <a:pt x="162" y="90"/>
                  </a:lnTo>
                  <a:lnTo>
                    <a:pt x="156" y="84"/>
                  </a:lnTo>
                  <a:lnTo>
                    <a:pt x="144" y="60"/>
                  </a:lnTo>
                  <a:lnTo>
                    <a:pt x="162" y="42"/>
                  </a:lnTo>
                  <a:lnTo>
                    <a:pt x="162" y="36"/>
                  </a:lnTo>
                  <a:lnTo>
                    <a:pt x="156" y="30"/>
                  </a:lnTo>
                  <a:lnTo>
                    <a:pt x="108" y="6"/>
                  </a:lnTo>
                  <a:lnTo>
                    <a:pt x="96" y="6"/>
                  </a:lnTo>
                  <a:lnTo>
                    <a:pt x="96" y="36"/>
                  </a:lnTo>
                  <a:lnTo>
                    <a:pt x="90" y="36"/>
                  </a:lnTo>
                  <a:lnTo>
                    <a:pt x="84" y="30"/>
                  </a:lnTo>
                  <a:lnTo>
                    <a:pt x="78" y="30"/>
                  </a:lnTo>
                  <a:lnTo>
                    <a:pt x="66" y="24"/>
                  </a:lnTo>
                  <a:lnTo>
                    <a:pt x="54" y="24"/>
                  </a:lnTo>
                  <a:lnTo>
                    <a:pt x="42" y="30"/>
                  </a:lnTo>
                  <a:lnTo>
                    <a:pt x="30" y="42"/>
                  </a:lnTo>
                  <a:lnTo>
                    <a:pt x="48" y="54"/>
                  </a:lnTo>
                  <a:lnTo>
                    <a:pt x="30" y="54"/>
                  </a:lnTo>
                  <a:lnTo>
                    <a:pt x="18" y="60"/>
                  </a:lnTo>
                  <a:lnTo>
                    <a:pt x="12" y="66"/>
                  </a:lnTo>
                  <a:lnTo>
                    <a:pt x="0" y="66"/>
                  </a:lnTo>
                  <a:lnTo>
                    <a:pt x="6" y="72"/>
                  </a:lnTo>
                  <a:lnTo>
                    <a:pt x="18" y="78"/>
                  </a:lnTo>
                  <a:lnTo>
                    <a:pt x="30" y="78"/>
                  </a:lnTo>
                  <a:lnTo>
                    <a:pt x="54" y="66"/>
                  </a:lnTo>
                  <a:lnTo>
                    <a:pt x="66" y="66"/>
                  </a:lnTo>
                  <a:lnTo>
                    <a:pt x="72" y="60"/>
                  </a:lnTo>
                  <a:lnTo>
                    <a:pt x="78" y="60"/>
                  </a:lnTo>
                  <a:lnTo>
                    <a:pt x="126" y="72"/>
                  </a:lnTo>
                  <a:lnTo>
                    <a:pt x="90" y="90"/>
                  </a:lnTo>
                  <a:lnTo>
                    <a:pt x="102" y="90"/>
                  </a:lnTo>
                  <a:lnTo>
                    <a:pt x="108" y="96"/>
                  </a:lnTo>
                  <a:lnTo>
                    <a:pt x="114" y="96"/>
                  </a:lnTo>
                  <a:lnTo>
                    <a:pt x="120" y="102"/>
                  </a:lnTo>
                  <a:lnTo>
                    <a:pt x="114" y="102"/>
                  </a:lnTo>
                  <a:lnTo>
                    <a:pt x="108" y="108"/>
                  </a:lnTo>
                  <a:lnTo>
                    <a:pt x="6" y="108"/>
                  </a:lnTo>
                  <a:lnTo>
                    <a:pt x="0" y="114"/>
                  </a:lnTo>
                  <a:lnTo>
                    <a:pt x="12" y="120"/>
                  </a:lnTo>
                  <a:lnTo>
                    <a:pt x="60" y="120"/>
                  </a:lnTo>
                  <a:lnTo>
                    <a:pt x="84" y="132"/>
                  </a:lnTo>
                  <a:lnTo>
                    <a:pt x="90" y="138"/>
                  </a:lnTo>
                  <a:lnTo>
                    <a:pt x="126" y="132"/>
                  </a:lnTo>
                  <a:lnTo>
                    <a:pt x="108" y="150"/>
                  </a:lnTo>
                  <a:lnTo>
                    <a:pt x="120" y="156"/>
                  </a:lnTo>
                  <a:lnTo>
                    <a:pt x="114" y="162"/>
                  </a:lnTo>
                  <a:lnTo>
                    <a:pt x="114" y="168"/>
                  </a:lnTo>
                  <a:lnTo>
                    <a:pt x="108" y="174"/>
                  </a:lnTo>
                  <a:lnTo>
                    <a:pt x="90" y="174"/>
                  </a:lnTo>
                  <a:lnTo>
                    <a:pt x="78" y="180"/>
                  </a:lnTo>
                  <a:lnTo>
                    <a:pt x="54" y="180"/>
                  </a:lnTo>
                  <a:lnTo>
                    <a:pt x="54" y="186"/>
                  </a:lnTo>
                  <a:lnTo>
                    <a:pt x="66" y="192"/>
                  </a:lnTo>
                  <a:lnTo>
                    <a:pt x="120" y="192"/>
                  </a:lnTo>
                  <a:lnTo>
                    <a:pt x="132" y="186"/>
                  </a:lnTo>
                  <a:lnTo>
                    <a:pt x="138" y="180"/>
                  </a:lnTo>
                  <a:lnTo>
                    <a:pt x="168" y="198"/>
                  </a:lnTo>
                  <a:lnTo>
                    <a:pt x="180" y="186"/>
                  </a:lnTo>
                  <a:lnTo>
                    <a:pt x="180" y="198"/>
                  </a:lnTo>
                  <a:lnTo>
                    <a:pt x="228" y="222"/>
                  </a:lnTo>
                  <a:lnTo>
                    <a:pt x="252" y="22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12" name="Hungary" descr="© INSCALE GmbH, 05.05.2010&#10;http://www.presentationload.com/">
              <a:extLst>
                <a:ext uri="{FF2B5EF4-FFF2-40B4-BE49-F238E27FC236}">
                  <a16:creationId xmlns:a16="http://schemas.microsoft.com/office/drawing/2014/main" id="{D749F02B-692D-8230-3BE1-6C1F3E19CCA0}"/>
                </a:ext>
              </a:extLst>
            </p:cNvPr>
            <p:cNvSpPr>
              <a:spLocks/>
            </p:cNvSpPr>
            <p:nvPr/>
          </p:nvSpPr>
          <p:spPr bwMode="gray">
            <a:xfrm>
              <a:off x="4651939" y="1739065"/>
              <a:ext cx="161579" cy="84496"/>
            </a:xfrm>
            <a:custGeom>
              <a:avLst/>
              <a:gdLst>
                <a:gd name="T0" fmla="*/ 2147483647 w 426"/>
                <a:gd name="T1" fmla="*/ 2147483647 h 222"/>
                <a:gd name="T2" fmla="*/ 2147483647 w 426"/>
                <a:gd name="T3" fmla="*/ 2147483647 h 222"/>
                <a:gd name="T4" fmla="*/ 2147483647 w 426"/>
                <a:gd name="T5" fmla="*/ 2147483647 h 222"/>
                <a:gd name="T6" fmla="*/ 0 w 426"/>
                <a:gd name="T7" fmla="*/ 2147483647 h 222"/>
                <a:gd name="T8" fmla="*/ 2147483647 w 426"/>
                <a:gd name="T9" fmla="*/ 2147483647 h 222"/>
                <a:gd name="T10" fmla="*/ 2147483647 w 426"/>
                <a:gd name="T11" fmla="*/ 2147483647 h 222"/>
                <a:gd name="T12" fmla="*/ 2147483647 w 426"/>
                <a:gd name="T13" fmla="*/ 2147483647 h 222"/>
                <a:gd name="T14" fmla="*/ 2147483647 w 426"/>
                <a:gd name="T15" fmla="*/ 2147483647 h 222"/>
                <a:gd name="T16" fmla="*/ 2147483647 w 426"/>
                <a:gd name="T17" fmla="*/ 2147483647 h 222"/>
                <a:gd name="T18" fmla="*/ 2147483647 w 426"/>
                <a:gd name="T19" fmla="*/ 2147483647 h 222"/>
                <a:gd name="T20" fmla="*/ 2147483647 w 426"/>
                <a:gd name="T21" fmla="*/ 2147483647 h 222"/>
                <a:gd name="T22" fmla="*/ 2147483647 w 426"/>
                <a:gd name="T23" fmla="*/ 2147483647 h 222"/>
                <a:gd name="T24" fmla="*/ 2147483647 w 426"/>
                <a:gd name="T25" fmla="*/ 2147483647 h 222"/>
                <a:gd name="T26" fmla="*/ 2147483647 w 426"/>
                <a:gd name="T27" fmla="*/ 2147483647 h 222"/>
                <a:gd name="T28" fmla="*/ 2147483647 w 426"/>
                <a:gd name="T29" fmla="*/ 2147483647 h 222"/>
                <a:gd name="T30" fmla="*/ 2147483647 w 426"/>
                <a:gd name="T31" fmla="*/ 2147483647 h 222"/>
                <a:gd name="T32" fmla="*/ 2147483647 w 426"/>
                <a:gd name="T33" fmla="*/ 2147483647 h 222"/>
                <a:gd name="T34" fmla="*/ 2147483647 w 426"/>
                <a:gd name="T35" fmla="*/ 2147483647 h 222"/>
                <a:gd name="T36" fmla="*/ 2147483647 w 426"/>
                <a:gd name="T37" fmla="*/ 2147483647 h 222"/>
                <a:gd name="T38" fmla="*/ 2147483647 w 426"/>
                <a:gd name="T39" fmla="*/ 2147483647 h 222"/>
                <a:gd name="T40" fmla="*/ 2147483647 w 426"/>
                <a:gd name="T41" fmla="*/ 2147483647 h 222"/>
                <a:gd name="T42" fmla="*/ 2147483647 w 426"/>
                <a:gd name="T43" fmla="*/ 2147483647 h 222"/>
                <a:gd name="T44" fmla="*/ 2147483647 w 426"/>
                <a:gd name="T45" fmla="*/ 2147483647 h 222"/>
                <a:gd name="T46" fmla="*/ 2147483647 w 426"/>
                <a:gd name="T47" fmla="*/ 2147483647 h 222"/>
                <a:gd name="T48" fmla="*/ 2147483647 w 426"/>
                <a:gd name="T49" fmla="*/ 0 h 222"/>
                <a:gd name="T50" fmla="*/ 2147483647 w 426"/>
                <a:gd name="T51" fmla="*/ 2147483647 h 222"/>
                <a:gd name="T52" fmla="*/ 2147483647 w 426"/>
                <a:gd name="T53" fmla="*/ 0 h 222"/>
                <a:gd name="T54" fmla="*/ 2147483647 w 426"/>
                <a:gd name="T55" fmla="*/ 2147483647 h 222"/>
                <a:gd name="T56" fmla="*/ 2147483647 w 426"/>
                <a:gd name="T57" fmla="*/ 2147483647 h 222"/>
                <a:gd name="T58" fmla="*/ 2147483647 w 426"/>
                <a:gd name="T59" fmla="*/ 2147483647 h 222"/>
                <a:gd name="T60" fmla="*/ 2147483647 w 426"/>
                <a:gd name="T61" fmla="*/ 2147483647 h 222"/>
                <a:gd name="T62" fmla="*/ 2147483647 w 426"/>
                <a:gd name="T63" fmla="*/ 2147483647 h 222"/>
                <a:gd name="T64" fmla="*/ 2147483647 w 426"/>
                <a:gd name="T65" fmla="*/ 2147483647 h 222"/>
                <a:gd name="T66" fmla="*/ 2147483647 w 426"/>
                <a:gd name="T67" fmla="*/ 2147483647 h 222"/>
                <a:gd name="T68" fmla="*/ 2147483647 w 426"/>
                <a:gd name="T69" fmla="*/ 2147483647 h 222"/>
                <a:gd name="T70" fmla="*/ 2147483647 w 426"/>
                <a:gd name="T71" fmla="*/ 2147483647 h 22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426"/>
                <a:gd name="T109" fmla="*/ 0 h 222"/>
                <a:gd name="T110" fmla="*/ 426 w 426"/>
                <a:gd name="T111" fmla="*/ 222 h 222"/>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426" h="222">
                  <a:moveTo>
                    <a:pt x="42" y="66"/>
                  </a:moveTo>
                  <a:lnTo>
                    <a:pt x="24" y="66"/>
                  </a:lnTo>
                  <a:lnTo>
                    <a:pt x="18" y="78"/>
                  </a:lnTo>
                  <a:lnTo>
                    <a:pt x="30" y="78"/>
                  </a:lnTo>
                  <a:lnTo>
                    <a:pt x="18" y="96"/>
                  </a:lnTo>
                  <a:lnTo>
                    <a:pt x="18" y="120"/>
                  </a:lnTo>
                  <a:lnTo>
                    <a:pt x="0" y="120"/>
                  </a:lnTo>
                  <a:lnTo>
                    <a:pt x="0" y="126"/>
                  </a:lnTo>
                  <a:lnTo>
                    <a:pt x="6" y="132"/>
                  </a:lnTo>
                  <a:lnTo>
                    <a:pt x="12" y="150"/>
                  </a:lnTo>
                  <a:lnTo>
                    <a:pt x="30" y="162"/>
                  </a:lnTo>
                  <a:lnTo>
                    <a:pt x="42" y="168"/>
                  </a:lnTo>
                  <a:lnTo>
                    <a:pt x="48" y="174"/>
                  </a:lnTo>
                  <a:lnTo>
                    <a:pt x="48" y="180"/>
                  </a:lnTo>
                  <a:lnTo>
                    <a:pt x="60" y="192"/>
                  </a:lnTo>
                  <a:lnTo>
                    <a:pt x="72" y="198"/>
                  </a:lnTo>
                  <a:lnTo>
                    <a:pt x="78" y="204"/>
                  </a:lnTo>
                  <a:lnTo>
                    <a:pt x="90" y="210"/>
                  </a:lnTo>
                  <a:lnTo>
                    <a:pt x="108" y="210"/>
                  </a:lnTo>
                  <a:lnTo>
                    <a:pt x="114" y="222"/>
                  </a:lnTo>
                  <a:lnTo>
                    <a:pt x="156" y="216"/>
                  </a:lnTo>
                  <a:lnTo>
                    <a:pt x="168" y="210"/>
                  </a:lnTo>
                  <a:lnTo>
                    <a:pt x="174" y="204"/>
                  </a:lnTo>
                  <a:lnTo>
                    <a:pt x="198" y="204"/>
                  </a:lnTo>
                  <a:lnTo>
                    <a:pt x="216" y="186"/>
                  </a:lnTo>
                  <a:lnTo>
                    <a:pt x="240" y="186"/>
                  </a:lnTo>
                  <a:lnTo>
                    <a:pt x="258" y="198"/>
                  </a:lnTo>
                  <a:lnTo>
                    <a:pt x="288" y="192"/>
                  </a:lnTo>
                  <a:lnTo>
                    <a:pt x="288" y="174"/>
                  </a:lnTo>
                  <a:lnTo>
                    <a:pt x="306" y="180"/>
                  </a:lnTo>
                  <a:lnTo>
                    <a:pt x="312" y="174"/>
                  </a:lnTo>
                  <a:lnTo>
                    <a:pt x="324" y="168"/>
                  </a:lnTo>
                  <a:lnTo>
                    <a:pt x="330" y="162"/>
                  </a:lnTo>
                  <a:lnTo>
                    <a:pt x="330" y="144"/>
                  </a:lnTo>
                  <a:lnTo>
                    <a:pt x="336" y="138"/>
                  </a:lnTo>
                  <a:lnTo>
                    <a:pt x="348" y="132"/>
                  </a:lnTo>
                  <a:lnTo>
                    <a:pt x="366" y="114"/>
                  </a:lnTo>
                  <a:lnTo>
                    <a:pt x="366" y="72"/>
                  </a:lnTo>
                  <a:lnTo>
                    <a:pt x="378" y="60"/>
                  </a:lnTo>
                  <a:lnTo>
                    <a:pt x="408" y="60"/>
                  </a:lnTo>
                  <a:lnTo>
                    <a:pt x="426" y="42"/>
                  </a:lnTo>
                  <a:lnTo>
                    <a:pt x="420" y="36"/>
                  </a:lnTo>
                  <a:lnTo>
                    <a:pt x="408" y="36"/>
                  </a:lnTo>
                  <a:lnTo>
                    <a:pt x="402" y="30"/>
                  </a:lnTo>
                  <a:lnTo>
                    <a:pt x="396" y="30"/>
                  </a:lnTo>
                  <a:lnTo>
                    <a:pt x="372" y="6"/>
                  </a:lnTo>
                  <a:lnTo>
                    <a:pt x="348" y="6"/>
                  </a:lnTo>
                  <a:lnTo>
                    <a:pt x="336" y="12"/>
                  </a:lnTo>
                  <a:lnTo>
                    <a:pt x="324" y="12"/>
                  </a:lnTo>
                  <a:lnTo>
                    <a:pt x="324" y="0"/>
                  </a:lnTo>
                  <a:lnTo>
                    <a:pt x="312" y="0"/>
                  </a:lnTo>
                  <a:lnTo>
                    <a:pt x="312" y="18"/>
                  </a:lnTo>
                  <a:lnTo>
                    <a:pt x="294" y="12"/>
                  </a:lnTo>
                  <a:lnTo>
                    <a:pt x="294" y="0"/>
                  </a:lnTo>
                  <a:lnTo>
                    <a:pt x="270" y="0"/>
                  </a:lnTo>
                  <a:lnTo>
                    <a:pt x="264" y="12"/>
                  </a:lnTo>
                  <a:lnTo>
                    <a:pt x="252" y="24"/>
                  </a:lnTo>
                  <a:lnTo>
                    <a:pt x="246" y="24"/>
                  </a:lnTo>
                  <a:lnTo>
                    <a:pt x="234" y="30"/>
                  </a:lnTo>
                  <a:lnTo>
                    <a:pt x="210" y="30"/>
                  </a:lnTo>
                  <a:lnTo>
                    <a:pt x="204" y="42"/>
                  </a:lnTo>
                  <a:lnTo>
                    <a:pt x="168" y="36"/>
                  </a:lnTo>
                  <a:lnTo>
                    <a:pt x="156" y="60"/>
                  </a:lnTo>
                  <a:lnTo>
                    <a:pt x="144" y="60"/>
                  </a:lnTo>
                  <a:lnTo>
                    <a:pt x="126" y="66"/>
                  </a:lnTo>
                  <a:lnTo>
                    <a:pt x="84" y="66"/>
                  </a:lnTo>
                  <a:lnTo>
                    <a:pt x="78" y="60"/>
                  </a:lnTo>
                  <a:lnTo>
                    <a:pt x="72" y="48"/>
                  </a:lnTo>
                  <a:lnTo>
                    <a:pt x="66" y="42"/>
                  </a:lnTo>
                  <a:lnTo>
                    <a:pt x="54" y="60"/>
                  </a:lnTo>
                  <a:lnTo>
                    <a:pt x="42" y="54"/>
                  </a:lnTo>
                  <a:lnTo>
                    <a:pt x="42" y="6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13" name="Honduras" descr="© INSCALE GmbH, 05.05.2010&#10;http://www.presentationload.com/">
              <a:extLst>
                <a:ext uri="{FF2B5EF4-FFF2-40B4-BE49-F238E27FC236}">
                  <a16:creationId xmlns:a16="http://schemas.microsoft.com/office/drawing/2014/main" id="{99297E5C-7F08-E6B6-8ECE-AC1DBD45CCBC}"/>
                </a:ext>
              </a:extLst>
            </p:cNvPr>
            <p:cNvSpPr>
              <a:spLocks/>
            </p:cNvSpPr>
            <p:nvPr/>
          </p:nvSpPr>
          <p:spPr bwMode="gray">
            <a:xfrm>
              <a:off x="1847289" y="2729294"/>
              <a:ext cx="168991" cy="93390"/>
            </a:xfrm>
            <a:custGeom>
              <a:avLst/>
              <a:gdLst>
                <a:gd name="T0" fmla="*/ 2147483647 w 444"/>
                <a:gd name="T1" fmla="*/ 2147483647 h 246"/>
                <a:gd name="T2" fmla="*/ 2147483647 w 444"/>
                <a:gd name="T3" fmla="*/ 2147483647 h 246"/>
                <a:gd name="T4" fmla="*/ 2147483647 w 444"/>
                <a:gd name="T5" fmla="*/ 2147483647 h 246"/>
                <a:gd name="T6" fmla="*/ 2147483647 w 444"/>
                <a:gd name="T7" fmla="*/ 2147483647 h 246"/>
                <a:gd name="T8" fmla="*/ 2147483647 w 444"/>
                <a:gd name="T9" fmla="*/ 2147483647 h 246"/>
                <a:gd name="T10" fmla="*/ 2147483647 w 444"/>
                <a:gd name="T11" fmla="*/ 2147483647 h 246"/>
                <a:gd name="T12" fmla="*/ 2147483647 w 444"/>
                <a:gd name="T13" fmla="*/ 2147483647 h 246"/>
                <a:gd name="T14" fmla="*/ 2147483647 w 444"/>
                <a:gd name="T15" fmla="*/ 2147483647 h 246"/>
                <a:gd name="T16" fmla="*/ 2147483647 w 444"/>
                <a:gd name="T17" fmla="*/ 2147483647 h 246"/>
                <a:gd name="T18" fmla="*/ 2147483647 w 444"/>
                <a:gd name="T19" fmla="*/ 2147483647 h 246"/>
                <a:gd name="T20" fmla="*/ 2147483647 w 444"/>
                <a:gd name="T21" fmla="*/ 2147483647 h 246"/>
                <a:gd name="T22" fmla="*/ 2147483647 w 444"/>
                <a:gd name="T23" fmla="*/ 2147483647 h 246"/>
                <a:gd name="T24" fmla="*/ 2147483647 w 444"/>
                <a:gd name="T25" fmla="*/ 2147483647 h 246"/>
                <a:gd name="T26" fmla="*/ 2147483647 w 444"/>
                <a:gd name="T27" fmla="*/ 2147483647 h 246"/>
                <a:gd name="T28" fmla="*/ 2147483647 w 444"/>
                <a:gd name="T29" fmla="*/ 2147483647 h 246"/>
                <a:gd name="T30" fmla="*/ 2147483647 w 444"/>
                <a:gd name="T31" fmla="*/ 2147483647 h 246"/>
                <a:gd name="T32" fmla="*/ 2147483647 w 444"/>
                <a:gd name="T33" fmla="*/ 2147483647 h 246"/>
                <a:gd name="T34" fmla="*/ 2147483647 w 444"/>
                <a:gd name="T35" fmla="*/ 2147483647 h 246"/>
                <a:gd name="T36" fmla="*/ 2147483647 w 444"/>
                <a:gd name="T37" fmla="*/ 2147483647 h 246"/>
                <a:gd name="T38" fmla="*/ 2147483647 w 444"/>
                <a:gd name="T39" fmla="*/ 0 h 246"/>
                <a:gd name="T40" fmla="*/ 2147483647 w 444"/>
                <a:gd name="T41" fmla="*/ 2147483647 h 246"/>
                <a:gd name="T42" fmla="*/ 2147483647 w 444"/>
                <a:gd name="T43" fmla="*/ 2147483647 h 246"/>
                <a:gd name="T44" fmla="*/ 2147483647 w 444"/>
                <a:gd name="T45" fmla="*/ 0 h 246"/>
                <a:gd name="T46" fmla="*/ 2147483647 w 444"/>
                <a:gd name="T47" fmla="*/ 2147483647 h 246"/>
                <a:gd name="T48" fmla="*/ 2147483647 w 444"/>
                <a:gd name="T49" fmla="*/ 2147483647 h 246"/>
                <a:gd name="T50" fmla="*/ 2147483647 w 444"/>
                <a:gd name="T51" fmla="*/ 2147483647 h 246"/>
                <a:gd name="T52" fmla="*/ 2147483647 w 444"/>
                <a:gd name="T53" fmla="*/ 2147483647 h 246"/>
                <a:gd name="T54" fmla="*/ 2147483647 w 444"/>
                <a:gd name="T55" fmla="*/ 2147483647 h 246"/>
                <a:gd name="T56" fmla="*/ 2147483647 w 444"/>
                <a:gd name="T57" fmla="*/ 2147483647 h 246"/>
                <a:gd name="T58" fmla="*/ 2147483647 w 444"/>
                <a:gd name="T59" fmla="*/ 2147483647 h 246"/>
                <a:gd name="T60" fmla="*/ 2147483647 w 444"/>
                <a:gd name="T61" fmla="*/ 0 h 246"/>
                <a:gd name="T62" fmla="*/ 2147483647 w 444"/>
                <a:gd name="T63" fmla="*/ 2147483647 h 246"/>
                <a:gd name="T64" fmla="*/ 2147483647 w 444"/>
                <a:gd name="T65" fmla="*/ 2147483647 h 246"/>
                <a:gd name="T66" fmla="*/ 2147483647 w 444"/>
                <a:gd name="T67" fmla="*/ 2147483647 h 246"/>
                <a:gd name="T68" fmla="*/ 2147483647 w 444"/>
                <a:gd name="T69" fmla="*/ 2147483647 h 246"/>
                <a:gd name="T70" fmla="*/ 2147483647 w 444"/>
                <a:gd name="T71" fmla="*/ 2147483647 h 246"/>
                <a:gd name="T72" fmla="*/ 0 w 444"/>
                <a:gd name="T73" fmla="*/ 2147483647 h 246"/>
                <a:gd name="T74" fmla="*/ 2147483647 w 444"/>
                <a:gd name="T75" fmla="*/ 2147483647 h 246"/>
                <a:gd name="T76" fmla="*/ 2147483647 w 444"/>
                <a:gd name="T77" fmla="*/ 2147483647 h 246"/>
                <a:gd name="T78" fmla="*/ 2147483647 w 444"/>
                <a:gd name="T79" fmla="*/ 2147483647 h 246"/>
                <a:gd name="T80" fmla="*/ 2147483647 w 444"/>
                <a:gd name="T81" fmla="*/ 2147483647 h 246"/>
                <a:gd name="T82" fmla="*/ 2147483647 w 444"/>
                <a:gd name="T83" fmla="*/ 2147483647 h 246"/>
                <a:gd name="T84" fmla="*/ 2147483647 w 444"/>
                <a:gd name="T85" fmla="*/ 2147483647 h 246"/>
                <a:gd name="T86" fmla="*/ 2147483647 w 444"/>
                <a:gd name="T87" fmla="*/ 2147483647 h 24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444"/>
                <a:gd name="T133" fmla="*/ 0 h 246"/>
                <a:gd name="T134" fmla="*/ 444 w 444"/>
                <a:gd name="T135" fmla="*/ 246 h 24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444" h="246">
                  <a:moveTo>
                    <a:pt x="156" y="240"/>
                  </a:moveTo>
                  <a:lnTo>
                    <a:pt x="156" y="222"/>
                  </a:lnTo>
                  <a:lnTo>
                    <a:pt x="174" y="222"/>
                  </a:lnTo>
                  <a:lnTo>
                    <a:pt x="168" y="216"/>
                  </a:lnTo>
                  <a:lnTo>
                    <a:pt x="168" y="204"/>
                  </a:lnTo>
                  <a:lnTo>
                    <a:pt x="162" y="198"/>
                  </a:lnTo>
                  <a:lnTo>
                    <a:pt x="162" y="186"/>
                  </a:lnTo>
                  <a:lnTo>
                    <a:pt x="168" y="180"/>
                  </a:lnTo>
                  <a:lnTo>
                    <a:pt x="204" y="180"/>
                  </a:lnTo>
                  <a:lnTo>
                    <a:pt x="210" y="168"/>
                  </a:lnTo>
                  <a:lnTo>
                    <a:pt x="216" y="162"/>
                  </a:lnTo>
                  <a:lnTo>
                    <a:pt x="228" y="162"/>
                  </a:lnTo>
                  <a:lnTo>
                    <a:pt x="228" y="168"/>
                  </a:lnTo>
                  <a:lnTo>
                    <a:pt x="234" y="174"/>
                  </a:lnTo>
                  <a:lnTo>
                    <a:pt x="252" y="174"/>
                  </a:lnTo>
                  <a:lnTo>
                    <a:pt x="276" y="150"/>
                  </a:lnTo>
                  <a:lnTo>
                    <a:pt x="288" y="126"/>
                  </a:lnTo>
                  <a:lnTo>
                    <a:pt x="306" y="126"/>
                  </a:lnTo>
                  <a:lnTo>
                    <a:pt x="306" y="108"/>
                  </a:lnTo>
                  <a:lnTo>
                    <a:pt x="318" y="96"/>
                  </a:lnTo>
                  <a:lnTo>
                    <a:pt x="330" y="96"/>
                  </a:lnTo>
                  <a:lnTo>
                    <a:pt x="348" y="114"/>
                  </a:lnTo>
                  <a:lnTo>
                    <a:pt x="360" y="114"/>
                  </a:lnTo>
                  <a:lnTo>
                    <a:pt x="372" y="102"/>
                  </a:lnTo>
                  <a:lnTo>
                    <a:pt x="372" y="96"/>
                  </a:lnTo>
                  <a:lnTo>
                    <a:pt x="420" y="96"/>
                  </a:lnTo>
                  <a:lnTo>
                    <a:pt x="426" y="90"/>
                  </a:lnTo>
                  <a:lnTo>
                    <a:pt x="432" y="90"/>
                  </a:lnTo>
                  <a:lnTo>
                    <a:pt x="444" y="84"/>
                  </a:lnTo>
                  <a:lnTo>
                    <a:pt x="444" y="78"/>
                  </a:lnTo>
                  <a:lnTo>
                    <a:pt x="426" y="60"/>
                  </a:lnTo>
                  <a:lnTo>
                    <a:pt x="402" y="48"/>
                  </a:lnTo>
                  <a:lnTo>
                    <a:pt x="396" y="48"/>
                  </a:lnTo>
                  <a:lnTo>
                    <a:pt x="390" y="42"/>
                  </a:lnTo>
                  <a:lnTo>
                    <a:pt x="384" y="30"/>
                  </a:lnTo>
                  <a:lnTo>
                    <a:pt x="372" y="24"/>
                  </a:lnTo>
                  <a:lnTo>
                    <a:pt x="366" y="18"/>
                  </a:lnTo>
                  <a:lnTo>
                    <a:pt x="348" y="18"/>
                  </a:lnTo>
                  <a:lnTo>
                    <a:pt x="342" y="6"/>
                  </a:lnTo>
                  <a:lnTo>
                    <a:pt x="336" y="0"/>
                  </a:lnTo>
                  <a:lnTo>
                    <a:pt x="312" y="0"/>
                  </a:lnTo>
                  <a:lnTo>
                    <a:pt x="300" y="6"/>
                  </a:lnTo>
                  <a:lnTo>
                    <a:pt x="294" y="12"/>
                  </a:lnTo>
                  <a:lnTo>
                    <a:pt x="282" y="12"/>
                  </a:lnTo>
                  <a:lnTo>
                    <a:pt x="270" y="0"/>
                  </a:lnTo>
                  <a:lnTo>
                    <a:pt x="252" y="0"/>
                  </a:lnTo>
                  <a:lnTo>
                    <a:pt x="240" y="6"/>
                  </a:lnTo>
                  <a:lnTo>
                    <a:pt x="234" y="18"/>
                  </a:lnTo>
                  <a:lnTo>
                    <a:pt x="222" y="24"/>
                  </a:lnTo>
                  <a:lnTo>
                    <a:pt x="186" y="24"/>
                  </a:lnTo>
                  <a:lnTo>
                    <a:pt x="174" y="18"/>
                  </a:lnTo>
                  <a:lnTo>
                    <a:pt x="168" y="12"/>
                  </a:lnTo>
                  <a:lnTo>
                    <a:pt x="156" y="12"/>
                  </a:lnTo>
                  <a:lnTo>
                    <a:pt x="150" y="18"/>
                  </a:lnTo>
                  <a:lnTo>
                    <a:pt x="144" y="18"/>
                  </a:lnTo>
                  <a:lnTo>
                    <a:pt x="138" y="24"/>
                  </a:lnTo>
                  <a:lnTo>
                    <a:pt x="132" y="24"/>
                  </a:lnTo>
                  <a:lnTo>
                    <a:pt x="132" y="18"/>
                  </a:lnTo>
                  <a:lnTo>
                    <a:pt x="126" y="12"/>
                  </a:lnTo>
                  <a:lnTo>
                    <a:pt x="126" y="6"/>
                  </a:lnTo>
                  <a:lnTo>
                    <a:pt x="120" y="0"/>
                  </a:lnTo>
                  <a:lnTo>
                    <a:pt x="114" y="0"/>
                  </a:lnTo>
                  <a:lnTo>
                    <a:pt x="96" y="18"/>
                  </a:lnTo>
                  <a:lnTo>
                    <a:pt x="90" y="18"/>
                  </a:lnTo>
                  <a:lnTo>
                    <a:pt x="84" y="30"/>
                  </a:lnTo>
                  <a:lnTo>
                    <a:pt x="72" y="36"/>
                  </a:lnTo>
                  <a:lnTo>
                    <a:pt x="60" y="48"/>
                  </a:lnTo>
                  <a:lnTo>
                    <a:pt x="48" y="54"/>
                  </a:lnTo>
                  <a:lnTo>
                    <a:pt x="36" y="66"/>
                  </a:lnTo>
                  <a:lnTo>
                    <a:pt x="24" y="72"/>
                  </a:lnTo>
                  <a:lnTo>
                    <a:pt x="18" y="84"/>
                  </a:lnTo>
                  <a:lnTo>
                    <a:pt x="18" y="102"/>
                  </a:lnTo>
                  <a:lnTo>
                    <a:pt x="12" y="114"/>
                  </a:lnTo>
                  <a:lnTo>
                    <a:pt x="0" y="126"/>
                  </a:lnTo>
                  <a:lnTo>
                    <a:pt x="6" y="138"/>
                  </a:lnTo>
                  <a:lnTo>
                    <a:pt x="18" y="150"/>
                  </a:lnTo>
                  <a:lnTo>
                    <a:pt x="42" y="150"/>
                  </a:lnTo>
                  <a:lnTo>
                    <a:pt x="42" y="168"/>
                  </a:lnTo>
                  <a:lnTo>
                    <a:pt x="48" y="174"/>
                  </a:lnTo>
                  <a:lnTo>
                    <a:pt x="60" y="174"/>
                  </a:lnTo>
                  <a:lnTo>
                    <a:pt x="66" y="168"/>
                  </a:lnTo>
                  <a:lnTo>
                    <a:pt x="102" y="168"/>
                  </a:lnTo>
                  <a:lnTo>
                    <a:pt x="102" y="210"/>
                  </a:lnTo>
                  <a:lnTo>
                    <a:pt x="126" y="222"/>
                  </a:lnTo>
                  <a:lnTo>
                    <a:pt x="132" y="228"/>
                  </a:lnTo>
                  <a:lnTo>
                    <a:pt x="132" y="246"/>
                  </a:lnTo>
                  <a:lnTo>
                    <a:pt x="144" y="246"/>
                  </a:lnTo>
                  <a:lnTo>
                    <a:pt x="156" y="24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14" name="Haiti" descr="© INSCALE GmbH, 05.05.2010&#10;http://www.presentationload.com/">
              <a:extLst>
                <a:ext uri="{FF2B5EF4-FFF2-40B4-BE49-F238E27FC236}">
                  <a16:creationId xmlns:a16="http://schemas.microsoft.com/office/drawing/2014/main" id="{5BBD6BCD-1DEE-F9AB-4E88-7827C3F4825D}"/>
                </a:ext>
              </a:extLst>
            </p:cNvPr>
            <p:cNvSpPr>
              <a:spLocks/>
            </p:cNvSpPr>
            <p:nvPr/>
          </p:nvSpPr>
          <p:spPr bwMode="gray">
            <a:xfrm>
              <a:off x="2262354" y="2610703"/>
              <a:ext cx="74119" cy="59295"/>
            </a:xfrm>
            <a:custGeom>
              <a:avLst/>
              <a:gdLst>
                <a:gd name="T0" fmla="*/ 2147483647 w 198"/>
                <a:gd name="T1" fmla="*/ 2147483647 h 156"/>
                <a:gd name="T2" fmla="*/ 2147483647 w 198"/>
                <a:gd name="T3" fmla="*/ 2147483647 h 156"/>
                <a:gd name="T4" fmla="*/ 2147483647 w 198"/>
                <a:gd name="T5" fmla="*/ 2147483647 h 156"/>
                <a:gd name="T6" fmla="*/ 2147483647 w 198"/>
                <a:gd name="T7" fmla="*/ 2147483647 h 156"/>
                <a:gd name="T8" fmla="*/ 2147483647 w 198"/>
                <a:gd name="T9" fmla="*/ 2147483647 h 156"/>
                <a:gd name="T10" fmla="*/ 2147483647 w 198"/>
                <a:gd name="T11" fmla="*/ 2147483647 h 156"/>
                <a:gd name="T12" fmla="*/ 2147483647 w 198"/>
                <a:gd name="T13" fmla="*/ 2147483647 h 156"/>
                <a:gd name="T14" fmla="*/ 2147483647 w 198"/>
                <a:gd name="T15" fmla="*/ 2147483647 h 156"/>
                <a:gd name="T16" fmla="*/ 2147483647 w 198"/>
                <a:gd name="T17" fmla="*/ 2147483647 h 156"/>
                <a:gd name="T18" fmla="*/ 2147483647 w 198"/>
                <a:gd name="T19" fmla="*/ 2147483647 h 156"/>
                <a:gd name="T20" fmla="*/ 2147483647 w 198"/>
                <a:gd name="T21" fmla="*/ 2147483647 h 156"/>
                <a:gd name="T22" fmla="*/ 2147483647 w 198"/>
                <a:gd name="T23" fmla="*/ 2147483647 h 156"/>
                <a:gd name="T24" fmla="*/ 2147483647 w 198"/>
                <a:gd name="T25" fmla="*/ 2147483647 h 156"/>
                <a:gd name="T26" fmla="*/ 2147483647 w 198"/>
                <a:gd name="T27" fmla="*/ 2147483647 h 156"/>
                <a:gd name="T28" fmla="*/ 2147483647 w 198"/>
                <a:gd name="T29" fmla="*/ 2147483647 h 156"/>
                <a:gd name="T30" fmla="*/ 2147483647 w 198"/>
                <a:gd name="T31" fmla="*/ 2147483647 h 156"/>
                <a:gd name="T32" fmla="*/ 2147483647 w 198"/>
                <a:gd name="T33" fmla="*/ 2147483647 h 156"/>
                <a:gd name="T34" fmla="*/ 2147483647 w 198"/>
                <a:gd name="T35" fmla="*/ 0 h 156"/>
                <a:gd name="T36" fmla="*/ 2147483647 w 198"/>
                <a:gd name="T37" fmla="*/ 0 h 156"/>
                <a:gd name="T38" fmla="*/ 2147483647 w 198"/>
                <a:gd name="T39" fmla="*/ 2147483647 h 156"/>
                <a:gd name="T40" fmla="*/ 2147483647 w 198"/>
                <a:gd name="T41" fmla="*/ 2147483647 h 156"/>
                <a:gd name="T42" fmla="*/ 2147483647 w 198"/>
                <a:gd name="T43" fmla="*/ 2147483647 h 156"/>
                <a:gd name="T44" fmla="*/ 2147483647 w 198"/>
                <a:gd name="T45" fmla="*/ 2147483647 h 156"/>
                <a:gd name="T46" fmla="*/ 2147483647 w 198"/>
                <a:gd name="T47" fmla="*/ 2147483647 h 156"/>
                <a:gd name="T48" fmla="*/ 2147483647 w 198"/>
                <a:gd name="T49" fmla="*/ 2147483647 h 156"/>
                <a:gd name="T50" fmla="*/ 2147483647 w 198"/>
                <a:gd name="T51" fmla="*/ 2147483647 h 156"/>
                <a:gd name="T52" fmla="*/ 2147483647 w 198"/>
                <a:gd name="T53" fmla="*/ 2147483647 h 156"/>
                <a:gd name="T54" fmla="*/ 2147483647 w 198"/>
                <a:gd name="T55" fmla="*/ 2147483647 h 156"/>
                <a:gd name="T56" fmla="*/ 2147483647 w 198"/>
                <a:gd name="T57" fmla="*/ 2147483647 h 156"/>
                <a:gd name="T58" fmla="*/ 2147483647 w 198"/>
                <a:gd name="T59" fmla="*/ 2147483647 h 156"/>
                <a:gd name="T60" fmla="*/ 2147483647 w 198"/>
                <a:gd name="T61" fmla="*/ 2147483647 h 156"/>
                <a:gd name="T62" fmla="*/ 2147483647 w 198"/>
                <a:gd name="T63" fmla="*/ 2147483647 h 156"/>
                <a:gd name="T64" fmla="*/ 2147483647 w 198"/>
                <a:gd name="T65" fmla="*/ 2147483647 h 156"/>
                <a:gd name="T66" fmla="*/ 2147483647 w 198"/>
                <a:gd name="T67" fmla="*/ 2147483647 h 156"/>
                <a:gd name="T68" fmla="*/ 2147483647 w 198"/>
                <a:gd name="T69" fmla="*/ 2147483647 h 156"/>
                <a:gd name="T70" fmla="*/ 2147483647 w 198"/>
                <a:gd name="T71" fmla="*/ 2147483647 h 156"/>
                <a:gd name="T72" fmla="*/ 2147483647 w 198"/>
                <a:gd name="T73" fmla="*/ 2147483647 h 156"/>
                <a:gd name="T74" fmla="*/ 2147483647 w 198"/>
                <a:gd name="T75" fmla="*/ 2147483647 h 156"/>
                <a:gd name="T76" fmla="*/ 2147483647 w 198"/>
                <a:gd name="T77" fmla="*/ 2147483647 h 156"/>
                <a:gd name="T78" fmla="*/ 2147483647 w 198"/>
                <a:gd name="T79" fmla="*/ 2147483647 h 156"/>
                <a:gd name="T80" fmla="*/ 2147483647 w 198"/>
                <a:gd name="T81" fmla="*/ 2147483647 h 156"/>
                <a:gd name="T82" fmla="*/ 0 w 198"/>
                <a:gd name="T83" fmla="*/ 2147483647 h 156"/>
                <a:gd name="T84" fmla="*/ 0 w 198"/>
                <a:gd name="T85" fmla="*/ 2147483647 h 156"/>
                <a:gd name="T86" fmla="*/ 2147483647 w 198"/>
                <a:gd name="T87" fmla="*/ 2147483647 h 156"/>
                <a:gd name="T88" fmla="*/ 2147483647 w 198"/>
                <a:gd name="T89" fmla="*/ 2147483647 h 156"/>
                <a:gd name="T90" fmla="*/ 2147483647 w 198"/>
                <a:gd name="T91" fmla="*/ 2147483647 h 156"/>
                <a:gd name="T92" fmla="*/ 2147483647 w 198"/>
                <a:gd name="T93" fmla="*/ 2147483647 h 156"/>
                <a:gd name="T94" fmla="*/ 2147483647 w 198"/>
                <a:gd name="T95" fmla="*/ 2147483647 h 156"/>
                <a:gd name="T96" fmla="*/ 2147483647 w 198"/>
                <a:gd name="T97" fmla="*/ 2147483647 h 156"/>
                <a:gd name="T98" fmla="*/ 2147483647 w 198"/>
                <a:gd name="T99" fmla="*/ 2147483647 h 156"/>
                <a:gd name="T100" fmla="*/ 2147483647 w 198"/>
                <a:gd name="T101" fmla="*/ 2147483647 h 156"/>
                <a:gd name="T102" fmla="*/ 2147483647 w 198"/>
                <a:gd name="T103" fmla="*/ 2147483647 h 156"/>
                <a:gd name="T104" fmla="*/ 2147483647 w 198"/>
                <a:gd name="T105" fmla="*/ 2147483647 h 156"/>
                <a:gd name="T106" fmla="*/ 2147483647 w 198"/>
                <a:gd name="T107" fmla="*/ 2147483647 h 156"/>
                <a:gd name="T108" fmla="*/ 2147483647 w 198"/>
                <a:gd name="T109" fmla="*/ 2147483647 h 156"/>
                <a:gd name="T110" fmla="*/ 2147483647 w 198"/>
                <a:gd name="T111" fmla="*/ 2147483647 h 156"/>
                <a:gd name="T112" fmla="*/ 2147483647 w 198"/>
                <a:gd name="T113" fmla="*/ 2147483647 h 15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98"/>
                <a:gd name="T172" fmla="*/ 0 h 156"/>
                <a:gd name="T173" fmla="*/ 198 w 198"/>
                <a:gd name="T174" fmla="*/ 156 h 15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98" h="156">
                  <a:moveTo>
                    <a:pt x="168" y="114"/>
                  </a:moveTo>
                  <a:lnTo>
                    <a:pt x="168" y="108"/>
                  </a:lnTo>
                  <a:lnTo>
                    <a:pt x="174" y="102"/>
                  </a:lnTo>
                  <a:lnTo>
                    <a:pt x="180" y="90"/>
                  </a:lnTo>
                  <a:lnTo>
                    <a:pt x="180" y="78"/>
                  </a:lnTo>
                  <a:lnTo>
                    <a:pt x="186" y="72"/>
                  </a:lnTo>
                  <a:lnTo>
                    <a:pt x="192" y="60"/>
                  </a:lnTo>
                  <a:lnTo>
                    <a:pt x="198" y="54"/>
                  </a:lnTo>
                  <a:lnTo>
                    <a:pt x="198" y="42"/>
                  </a:lnTo>
                  <a:lnTo>
                    <a:pt x="186" y="6"/>
                  </a:lnTo>
                  <a:lnTo>
                    <a:pt x="180" y="12"/>
                  </a:lnTo>
                  <a:lnTo>
                    <a:pt x="180" y="18"/>
                  </a:lnTo>
                  <a:lnTo>
                    <a:pt x="174" y="18"/>
                  </a:lnTo>
                  <a:lnTo>
                    <a:pt x="168" y="12"/>
                  </a:lnTo>
                  <a:lnTo>
                    <a:pt x="156" y="12"/>
                  </a:lnTo>
                  <a:lnTo>
                    <a:pt x="144" y="6"/>
                  </a:lnTo>
                  <a:lnTo>
                    <a:pt x="126" y="6"/>
                  </a:lnTo>
                  <a:lnTo>
                    <a:pt x="114" y="0"/>
                  </a:lnTo>
                  <a:lnTo>
                    <a:pt x="84" y="0"/>
                  </a:lnTo>
                  <a:lnTo>
                    <a:pt x="72" y="6"/>
                  </a:lnTo>
                  <a:lnTo>
                    <a:pt x="66" y="12"/>
                  </a:lnTo>
                  <a:lnTo>
                    <a:pt x="66" y="18"/>
                  </a:lnTo>
                  <a:lnTo>
                    <a:pt x="72" y="24"/>
                  </a:lnTo>
                  <a:lnTo>
                    <a:pt x="108" y="24"/>
                  </a:lnTo>
                  <a:lnTo>
                    <a:pt x="114" y="30"/>
                  </a:lnTo>
                  <a:lnTo>
                    <a:pt x="120" y="42"/>
                  </a:lnTo>
                  <a:lnTo>
                    <a:pt x="126" y="48"/>
                  </a:lnTo>
                  <a:lnTo>
                    <a:pt x="114" y="54"/>
                  </a:lnTo>
                  <a:lnTo>
                    <a:pt x="108" y="60"/>
                  </a:lnTo>
                  <a:lnTo>
                    <a:pt x="108" y="72"/>
                  </a:lnTo>
                  <a:lnTo>
                    <a:pt x="114" y="84"/>
                  </a:lnTo>
                  <a:lnTo>
                    <a:pt x="114" y="96"/>
                  </a:lnTo>
                  <a:lnTo>
                    <a:pt x="120" y="102"/>
                  </a:lnTo>
                  <a:lnTo>
                    <a:pt x="114" y="108"/>
                  </a:lnTo>
                  <a:lnTo>
                    <a:pt x="96" y="108"/>
                  </a:lnTo>
                  <a:lnTo>
                    <a:pt x="78" y="102"/>
                  </a:lnTo>
                  <a:lnTo>
                    <a:pt x="66" y="102"/>
                  </a:lnTo>
                  <a:lnTo>
                    <a:pt x="54" y="96"/>
                  </a:lnTo>
                  <a:lnTo>
                    <a:pt x="36" y="96"/>
                  </a:lnTo>
                  <a:lnTo>
                    <a:pt x="24" y="102"/>
                  </a:lnTo>
                  <a:lnTo>
                    <a:pt x="6" y="102"/>
                  </a:lnTo>
                  <a:lnTo>
                    <a:pt x="0" y="108"/>
                  </a:lnTo>
                  <a:lnTo>
                    <a:pt x="0" y="114"/>
                  </a:lnTo>
                  <a:lnTo>
                    <a:pt x="6" y="120"/>
                  </a:lnTo>
                  <a:lnTo>
                    <a:pt x="12" y="132"/>
                  </a:lnTo>
                  <a:lnTo>
                    <a:pt x="24" y="138"/>
                  </a:lnTo>
                  <a:lnTo>
                    <a:pt x="30" y="150"/>
                  </a:lnTo>
                  <a:lnTo>
                    <a:pt x="36" y="156"/>
                  </a:lnTo>
                  <a:lnTo>
                    <a:pt x="42" y="156"/>
                  </a:lnTo>
                  <a:lnTo>
                    <a:pt x="48" y="150"/>
                  </a:lnTo>
                  <a:lnTo>
                    <a:pt x="54" y="138"/>
                  </a:lnTo>
                  <a:lnTo>
                    <a:pt x="60" y="132"/>
                  </a:lnTo>
                  <a:lnTo>
                    <a:pt x="138" y="132"/>
                  </a:lnTo>
                  <a:lnTo>
                    <a:pt x="156" y="126"/>
                  </a:lnTo>
                  <a:lnTo>
                    <a:pt x="168" y="126"/>
                  </a:lnTo>
                  <a:lnTo>
                    <a:pt x="180" y="144"/>
                  </a:lnTo>
                  <a:lnTo>
                    <a:pt x="168" y="11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15" name="Guyane (French Guiana)" descr="© INSCALE GmbH, 05.05.2010&#10;http://www.presentationload.com/">
              <a:extLst>
                <a:ext uri="{FF2B5EF4-FFF2-40B4-BE49-F238E27FC236}">
                  <a16:creationId xmlns:a16="http://schemas.microsoft.com/office/drawing/2014/main" id="{0C0F1E9D-E451-1D68-A51B-7CD16D48A2A8}"/>
                </a:ext>
              </a:extLst>
            </p:cNvPr>
            <p:cNvSpPr>
              <a:spLocks/>
            </p:cNvSpPr>
            <p:nvPr/>
          </p:nvSpPr>
          <p:spPr bwMode="gray">
            <a:xfrm>
              <a:off x="2760431" y="3042075"/>
              <a:ext cx="77083" cy="112660"/>
            </a:xfrm>
            <a:custGeom>
              <a:avLst/>
              <a:gdLst>
                <a:gd name="T0" fmla="*/ 2147483647 w 52"/>
                <a:gd name="T1" fmla="*/ 2147483647 h 76"/>
                <a:gd name="T2" fmla="*/ 2147483647 w 52"/>
                <a:gd name="T3" fmla="*/ 2147483647 h 76"/>
                <a:gd name="T4" fmla="*/ 2147483647 w 52"/>
                <a:gd name="T5" fmla="*/ 2147483647 h 76"/>
                <a:gd name="T6" fmla="*/ 2147483647 w 52"/>
                <a:gd name="T7" fmla="*/ 2147483647 h 76"/>
                <a:gd name="T8" fmla="*/ 2147483647 w 52"/>
                <a:gd name="T9" fmla="*/ 2147483647 h 76"/>
                <a:gd name="T10" fmla="*/ 2147483647 w 52"/>
                <a:gd name="T11" fmla="*/ 2147483647 h 76"/>
                <a:gd name="T12" fmla="*/ 2147483647 w 52"/>
                <a:gd name="T13" fmla="*/ 2147483647 h 76"/>
                <a:gd name="T14" fmla="*/ 2147483647 w 52"/>
                <a:gd name="T15" fmla="*/ 2147483647 h 76"/>
                <a:gd name="T16" fmla="*/ 2147483647 w 52"/>
                <a:gd name="T17" fmla="*/ 2147483647 h 76"/>
                <a:gd name="T18" fmla="*/ 2147483647 w 52"/>
                <a:gd name="T19" fmla="*/ 2147483647 h 76"/>
                <a:gd name="T20" fmla="*/ 2147483647 w 52"/>
                <a:gd name="T21" fmla="*/ 2147483647 h 76"/>
                <a:gd name="T22" fmla="*/ 2147483647 w 52"/>
                <a:gd name="T23" fmla="*/ 0 h 76"/>
                <a:gd name="T24" fmla="*/ 2147483647 w 52"/>
                <a:gd name="T25" fmla="*/ 2147483647 h 76"/>
                <a:gd name="T26" fmla="*/ 2147483647 w 52"/>
                <a:gd name="T27" fmla="*/ 2147483647 h 76"/>
                <a:gd name="T28" fmla="*/ 2147483647 w 52"/>
                <a:gd name="T29" fmla="*/ 2147483647 h 76"/>
                <a:gd name="T30" fmla="*/ 2147483647 w 52"/>
                <a:gd name="T31" fmla="*/ 2147483647 h 76"/>
                <a:gd name="T32" fmla="*/ 2147483647 w 52"/>
                <a:gd name="T33" fmla="*/ 2147483647 h 76"/>
                <a:gd name="T34" fmla="*/ 2147483647 w 52"/>
                <a:gd name="T35" fmla="*/ 2147483647 h 76"/>
                <a:gd name="T36" fmla="*/ 2147483647 w 52"/>
                <a:gd name="T37" fmla="*/ 2147483647 h 76"/>
                <a:gd name="T38" fmla="*/ 2147483647 w 52"/>
                <a:gd name="T39" fmla="*/ 2147483647 h 76"/>
                <a:gd name="T40" fmla="*/ 2147483647 w 52"/>
                <a:gd name="T41" fmla="*/ 2147483647 h 76"/>
                <a:gd name="T42" fmla="*/ 2147483647 w 52"/>
                <a:gd name="T43" fmla="*/ 2147483647 h 76"/>
                <a:gd name="T44" fmla="*/ 2147483647 w 52"/>
                <a:gd name="T45" fmla="*/ 2147483647 h 76"/>
                <a:gd name="T46" fmla="*/ 2147483647 w 52"/>
                <a:gd name="T47" fmla="*/ 2147483647 h 76"/>
                <a:gd name="T48" fmla="*/ 2147483647 w 52"/>
                <a:gd name="T49" fmla="*/ 2147483647 h 76"/>
                <a:gd name="T50" fmla="*/ 2147483647 w 52"/>
                <a:gd name="T51" fmla="*/ 2147483647 h 76"/>
                <a:gd name="T52" fmla="*/ 2147483647 w 52"/>
                <a:gd name="T53" fmla="*/ 2147483647 h 76"/>
                <a:gd name="T54" fmla="*/ 2147483647 w 52"/>
                <a:gd name="T55" fmla="*/ 2147483647 h 76"/>
                <a:gd name="T56" fmla="*/ 2147483647 w 52"/>
                <a:gd name="T57" fmla="*/ 2147483647 h 76"/>
                <a:gd name="T58" fmla="*/ 2147483647 w 52"/>
                <a:gd name="T59" fmla="*/ 2147483647 h 76"/>
                <a:gd name="T60" fmla="*/ 2147483647 w 52"/>
                <a:gd name="T61" fmla="*/ 2147483647 h 76"/>
                <a:gd name="T62" fmla="*/ 2147483647 w 52"/>
                <a:gd name="T63" fmla="*/ 2147483647 h 76"/>
                <a:gd name="T64" fmla="*/ 0 w 52"/>
                <a:gd name="T65" fmla="*/ 2147483647 h 76"/>
                <a:gd name="T66" fmla="*/ 0 w 52"/>
                <a:gd name="T67" fmla="*/ 2147483647 h 76"/>
                <a:gd name="T68" fmla="*/ 2147483647 w 52"/>
                <a:gd name="T69" fmla="*/ 2147483647 h 76"/>
                <a:gd name="T70" fmla="*/ 2147483647 w 52"/>
                <a:gd name="T71" fmla="*/ 2147483647 h 76"/>
                <a:gd name="T72" fmla="*/ 2147483647 w 52"/>
                <a:gd name="T73" fmla="*/ 2147483647 h 76"/>
                <a:gd name="T74" fmla="*/ 2147483647 w 52"/>
                <a:gd name="T75" fmla="*/ 2147483647 h 76"/>
                <a:gd name="T76" fmla="*/ 2147483647 w 52"/>
                <a:gd name="T77" fmla="*/ 2147483647 h 76"/>
                <a:gd name="T78" fmla="*/ 2147483647 w 52"/>
                <a:gd name="T79" fmla="*/ 2147483647 h 76"/>
                <a:gd name="T80" fmla="*/ 2147483647 w 52"/>
                <a:gd name="T81" fmla="*/ 2147483647 h 76"/>
                <a:gd name="T82" fmla="*/ 2147483647 w 52"/>
                <a:gd name="T83" fmla="*/ 2147483647 h 76"/>
                <a:gd name="T84" fmla="*/ 2147483647 w 52"/>
                <a:gd name="T85" fmla="*/ 2147483647 h 76"/>
                <a:gd name="T86" fmla="*/ 2147483647 w 52"/>
                <a:gd name="T87" fmla="*/ 2147483647 h 76"/>
                <a:gd name="T88" fmla="*/ 2147483647 w 52"/>
                <a:gd name="T89" fmla="*/ 2147483647 h 76"/>
                <a:gd name="T90" fmla="*/ 2147483647 w 52"/>
                <a:gd name="T91" fmla="*/ 2147483647 h 76"/>
                <a:gd name="T92" fmla="*/ 2147483647 w 52"/>
                <a:gd name="T93" fmla="*/ 2147483647 h 76"/>
                <a:gd name="T94" fmla="*/ 2147483647 w 52"/>
                <a:gd name="T95" fmla="*/ 2147483647 h 76"/>
                <a:gd name="T96" fmla="*/ 2147483647 w 52"/>
                <a:gd name="T97" fmla="*/ 2147483647 h 76"/>
                <a:gd name="T98" fmla="*/ 2147483647 w 52"/>
                <a:gd name="T99" fmla="*/ 2147483647 h 76"/>
                <a:gd name="T100" fmla="*/ 2147483647 w 52"/>
                <a:gd name="T101" fmla="*/ 2147483647 h 76"/>
                <a:gd name="T102" fmla="*/ 2147483647 w 52"/>
                <a:gd name="T103" fmla="*/ 2147483647 h 76"/>
                <a:gd name="T104" fmla="*/ 2147483647 w 52"/>
                <a:gd name="T105" fmla="*/ 2147483647 h 76"/>
                <a:gd name="T106" fmla="*/ 2147483647 w 52"/>
                <a:gd name="T107" fmla="*/ 2147483647 h 76"/>
                <a:gd name="T108" fmla="*/ 2147483647 w 52"/>
                <a:gd name="T109" fmla="*/ 2147483647 h 76"/>
                <a:gd name="T110" fmla="*/ 2147483647 w 52"/>
                <a:gd name="T111" fmla="*/ 2147483647 h 76"/>
                <a:gd name="T112" fmla="*/ 2147483647 w 52"/>
                <a:gd name="T113" fmla="*/ 2147483647 h 76"/>
                <a:gd name="T114" fmla="*/ 2147483647 w 52"/>
                <a:gd name="T115" fmla="*/ 2147483647 h 7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52"/>
                <a:gd name="T175" fmla="*/ 0 h 76"/>
                <a:gd name="T176" fmla="*/ 52 w 52"/>
                <a:gd name="T177" fmla="*/ 76 h 7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52" h="76">
                  <a:moveTo>
                    <a:pt x="52" y="32"/>
                  </a:moveTo>
                  <a:lnTo>
                    <a:pt x="50" y="26"/>
                  </a:lnTo>
                  <a:lnTo>
                    <a:pt x="48" y="24"/>
                  </a:lnTo>
                  <a:lnTo>
                    <a:pt x="46" y="22"/>
                  </a:lnTo>
                  <a:lnTo>
                    <a:pt x="46" y="20"/>
                  </a:lnTo>
                  <a:lnTo>
                    <a:pt x="40" y="20"/>
                  </a:lnTo>
                  <a:lnTo>
                    <a:pt x="32" y="6"/>
                  </a:lnTo>
                  <a:lnTo>
                    <a:pt x="24" y="6"/>
                  </a:lnTo>
                  <a:lnTo>
                    <a:pt x="22" y="4"/>
                  </a:lnTo>
                  <a:lnTo>
                    <a:pt x="20" y="4"/>
                  </a:lnTo>
                  <a:lnTo>
                    <a:pt x="16" y="2"/>
                  </a:lnTo>
                  <a:lnTo>
                    <a:pt x="14" y="0"/>
                  </a:lnTo>
                  <a:lnTo>
                    <a:pt x="12" y="4"/>
                  </a:lnTo>
                  <a:lnTo>
                    <a:pt x="12" y="10"/>
                  </a:lnTo>
                  <a:lnTo>
                    <a:pt x="10" y="10"/>
                  </a:lnTo>
                  <a:lnTo>
                    <a:pt x="8" y="12"/>
                  </a:lnTo>
                  <a:lnTo>
                    <a:pt x="6" y="14"/>
                  </a:lnTo>
                  <a:lnTo>
                    <a:pt x="4" y="16"/>
                  </a:lnTo>
                  <a:lnTo>
                    <a:pt x="2" y="20"/>
                  </a:lnTo>
                  <a:lnTo>
                    <a:pt x="2" y="28"/>
                  </a:lnTo>
                  <a:lnTo>
                    <a:pt x="4" y="32"/>
                  </a:lnTo>
                  <a:lnTo>
                    <a:pt x="4" y="36"/>
                  </a:lnTo>
                  <a:lnTo>
                    <a:pt x="6" y="40"/>
                  </a:lnTo>
                  <a:lnTo>
                    <a:pt x="10" y="44"/>
                  </a:lnTo>
                  <a:lnTo>
                    <a:pt x="12" y="46"/>
                  </a:lnTo>
                  <a:lnTo>
                    <a:pt x="12" y="48"/>
                  </a:lnTo>
                  <a:lnTo>
                    <a:pt x="6" y="54"/>
                  </a:lnTo>
                  <a:lnTo>
                    <a:pt x="8" y="62"/>
                  </a:lnTo>
                  <a:lnTo>
                    <a:pt x="6" y="64"/>
                  </a:lnTo>
                  <a:lnTo>
                    <a:pt x="4" y="64"/>
                  </a:lnTo>
                  <a:lnTo>
                    <a:pt x="4" y="66"/>
                  </a:lnTo>
                  <a:lnTo>
                    <a:pt x="2" y="68"/>
                  </a:lnTo>
                  <a:lnTo>
                    <a:pt x="0" y="72"/>
                  </a:lnTo>
                  <a:lnTo>
                    <a:pt x="4" y="76"/>
                  </a:lnTo>
                  <a:lnTo>
                    <a:pt x="10" y="76"/>
                  </a:lnTo>
                  <a:lnTo>
                    <a:pt x="12" y="74"/>
                  </a:lnTo>
                  <a:lnTo>
                    <a:pt x="12" y="72"/>
                  </a:lnTo>
                  <a:lnTo>
                    <a:pt x="14" y="72"/>
                  </a:lnTo>
                  <a:lnTo>
                    <a:pt x="16" y="72"/>
                  </a:lnTo>
                  <a:lnTo>
                    <a:pt x="18" y="72"/>
                  </a:lnTo>
                  <a:lnTo>
                    <a:pt x="20" y="72"/>
                  </a:lnTo>
                  <a:lnTo>
                    <a:pt x="22" y="72"/>
                  </a:lnTo>
                  <a:lnTo>
                    <a:pt x="26" y="74"/>
                  </a:lnTo>
                  <a:lnTo>
                    <a:pt x="30" y="74"/>
                  </a:lnTo>
                  <a:lnTo>
                    <a:pt x="32" y="72"/>
                  </a:lnTo>
                  <a:lnTo>
                    <a:pt x="40" y="64"/>
                  </a:lnTo>
                  <a:lnTo>
                    <a:pt x="40" y="60"/>
                  </a:lnTo>
                  <a:lnTo>
                    <a:pt x="44" y="50"/>
                  </a:lnTo>
                  <a:lnTo>
                    <a:pt x="46" y="46"/>
                  </a:lnTo>
                  <a:lnTo>
                    <a:pt x="48" y="44"/>
                  </a:lnTo>
                  <a:lnTo>
                    <a:pt x="50" y="42"/>
                  </a:lnTo>
                  <a:lnTo>
                    <a:pt x="50" y="40"/>
                  </a:lnTo>
                  <a:lnTo>
                    <a:pt x="52" y="38"/>
                  </a:lnTo>
                  <a:lnTo>
                    <a:pt x="52" y="36"/>
                  </a:lnTo>
                  <a:lnTo>
                    <a:pt x="52" y="34"/>
                  </a:lnTo>
                  <a:lnTo>
                    <a:pt x="52" y="3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16" name="Guyana" descr="© INSCALE GmbH, 05.05.2010&#10;http://www.presentationload.com/">
              <a:extLst>
                <a:ext uri="{FF2B5EF4-FFF2-40B4-BE49-F238E27FC236}">
                  <a16:creationId xmlns:a16="http://schemas.microsoft.com/office/drawing/2014/main" id="{FEFE796D-2178-DEC9-0B11-2DB369502E6B}"/>
                </a:ext>
              </a:extLst>
            </p:cNvPr>
            <p:cNvSpPr>
              <a:spLocks/>
            </p:cNvSpPr>
            <p:nvPr/>
          </p:nvSpPr>
          <p:spPr bwMode="gray">
            <a:xfrm>
              <a:off x="2579582" y="2960544"/>
              <a:ext cx="123038" cy="220874"/>
            </a:xfrm>
            <a:custGeom>
              <a:avLst/>
              <a:gdLst>
                <a:gd name="T0" fmla="*/ 2147483647 w 324"/>
                <a:gd name="T1" fmla="*/ 2147483647 h 582"/>
                <a:gd name="T2" fmla="*/ 2147483647 w 324"/>
                <a:gd name="T3" fmla="*/ 2147483647 h 582"/>
                <a:gd name="T4" fmla="*/ 2147483647 w 324"/>
                <a:gd name="T5" fmla="*/ 2147483647 h 582"/>
                <a:gd name="T6" fmla="*/ 2147483647 w 324"/>
                <a:gd name="T7" fmla="*/ 2147483647 h 582"/>
                <a:gd name="T8" fmla="*/ 2147483647 w 324"/>
                <a:gd name="T9" fmla="*/ 2147483647 h 582"/>
                <a:gd name="T10" fmla="*/ 2147483647 w 324"/>
                <a:gd name="T11" fmla="*/ 2147483647 h 582"/>
                <a:gd name="T12" fmla="*/ 2147483647 w 324"/>
                <a:gd name="T13" fmla="*/ 2147483647 h 582"/>
                <a:gd name="T14" fmla="*/ 2147483647 w 324"/>
                <a:gd name="T15" fmla="*/ 2147483647 h 582"/>
                <a:gd name="T16" fmla="*/ 0 w 324"/>
                <a:gd name="T17" fmla="*/ 2147483647 h 582"/>
                <a:gd name="T18" fmla="*/ 2147483647 w 324"/>
                <a:gd name="T19" fmla="*/ 2147483647 h 582"/>
                <a:gd name="T20" fmla="*/ 2147483647 w 324"/>
                <a:gd name="T21" fmla="*/ 2147483647 h 582"/>
                <a:gd name="T22" fmla="*/ 2147483647 w 324"/>
                <a:gd name="T23" fmla="*/ 2147483647 h 582"/>
                <a:gd name="T24" fmla="*/ 2147483647 w 324"/>
                <a:gd name="T25" fmla="*/ 2147483647 h 582"/>
                <a:gd name="T26" fmla="*/ 2147483647 w 324"/>
                <a:gd name="T27" fmla="*/ 2147483647 h 582"/>
                <a:gd name="T28" fmla="*/ 2147483647 w 324"/>
                <a:gd name="T29" fmla="*/ 2147483647 h 582"/>
                <a:gd name="T30" fmla="*/ 2147483647 w 324"/>
                <a:gd name="T31" fmla="*/ 2147483647 h 582"/>
                <a:gd name="T32" fmla="*/ 2147483647 w 324"/>
                <a:gd name="T33" fmla="*/ 2147483647 h 582"/>
                <a:gd name="T34" fmla="*/ 2147483647 w 324"/>
                <a:gd name="T35" fmla="*/ 2147483647 h 582"/>
                <a:gd name="T36" fmla="*/ 2147483647 w 324"/>
                <a:gd name="T37" fmla="*/ 2147483647 h 582"/>
                <a:gd name="T38" fmla="*/ 2147483647 w 324"/>
                <a:gd name="T39" fmla="*/ 2147483647 h 582"/>
                <a:gd name="T40" fmla="*/ 2147483647 w 324"/>
                <a:gd name="T41" fmla="*/ 2147483647 h 582"/>
                <a:gd name="T42" fmla="*/ 2147483647 w 324"/>
                <a:gd name="T43" fmla="*/ 2147483647 h 582"/>
                <a:gd name="T44" fmla="*/ 2147483647 w 324"/>
                <a:gd name="T45" fmla="*/ 2147483647 h 582"/>
                <a:gd name="T46" fmla="*/ 2147483647 w 324"/>
                <a:gd name="T47" fmla="*/ 2147483647 h 582"/>
                <a:gd name="T48" fmla="*/ 2147483647 w 324"/>
                <a:gd name="T49" fmla="*/ 2147483647 h 582"/>
                <a:gd name="T50" fmla="*/ 2147483647 w 324"/>
                <a:gd name="T51" fmla="*/ 2147483647 h 582"/>
                <a:gd name="T52" fmla="*/ 2147483647 w 324"/>
                <a:gd name="T53" fmla="*/ 2147483647 h 582"/>
                <a:gd name="T54" fmla="*/ 2147483647 w 324"/>
                <a:gd name="T55" fmla="*/ 2147483647 h 582"/>
                <a:gd name="T56" fmla="*/ 2147483647 w 324"/>
                <a:gd name="T57" fmla="*/ 2147483647 h 582"/>
                <a:gd name="T58" fmla="*/ 2147483647 w 324"/>
                <a:gd name="T59" fmla="*/ 2147483647 h 582"/>
                <a:gd name="T60" fmla="*/ 2147483647 w 324"/>
                <a:gd name="T61" fmla="*/ 2147483647 h 582"/>
                <a:gd name="T62" fmla="*/ 2147483647 w 324"/>
                <a:gd name="T63" fmla="*/ 2147483647 h 582"/>
                <a:gd name="T64" fmla="*/ 2147483647 w 324"/>
                <a:gd name="T65" fmla="*/ 2147483647 h 582"/>
                <a:gd name="T66" fmla="*/ 2147483647 w 324"/>
                <a:gd name="T67" fmla="*/ 2147483647 h 582"/>
                <a:gd name="T68" fmla="*/ 2147483647 w 324"/>
                <a:gd name="T69" fmla="*/ 2147483647 h 582"/>
                <a:gd name="T70" fmla="*/ 2147483647 w 324"/>
                <a:gd name="T71" fmla="*/ 2147483647 h 582"/>
                <a:gd name="T72" fmla="*/ 2147483647 w 324"/>
                <a:gd name="T73" fmla="*/ 2147483647 h 582"/>
                <a:gd name="T74" fmla="*/ 2147483647 w 324"/>
                <a:gd name="T75" fmla="*/ 2147483647 h 582"/>
                <a:gd name="T76" fmla="*/ 2147483647 w 324"/>
                <a:gd name="T77" fmla="*/ 2147483647 h 582"/>
                <a:gd name="T78" fmla="*/ 2147483647 w 324"/>
                <a:gd name="T79" fmla="*/ 2147483647 h 582"/>
                <a:gd name="T80" fmla="*/ 2147483647 w 324"/>
                <a:gd name="T81" fmla="*/ 2147483647 h 582"/>
                <a:gd name="T82" fmla="*/ 2147483647 w 324"/>
                <a:gd name="T83" fmla="*/ 2147483647 h 582"/>
                <a:gd name="T84" fmla="*/ 2147483647 w 324"/>
                <a:gd name="T85" fmla="*/ 2147483647 h 582"/>
                <a:gd name="T86" fmla="*/ 2147483647 w 324"/>
                <a:gd name="T87" fmla="*/ 2147483647 h 582"/>
                <a:gd name="T88" fmla="*/ 2147483647 w 324"/>
                <a:gd name="T89" fmla="*/ 2147483647 h 582"/>
                <a:gd name="T90" fmla="*/ 2147483647 w 324"/>
                <a:gd name="T91" fmla="*/ 2147483647 h 582"/>
                <a:gd name="T92" fmla="*/ 2147483647 w 324"/>
                <a:gd name="T93" fmla="*/ 2147483647 h 582"/>
                <a:gd name="T94" fmla="*/ 2147483647 w 324"/>
                <a:gd name="T95" fmla="*/ 2147483647 h 582"/>
                <a:gd name="T96" fmla="*/ 2147483647 w 324"/>
                <a:gd name="T97" fmla="*/ 2147483647 h 582"/>
                <a:gd name="T98" fmla="*/ 2147483647 w 324"/>
                <a:gd name="T99" fmla="*/ 2147483647 h 582"/>
                <a:gd name="T100" fmla="*/ 2147483647 w 324"/>
                <a:gd name="T101" fmla="*/ 2147483647 h 582"/>
                <a:gd name="T102" fmla="*/ 2147483647 w 324"/>
                <a:gd name="T103" fmla="*/ 2147483647 h 582"/>
                <a:gd name="T104" fmla="*/ 2147483647 w 324"/>
                <a:gd name="T105" fmla="*/ 2147483647 h 582"/>
                <a:gd name="T106" fmla="*/ 2147483647 w 324"/>
                <a:gd name="T107" fmla="*/ 2147483647 h 582"/>
                <a:gd name="T108" fmla="*/ 2147483647 w 324"/>
                <a:gd name="T109" fmla="*/ 2147483647 h 582"/>
                <a:gd name="T110" fmla="*/ 2147483647 w 324"/>
                <a:gd name="T111" fmla="*/ 2147483647 h 582"/>
                <a:gd name="T112" fmla="*/ 2147483647 w 324"/>
                <a:gd name="T113" fmla="*/ 2147483647 h 582"/>
                <a:gd name="T114" fmla="*/ 2147483647 w 324"/>
                <a:gd name="T115" fmla="*/ 2147483647 h 582"/>
                <a:gd name="T116" fmla="*/ 2147483647 w 324"/>
                <a:gd name="T117" fmla="*/ 2147483647 h 582"/>
                <a:gd name="T118" fmla="*/ 2147483647 w 324"/>
                <a:gd name="T119" fmla="*/ 2147483647 h 582"/>
                <a:gd name="T120" fmla="*/ 2147483647 w 324"/>
                <a:gd name="T121" fmla="*/ 2147483647 h 582"/>
                <a:gd name="T122" fmla="*/ 2147483647 w 324"/>
                <a:gd name="T123" fmla="*/ 0 h 582"/>
                <a:gd name="T124" fmla="*/ 2147483647 w 324"/>
                <a:gd name="T125" fmla="*/ 2147483647 h 58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24"/>
                <a:gd name="T190" fmla="*/ 0 h 582"/>
                <a:gd name="T191" fmla="*/ 324 w 324"/>
                <a:gd name="T192" fmla="*/ 582 h 58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24" h="582">
                  <a:moveTo>
                    <a:pt x="90" y="42"/>
                  </a:moveTo>
                  <a:lnTo>
                    <a:pt x="84" y="48"/>
                  </a:lnTo>
                  <a:lnTo>
                    <a:pt x="72" y="48"/>
                  </a:lnTo>
                  <a:lnTo>
                    <a:pt x="60" y="60"/>
                  </a:lnTo>
                  <a:lnTo>
                    <a:pt x="60" y="102"/>
                  </a:lnTo>
                  <a:lnTo>
                    <a:pt x="84" y="102"/>
                  </a:lnTo>
                  <a:lnTo>
                    <a:pt x="84" y="120"/>
                  </a:lnTo>
                  <a:lnTo>
                    <a:pt x="78" y="126"/>
                  </a:lnTo>
                  <a:lnTo>
                    <a:pt x="66" y="132"/>
                  </a:lnTo>
                  <a:lnTo>
                    <a:pt x="54" y="132"/>
                  </a:lnTo>
                  <a:lnTo>
                    <a:pt x="42" y="138"/>
                  </a:lnTo>
                  <a:lnTo>
                    <a:pt x="12" y="138"/>
                  </a:lnTo>
                  <a:lnTo>
                    <a:pt x="12" y="144"/>
                  </a:lnTo>
                  <a:lnTo>
                    <a:pt x="30" y="162"/>
                  </a:lnTo>
                  <a:lnTo>
                    <a:pt x="30" y="180"/>
                  </a:lnTo>
                  <a:lnTo>
                    <a:pt x="18" y="186"/>
                  </a:lnTo>
                  <a:lnTo>
                    <a:pt x="12" y="186"/>
                  </a:lnTo>
                  <a:lnTo>
                    <a:pt x="0" y="192"/>
                  </a:lnTo>
                  <a:lnTo>
                    <a:pt x="0" y="204"/>
                  </a:lnTo>
                  <a:lnTo>
                    <a:pt x="6" y="210"/>
                  </a:lnTo>
                  <a:lnTo>
                    <a:pt x="12" y="222"/>
                  </a:lnTo>
                  <a:lnTo>
                    <a:pt x="48" y="258"/>
                  </a:lnTo>
                  <a:lnTo>
                    <a:pt x="72" y="264"/>
                  </a:lnTo>
                  <a:lnTo>
                    <a:pt x="78" y="252"/>
                  </a:lnTo>
                  <a:lnTo>
                    <a:pt x="90" y="264"/>
                  </a:lnTo>
                  <a:lnTo>
                    <a:pt x="96" y="276"/>
                  </a:lnTo>
                  <a:lnTo>
                    <a:pt x="96" y="294"/>
                  </a:lnTo>
                  <a:lnTo>
                    <a:pt x="90" y="306"/>
                  </a:lnTo>
                  <a:lnTo>
                    <a:pt x="84" y="312"/>
                  </a:lnTo>
                  <a:lnTo>
                    <a:pt x="84" y="318"/>
                  </a:lnTo>
                  <a:lnTo>
                    <a:pt x="90" y="324"/>
                  </a:lnTo>
                  <a:lnTo>
                    <a:pt x="96" y="324"/>
                  </a:lnTo>
                  <a:lnTo>
                    <a:pt x="108" y="318"/>
                  </a:lnTo>
                  <a:lnTo>
                    <a:pt x="114" y="318"/>
                  </a:lnTo>
                  <a:lnTo>
                    <a:pt x="114" y="348"/>
                  </a:lnTo>
                  <a:lnTo>
                    <a:pt x="120" y="354"/>
                  </a:lnTo>
                  <a:lnTo>
                    <a:pt x="126" y="354"/>
                  </a:lnTo>
                  <a:lnTo>
                    <a:pt x="126" y="366"/>
                  </a:lnTo>
                  <a:lnTo>
                    <a:pt x="120" y="378"/>
                  </a:lnTo>
                  <a:lnTo>
                    <a:pt x="108" y="390"/>
                  </a:lnTo>
                  <a:lnTo>
                    <a:pt x="96" y="432"/>
                  </a:lnTo>
                  <a:lnTo>
                    <a:pt x="90" y="444"/>
                  </a:lnTo>
                  <a:lnTo>
                    <a:pt x="90" y="450"/>
                  </a:lnTo>
                  <a:lnTo>
                    <a:pt x="84" y="462"/>
                  </a:lnTo>
                  <a:lnTo>
                    <a:pt x="84" y="468"/>
                  </a:lnTo>
                  <a:lnTo>
                    <a:pt x="90" y="480"/>
                  </a:lnTo>
                  <a:lnTo>
                    <a:pt x="114" y="504"/>
                  </a:lnTo>
                  <a:lnTo>
                    <a:pt x="114" y="534"/>
                  </a:lnTo>
                  <a:lnTo>
                    <a:pt x="144" y="570"/>
                  </a:lnTo>
                  <a:lnTo>
                    <a:pt x="156" y="570"/>
                  </a:lnTo>
                  <a:lnTo>
                    <a:pt x="162" y="582"/>
                  </a:lnTo>
                  <a:lnTo>
                    <a:pt x="198" y="582"/>
                  </a:lnTo>
                  <a:lnTo>
                    <a:pt x="204" y="576"/>
                  </a:lnTo>
                  <a:lnTo>
                    <a:pt x="204" y="564"/>
                  </a:lnTo>
                  <a:lnTo>
                    <a:pt x="216" y="552"/>
                  </a:lnTo>
                  <a:lnTo>
                    <a:pt x="234" y="552"/>
                  </a:lnTo>
                  <a:lnTo>
                    <a:pt x="240" y="540"/>
                  </a:lnTo>
                  <a:lnTo>
                    <a:pt x="270" y="540"/>
                  </a:lnTo>
                  <a:lnTo>
                    <a:pt x="270" y="534"/>
                  </a:lnTo>
                  <a:lnTo>
                    <a:pt x="288" y="516"/>
                  </a:lnTo>
                  <a:lnTo>
                    <a:pt x="300" y="516"/>
                  </a:lnTo>
                  <a:lnTo>
                    <a:pt x="312" y="528"/>
                  </a:lnTo>
                  <a:lnTo>
                    <a:pt x="318" y="528"/>
                  </a:lnTo>
                  <a:lnTo>
                    <a:pt x="324" y="522"/>
                  </a:lnTo>
                  <a:lnTo>
                    <a:pt x="324" y="510"/>
                  </a:lnTo>
                  <a:lnTo>
                    <a:pt x="318" y="504"/>
                  </a:lnTo>
                  <a:lnTo>
                    <a:pt x="312" y="492"/>
                  </a:lnTo>
                  <a:lnTo>
                    <a:pt x="306" y="474"/>
                  </a:lnTo>
                  <a:lnTo>
                    <a:pt x="288" y="456"/>
                  </a:lnTo>
                  <a:lnTo>
                    <a:pt x="282" y="444"/>
                  </a:lnTo>
                  <a:lnTo>
                    <a:pt x="282" y="420"/>
                  </a:lnTo>
                  <a:lnTo>
                    <a:pt x="288" y="414"/>
                  </a:lnTo>
                  <a:lnTo>
                    <a:pt x="288" y="396"/>
                  </a:lnTo>
                  <a:lnTo>
                    <a:pt x="276" y="408"/>
                  </a:lnTo>
                  <a:lnTo>
                    <a:pt x="276" y="414"/>
                  </a:lnTo>
                  <a:lnTo>
                    <a:pt x="264" y="414"/>
                  </a:lnTo>
                  <a:lnTo>
                    <a:pt x="258" y="402"/>
                  </a:lnTo>
                  <a:lnTo>
                    <a:pt x="252" y="396"/>
                  </a:lnTo>
                  <a:lnTo>
                    <a:pt x="246" y="384"/>
                  </a:lnTo>
                  <a:lnTo>
                    <a:pt x="246" y="372"/>
                  </a:lnTo>
                  <a:lnTo>
                    <a:pt x="240" y="372"/>
                  </a:lnTo>
                  <a:lnTo>
                    <a:pt x="240" y="366"/>
                  </a:lnTo>
                  <a:lnTo>
                    <a:pt x="234" y="360"/>
                  </a:lnTo>
                  <a:lnTo>
                    <a:pt x="234" y="348"/>
                  </a:lnTo>
                  <a:lnTo>
                    <a:pt x="240" y="336"/>
                  </a:lnTo>
                  <a:lnTo>
                    <a:pt x="246" y="330"/>
                  </a:lnTo>
                  <a:lnTo>
                    <a:pt x="246" y="288"/>
                  </a:lnTo>
                  <a:lnTo>
                    <a:pt x="252" y="282"/>
                  </a:lnTo>
                  <a:lnTo>
                    <a:pt x="264" y="276"/>
                  </a:lnTo>
                  <a:lnTo>
                    <a:pt x="294" y="276"/>
                  </a:lnTo>
                  <a:lnTo>
                    <a:pt x="300" y="270"/>
                  </a:lnTo>
                  <a:lnTo>
                    <a:pt x="300" y="258"/>
                  </a:lnTo>
                  <a:lnTo>
                    <a:pt x="288" y="246"/>
                  </a:lnTo>
                  <a:lnTo>
                    <a:pt x="288" y="234"/>
                  </a:lnTo>
                  <a:lnTo>
                    <a:pt x="294" y="222"/>
                  </a:lnTo>
                  <a:lnTo>
                    <a:pt x="300" y="216"/>
                  </a:lnTo>
                  <a:lnTo>
                    <a:pt x="306" y="204"/>
                  </a:lnTo>
                  <a:lnTo>
                    <a:pt x="306" y="192"/>
                  </a:lnTo>
                  <a:lnTo>
                    <a:pt x="300" y="180"/>
                  </a:lnTo>
                  <a:lnTo>
                    <a:pt x="294" y="174"/>
                  </a:lnTo>
                  <a:lnTo>
                    <a:pt x="276" y="174"/>
                  </a:lnTo>
                  <a:lnTo>
                    <a:pt x="270" y="180"/>
                  </a:lnTo>
                  <a:lnTo>
                    <a:pt x="270" y="156"/>
                  </a:lnTo>
                  <a:lnTo>
                    <a:pt x="258" y="150"/>
                  </a:lnTo>
                  <a:lnTo>
                    <a:pt x="252" y="138"/>
                  </a:lnTo>
                  <a:lnTo>
                    <a:pt x="234" y="132"/>
                  </a:lnTo>
                  <a:lnTo>
                    <a:pt x="216" y="132"/>
                  </a:lnTo>
                  <a:lnTo>
                    <a:pt x="204" y="138"/>
                  </a:lnTo>
                  <a:lnTo>
                    <a:pt x="198" y="150"/>
                  </a:lnTo>
                  <a:lnTo>
                    <a:pt x="198" y="156"/>
                  </a:lnTo>
                  <a:lnTo>
                    <a:pt x="192" y="162"/>
                  </a:lnTo>
                  <a:lnTo>
                    <a:pt x="192" y="168"/>
                  </a:lnTo>
                  <a:lnTo>
                    <a:pt x="192" y="162"/>
                  </a:lnTo>
                  <a:lnTo>
                    <a:pt x="198" y="156"/>
                  </a:lnTo>
                  <a:lnTo>
                    <a:pt x="198" y="144"/>
                  </a:lnTo>
                  <a:lnTo>
                    <a:pt x="204" y="132"/>
                  </a:lnTo>
                  <a:lnTo>
                    <a:pt x="204" y="114"/>
                  </a:lnTo>
                  <a:lnTo>
                    <a:pt x="210" y="102"/>
                  </a:lnTo>
                  <a:lnTo>
                    <a:pt x="210" y="78"/>
                  </a:lnTo>
                  <a:lnTo>
                    <a:pt x="192" y="42"/>
                  </a:lnTo>
                  <a:lnTo>
                    <a:pt x="180" y="30"/>
                  </a:lnTo>
                  <a:lnTo>
                    <a:pt x="132" y="6"/>
                  </a:lnTo>
                  <a:lnTo>
                    <a:pt x="126" y="0"/>
                  </a:lnTo>
                  <a:lnTo>
                    <a:pt x="120" y="0"/>
                  </a:lnTo>
                  <a:lnTo>
                    <a:pt x="102" y="36"/>
                  </a:lnTo>
                  <a:lnTo>
                    <a:pt x="96" y="42"/>
                  </a:lnTo>
                  <a:lnTo>
                    <a:pt x="90" y="4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17" name="Guinea-Bissau" descr="© INSCALE GmbH, 05.05.2010&#10;http://www.presentationload.com/">
              <a:extLst>
                <a:ext uri="{FF2B5EF4-FFF2-40B4-BE49-F238E27FC236}">
                  <a16:creationId xmlns:a16="http://schemas.microsoft.com/office/drawing/2014/main" id="{15835EFF-106B-D262-D234-F62F2F2FBD39}"/>
                </a:ext>
              </a:extLst>
            </p:cNvPr>
            <p:cNvSpPr>
              <a:spLocks/>
            </p:cNvSpPr>
            <p:nvPr/>
          </p:nvSpPr>
          <p:spPr bwMode="gray">
            <a:xfrm>
              <a:off x="3799574" y="2828614"/>
              <a:ext cx="69672" cy="59295"/>
            </a:xfrm>
            <a:custGeom>
              <a:avLst/>
              <a:gdLst>
                <a:gd name="T0" fmla="*/ 2147483647 w 186"/>
                <a:gd name="T1" fmla="*/ 2147483647 h 156"/>
                <a:gd name="T2" fmla="*/ 2147483647 w 186"/>
                <a:gd name="T3" fmla="*/ 2147483647 h 156"/>
                <a:gd name="T4" fmla="*/ 2147483647 w 186"/>
                <a:gd name="T5" fmla="*/ 2147483647 h 156"/>
                <a:gd name="T6" fmla="*/ 2147483647 w 186"/>
                <a:gd name="T7" fmla="*/ 2147483647 h 156"/>
                <a:gd name="T8" fmla="*/ 2147483647 w 186"/>
                <a:gd name="T9" fmla="*/ 2147483647 h 156"/>
                <a:gd name="T10" fmla="*/ 2147483647 w 186"/>
                <a:gd name="T11" fmla="*/ 2147483647 h 156"/>
                <a:gd name="T12" fmla="*/ 2147483647 w 186"/>
                <a:gd name="T13" fmla="*/ 2147483647 h 156"/>
                <a:gd name="T14" fmla="*/ 2147483647 w 186"/>
                <a:gd name="T15" fmla="*/ 2147483647 h 156"/>
                <a:gd name="T16" fmla="*/ 2147483647 w 186"/>
                <a:gd name="T17" fmla="*/ 2147483647 h 156"/>
                <a:gd name="T18" fmla="*/ 2147483647 w 186"/>
                <a:gd name="T19" fmla="*/ 2147483647 h 156"/>
                <a:gd name="T20" fmla="*/ 2147483647 w 186"/>
                <a:gd name="T21" fmla="*/ 2147483647 h 156"/>
                <a:gd name="T22" fmla="*/ 2147483647 w 186"/>
                <a:gd name="T23" fmla="*/ 2147483647 h 156"/>
                <a:gd name="T24" fmla="*/ 2147483647 w 186"/>
                <a:gd name="T25" fmla="*/ 2147483647 h 156"/>
                <a:gd name="T26" fmla="*/ 2147483647 w 186"/>
                <a:gd name="T27" fmla="*/ 2147483647 h 156"/>
                <a:gd name="T28" fmla="*/ 2147483647 w 186"/>
                <a:gd name="T29" fmla="*/ 0 h 156"/>
                <a:gd name="T30" fmla="*/ 2147483647 w 186"/>
                <a:gd name="T31" fmla="*/ 2147483647 h 156"/>
                <a:gd name="T32" fmla="*/ 2147483647 w 186"/>
                <a:gd name="T33" fmla="*/ 2147483647 h 156"/>
                <a:gd name="T34" fmla="*/ 2147483647 w 186"/>
                <a:gd name="T35" fmla="*/ 2147483647 h 156"/>
                <a:gd name="T36" fmla="*/ 0 w 186"/>
                <a:gd name="T37" fmla="*/ 2147483647 h 156"/>
                <a:gd name="T38" fmla="*/ 2147483647 w 186"/>
                <a:gd name="T39" fmla="*/ 2147483647 h 156"/>
                <a:gd name="T40" fmla="*/ 2147483647 w 186"/>
                <a:gd name="T41" fmla="*/ 2147483647 h 156"/>
                <a:gd name="T42" fmla="*/ 2147483647 w 186"/>
                <a:gd name="T43" fmla="*/ 2147483647 h 156"/>
                <a:gd name="T44" fmla="*/ 2147483647 w 186"/>
                <a:gd name="T45" fmla="*/ 2147483647 h 156"/>
                <a:gd name="T46" fmla="*/ 2147483647 w 186"/>
                <a:gd name="T47" fmla="*/ 2147483647 h 156"/>
                <a:gd name="T48" fmla="*/ 2147483647 w 186"/>
                <a:gd name="T49" fmla="*/ 2147483647 h 156"/>
                <a:gd name="T50" fmla="*/ 2147483647 w 186"/>
                <a:gd name="T51" fmla="*/ 2147483647 h 156"/>
                <a:gd name="T52" fmla="*/ 2147483647 w 186"/>
                <a:gd name="T53" fmla="*/ 2147483647 h 156"/>
                <a:gd name="T54" fmla="*/ 2147483647 w 186"/>
                <a:gd name="T55" fmla="*/ 2147483647 h 156"/>
                <a:gd name="T56" fmla="*/ 2147483647 w 186"/>
                <a:gd name="T57" fmla="*/ 2147483647 h 156"/>
                <a:gd name="T58" fmla="*/ 2147483647 w 186"/>
                <a:gd name="T59" fmla="*/ 2147483647 h 156"/>
                <a:gd name="T60" fmla="*/ 2147483647 w 186"/>
                <a:gd name="T61" fmla="*/ 2147483647 h 156"/>
                <a:gd name="T62" fmla="*/ 2147483647 w 186"/>
                <a:gd name="T63" fmla="*/ 2147483647 h 156"/>
                <a:gd name="T64" fmla="*/ 2147483647 w 186"/>
                <a:gd name="T65" fmla="*/ 2147483647 h 156"/>
                <a:gd name="T66" fmla="*/ 2147483647 w 186"/>
                <a:gd name="T67" fmla="*/ 2147483647 h 156"/>
                <a:gd name="T68" fmla="*/ 2147483647 w 186"/>
                <a:gd name="T69" fmla="*/ 2147483647 h 156"/>
                <a:gd name="T70" fmla="*/ 2147483647 w 186"/>
                <a:gd name="T71" fmla="*/ 2147483647 h 156"/>
                <a:gd name="T72" fmla="*/ 2147483647 w 186"/>
                <a:gd name="T73" fmla="*/ 2147483647 h 15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86"/>
                <a:gd name="T112" fmla="*/ 0 h 156"/>
                <a:gd name="T113" fmla="*/ 186 w 186"/>
                <a:gd name="T114" fmla="*/ 156 h 15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86" h="156">
                  <a:moveTo>
                    <a:pt x="126" y="102"/>
                  </a:moveTo>
                  <a:lnTo>
                    <a:pt x="132" y="96"/>
                  </a:lnTo>
                  <a:lnTo>
                    <a:pt x="144" y="90"/>
                  </a:lnTo>
                  <a:lnTo>
                    <a:pt x="174" y="90"/>
                  </a:lnTo>
                  <a:lnTo>
                    <a:pt x="180" y="84"/>
                  </a:lnTo>
                  <a:lnTo>
                    <a:pt x="186" y="72"/>
                  </a:lnTo>
                  <a:lnTo>
                    <a:pt x="186" y="66"/>
                  </a:lnTo>
                  <a:lnTo>
                    <a:pt x="180" y="60"/>
                  </a:lnTo>
                  <a:lnTo>
                    <a:pt x="168" y="54"/>
                  </a:lnTo>
                  <a:lnTo>
                    <a:pt x="162" y="48"/>
                  </a:lnTo>
                  <a:lnTo>
                    <a:pt x="162" y="36"/>
                  </a:lnTo>
                  <a:lnTo>
                    <a:pt x="168" y="30"/>
                  </a:lnTo>
                  <a:lnTo>
                    <a:pt x="186" y="30"/>
                  </a:lnTo>
                  <a:lnTo>
                    <a:pt x="186" y="6"/>
                  </a:lnTo>
                  <a:lnTo>
                    <a:pt x="84" y="0"/>
                  </a:lnTo>
                  <a:lnTo>
                    <a:pt x="54" y="24"/>
                  </a:lnTo>
                  <a:lnTo>
                    <a:pt x="18" y="24"/>
                  </a:lnTo>
                  <a:lnTo>
                    <a:pt x="6" y="36"/>
                  </a:lnTo>
                  <a:lnTo>
                    <a:pt x="0" y="72"/>
                  </a:lnTo>
                  <a:lnTo>
                    <a:pt x="6" y="78"/>
                  </a:lnTo>
                  <a:lnTo>
                    <a:pt x="18" y="78"/>
                  </a:lnTo>
                  <a:lnTo>
                    <a:pt x="42" y="66"/>
                  </a:lnTo>
                  <a:lnTo>
                    <a:pt x="66" y="66"/>
                  </a:lnTo>
                  <a:lnTo>
                    <a:pt x="90" y="60"/>
                  </a:lnTo>
                  <a:lnTo>
                    <a:pt x="90" y="84"/>
                  </a:lnTo>
                  <a:lnTo>
                    <a:pt x="78" y="78"/>
                  </a:lnTo>
                  <a:lnTo>
                    <a:pt x="72" y="78"/>
                  </a:lnTo>
                  <a:lnTo>
                    <a:pt x="66" y="72"/>
                  </a:lnTo>
                  <a:lnTo>
                    <a:pt x="54" y="72"/>
                  </a:lnTo>
                  <a:lnTo>
                    <a:pt x="54" y="96"/>
                  </a:lnTo>
                  <a:lnTo>
                    <a:pt x="60" y="102"/>
                  </a:lnTo>
                  <a:lnTo>
                    <a:pt x="90" y="96"/>
                  </a:lnTo>
                  <a:lnTo>
                    <a:pt x="54" y="114"/>
                  </a:lnTo>
                  <a:lnTo>
                    <a:pt x="84" y="156"/>
                  </a:lnTo>
                  <a:lnTo>
                    <a:pt x="90" y="132"/>
                  </a:lnTo>
                  <a:lnTo>
                    <a:pt x="108" y="102"/>
                  </a:lnTo>
                  <a:lnTo>
                    <a:pt x="126" y="10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18" name="Guinea" descr="© INSCALE GmbH, 05.05.2010&#10;http://www.presentationload.com/">
              <a:extLst>
                <a:ext uri="{FF2B5EF4-FFF2-40B4-BE49-F238E27FC236}">
                  <a16:creationId xmlns:a16="http://schemas.microsoft.com/office/drawing/2014/main" id="{13C1CE12-19FD-FE53-425B-C453AE869CE8}"/>
                </a:ext>
              </a:extLst>
            </p:cNvPr>
            <p:cNvSpPr>
              <a:spLocks/>
            </p:cNvSpPr>
            <p:nvPr/>
          </p:nvSpPr>
          <p:spPr bwMode="gray">
            <a:xfrm>
              <a:off x="3833669" y="2831578"/>
              <a:ext cx="197155" cy="167509"/>
            </a:xfrm>
            <a:custGeom>
              <a:avLst/>
              <a:gdLst>
                <a:gd name="T0" fmla="*/ 2147483647 w 522"/>
                <a:gd name="T1" fmla="*/ 2147483647 h 444"/>
                <a:gd name="T2" fmla="*/ 2147483647 w 522"/>
                <a:gd name="T3" fmla="*/ 2147483647 h 444"/>
                <a:gd name="T4" fmla="*/ 2147483647 w 522"/>
                <a:gd name="T5" fmla="*/ 2147483647 h 444"/>
                <a:gd name="T6" fmla="*/ 2147483647 w 522"/>
                <a:gd name="T7" fmla="*/ 2147483647 h 444"/>
                <a:gd name="T8" fmla="*/ 2147483647 w 522"/>
                <a:gd name="T9" fmla="*/ 2147483647 h 444"/>
                <a:gd name="T10" fmla="*/ 2147483647 w 522"/>
                <a:gd name="T11" fmla="*/ 2147483647 h 444"/>
                <a:gd name="T12" fmla="*/ 2147483647 w 522"/>
                <a:gd name="T13" fmla="*/ 2147483647 h 444"/>
                <a:gd name="T14" fmla="*/ 2147483647 w 522"/>
                <a:gd name="T15" fmla="*/ 2147483647 h 444"/>
                <a:gd name="T16" fmla="*/ 2147483647 w 522"/>
                <a:gd name="T17" fmla="*/ 2147483647 h 444"/>
                <a:gd name="T18" fmla="*/ 2147483647 w 522"/>
                <a:gd name="T19" fmla="*/ 2147483647 h 444"/>
                <a:gd name="T20" fmla="*/ 2147483647 w 522"/>
                <a:gd name="T21" fmla="*/ 2147483647 h 444"/>
                <a:gd name="T22" fmla="*/ 2147483647 w 522"/>
                <a:gd name="T23" fmla="*/ 2147483647 h 444"/>
                <a:gd name="T24" fmla="*/ 2147483647 w 522"/>
                <a:gd name="T25" fmla="*/ 2147483647 h 444"/>
                <a:gd name="T26" fmla="*/ 2147483647 w 522"/>
                <a:gd name="T27" fmla="*/ 2147483647 h 444"/>
                <a:gd name="T28" fmla="*/ 2147483647 w 522"/>
                <a:gd name="T29" fmla="*/ 2147483647 h 444"/>
                <a:gd name="T30" fmla="*/ 2147483647 w 522"/>
                <a:gd name="T31" fmla="*/ 2147483647 h 444"/>
                <a:gd name="T32" fmla="*/ 2147483647 w 522"/>
                <a:gd name="T33" fmla="*/ 2147483647 h 444"/>
                <a:gd name="T34" fmla="*/ 2147483647 w 522"/>
                <a:gd name="T35" fmla="*/ 2147483647 h 444"/>
                <a:gd name="T36" fmla="*/ 2147483647 w 522"/>
                <a:gd name="T37" fmla="*/ 2147483647 h 444"/>
                <a:gd name="T38" fmla="*/ 2147483647 w 522"/>
                <a:gd name="T39" fmla="*/ 2147483647 h 444"/>
                <a:gd name="T40" fmla="*/ 2147483647 w 522"/>
                <a:gd name="T41" fmla="*/ 2147483647 h 444"/>
                <a:gd name="T42" fmla="*/ 2147483647 w 522"/>
                <a:gd name="T43" fmla="*/ 2147483647 h 444"/>
                <a:gd name="T44" fmla="*/ 2147483647 w 522"/>
                <a:gd name="T45" fmla="*/ 2147483647 h 444"/>
                <a:gd name="T46" fmla="*/ 2147483647 w 522"/>
                <a:gd name="T47" fmla="*/ 2147483647 h 444"/>
                <a:gd name="T48" fmla="*/ 2147483647 w 522"/>
                <a:gd name="T49" fmla="*/ 2147483647 h 444"/>
                <a:gd name="T50" fmla="*/ 2147483647 w 522"/>
                <a:gd name="T51" fmla="*/ 2147483647 h 444"/>
                <a:gd name="T52" fmla="*/ 2147483647 w 522"/>
                <a:gd name="T53" fmla="*/ 2147483647 h 444"/>
                <a:gd name="T54" fmla="*/ 2147483647 w 522"/>
                <a:gd name="T55" fmla="*/ 2147483647 h 444"/>
                <a:gd name="T56" fmla="*/ 2147483647 w 522"/>
                <a:gd name="T57" fmla="*/ 2147483647 h 444"/>
                <a:gd name="T58" fmla="*/ 2147483647 w 522"/>
                <a:gd name="T59" fmla="*/ 2147483647 h 444"/>
                <a:gd name="T60" fmla="*/ 2147483647 w 522"/>
                <a:gd name="T61" fmla="*/ 2147483647 h 444"/>
                <a:gd name="T62" fmla="*/ 2147483647 w 522"/>
                <a:gd name="T63" fmla="*/ 2147483647 h 444"/>
                <a:gd name="T64" fmla="*/ 2147483647 w 522"/>
                <a:gd name="T65" fmla="*/ 2147483647 h 444"/>
                <a:gd name="T66" fmla="*/ 2147483647 w 522"/>
                <a:gd name="T67" fmla="*/ 2147483647 h 444"/>
                <a:gd name="T68" fmla="*/ 2147483647 w 522"/>
                <a:gd name="T69" fmla="*/ 2147483647 h 444"/>
                <a:gd name="T70" fmla="*/ 2147483647 w 522"/>
                <a:gd name="T71" fmla="*/ 2147483647 h 444"/>
                <a:gd name="T72" fmla="*/ 2147483647 w 522"/>
                <a:gd name="T73" fmla="*/ 2147483647 h 444"/>
                <a:gd name="T74" fmla="*/ 2147483647 w 522"/>
                <a:gd name="T75" fmla="*/ 2147483647 h 444"/>
                <a:gd name="T76" fmla="*/ 2147483647 w 522"/>
                <a:gd name="T77" fmla="*/ 2147483647 h 444"/>
                <a:gd name="T78" fmla="*/ 2147483647 w 522"/>
                <a:gd name="T79" fmla="*/ 2147483647 h 444"/>
                <a:gd name="T80" fmla="*/ 2147483647 w 522"/>
                <a:gd name="T81" fmla="*/ 2147483647 h 444"/>
                <a:gd name="T82" fmla="*/ 2147483647 w 522"/>
                <a:gd name="T83" fmla="*/ 2147483647 h 444"/>
                <a:gd name="T84" fmla="*/ 2147483647 w 522"/>
                <a:gd name="T85" fmla="*/ 2147483647 h 444"/>
                <a:gd name="T86" fmla="*/ 2147483647 w 522"/>
                <a:gd name="T87" fmla="*/ 2147483647 h 444"/>
                <a:gd name="T88" fmla="*/ 2147483647 w 522"/>
                <a:gd name="T89" fmla="*/ 2147483647 h 444"/>
                <a:gd name="T90" fmla="*/ 2147483647 w 522"/>
                <a:gd name="T91" fmla="*/ 2147483647 h 444"/>
                <a:gd name="T92" fmla="*/ 2147483647 w 522"/>
                <a:gd name="T93" fmla="*/ 2147483647 h 444"/>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522"/>
                <a:gd name="T142" fmla="*/ 0 h 444"/>
                <a:gd name="T143" fmla="*/ 522 w 522"/>
                <a:gd name="T144" fmla="*/ 444 h 444"/>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522" h="444">
                  <a:moveTo>
                    <a:pt x="96" y="0"/>
                  </a:moveTo>
                  <a:lnTo>
                    <a:pt x="96" y="24"/>
                  </a:lnTo>
                  <a:lnTo>
                    <a:pt x="78" y="24"/>
                  </a:lnTo>
                  <a:lnTo>
                    <a:pt x="72" y="30"/>
                  </a:lnTo>
                  <a:lnTo>
                    <a:pt x="72" y="42"/>
                  </a:lnTo>
                  <a:lnTo>
                    <a:pt x="78" y="48"/>
                  </a:lnTo>
                  <a:lnTo>
                    <a:pt x="90" y="54"/>
                  </a:lnTo>
                  <a:lnTo>
                    <a:pt x="96" y="60"/>
                  </a:lnTo>
                  <a:lnTo>
                    <a:pt x="96" y="66"/>
                  </a:lnTo>
                  <a:lnTo>
                    <a:pt x="90" y="78"/>
                  </a:lnTo>
                  <a:lnTo>
                    <a:pt x="84" y="84"/>
                  </a:lnTo>
                  <a:lnTo>
                    <a:pt x="54" y="84"/>
                  </a:lnTo>
                  <a:lnTo>
                    <a:pt x="42" y="90"/>
                  </a:lnTo>
                  <a:lnTo>
                    <a:pt x="36" y="96"/>
                  </a:lnTo>
                  <a:lnTo>
                    <a:pt x="18" y="96"/>
                  </a:lnTo>
                  <a:lnTo>
                    <a:pt x="0" y="126"/>
                  </a:lnTo>
                  <a:lnTo>
                    <a:pt x="0" y="132"/>
                  </a:lnTo>
                  <a:lnTo>
                    <a:pt x="18" y="150"/>
                  </a:lnTo>
                  <a:lnTo>
                    <a:pt x="30" y="150"/>
                  </a:lnTo>
                  <a:lnTo>
                    <a:pt x="30" y="162"/>
                  </a:lnTo>
                  <a:lnTo>
                    <a:pt x="24" y="168"/>
                  </a:lnTo>
                  <a:lnTo>
                    <a:pt x="30" y="180"/>
                  </a:lnTo>
                  <a:lnTo>
                    <a:pt x="30" y="192"/>
                  </a:lnTo>
                  <a:lnTo>
                    <a:pt x="54" y="204"/>
                  </a:lnTo>
                  <a:lnTo>
                    <a:pt x="72" y="204"/>
                  </a:lnTo>
                  <a:lnTo>
                    <a:pt x="72" y="228"/>
                  </a:lnTo>
                  <a:lnTo>
                    <a:pt x="84" y="228"/>
                  </a:lnTo>
                  <a:lnTo>
                    <a:pt x="90" y="222"/>
                  </a:lnTo>
                  <a:lnTo>
                    <a:pt x="90" y="234"/>
                  </a:lnTo>
                  <a:lnTo>
                    <a:pt x="96" y="246"/>
                  </a:lnTo>
                  <a:lnTo>
                    <a:pt x="96" y="258"/>
                  </a:lnTo>
                  <a:lnTo>
                    <a:pt x="114" y="276"/>
                  </a:lnTo>
                  <a:lnTo>
                    <a:pt x="126" y="282"/>
                  </a:lnTo>
                  <a:lnTo>
                    <a:pt x="132" y="288"/>
                  </a:lnTo>
                  <a:lnTo>
                    <a:pt x="138" y="282"/>
                  </a:lnTo>
                  <a:lnTo>
                    <a:pt x="150" y="276"/>
                  </a:lnTo>
                  <a:lnTo>
                    <a:pt x="156" y="264"/>
                  </a:lnTo>
                  <a:lnTo>
                    <a:pt x="168" y="252"/>
                  </a:lnTo>
                  <a:lnTo>
                    <a:pt x="174" y="240"/>
                  </a:lnTo>
                  <a:lnTo>
                    <a:pt x="180" y="234"/>
                  </a:lnTo>
                  <a:lnTo>
                    <a:pt x="180" y="228"/>
                  </a:lnTo>
                  <a:lnTo>
                    <a:pt x="216" y="228"/>
                  </a:lnTo>
                  <a:lnTo>
                    <a:pt x="222" y="210"/>
                  </a:lnTo>
                  <a:lnTo>
                    <a:pt x="258" y="210"/>
                  </a:lnTo>
                  <a:lnTo>
                    <a:pt x="300" y="270"/>
                  </a:lnTo>
                  <a:lnTo>
                    <a:pt x="300" y="288"/>
                  </a:lnTo>
                  <a:lnTo>
                    <a:pt x="312" y="300"/>
                  </a:lnTo>
                  <a:lnTo>
                    <a:pt x="312" y="318"/>
                  </a:lnTo>
                  <a:lnTo>
                    <a:pt x="306" y="330"/>
                  </a:lnTo>
                  <a:lnTo>
                    <a:pt x="300" y="336"/>
                  </a:lnTo>
                  <a:lnTo>
                    <a:pt x="294" y="354"/>
                  </a:lnTo>
                  <a:lnTo>
                    <a:pt x="324" y="342"/>
                  </a:lnTo>
                  <a:lnTo>
                    <a:pt x="348" y="348"/>
                  </a:lnTo>
                  <a:lnTo>
                    <a:pt x="348" y="336"/>
                  </a:lnTo>
                  <a:lnTo>
                    <a:pt x="354" y="330"/>
                  </a:lnTo>
                  <a:lnTo>
                    <a:pt x="360" y="330"/>
                  </a:lnTo>
                  <a:lnTo>
                    <a:pt x="372" y="336"/>
                  </a:lnTo>
                  <a:lnTo>
                    <a:pt x="384" y="348"/>
                  </a:lnTo>
                  <a:lnTo>
                    <a:pt x="390" y="366"/>
                  </a:lnTo>
                  <a:lnTo>
                    <a:pt x="390" y="426"/>
                  </a:lnTo>
                  <a:lnTo>
                    <a:pt x="402" y="426"/>
                  </a:lnTo>
                  <a:lnTo>
                    <a:pt x="402" y="432"/>
                  </a:lnTo>
                  <a:lnTo>
                    <a:pt x="414" y="444"/>
                  </a:lnTo>
                  <a:lnTo>
                    <a:pt x="420" y="444"/>
                  </a:lnTo>
                  <a:lnTo>
                    <a:pt x="432" y="432"/>
                  </a:lnTo>
                  <a:lnTo>
                    <a:pt x="432" y="420"/>
                  </a:lnTo>
                  <a:lnTo>
                    <a:pt x="438" y="408"/>
                  </a:lnTo>
                  <a:lnTo>
                    <a:pt x="444" y="402"/>
                  </a:lnTo>
                  <a:lnTo>
                    <a:pt x="456" y="402"/>
                  </a:lnTo>
                  <a:lnTo>
                    <a:pt x="468" y="408"/>
                  </a:lnTo>
                  <a:lnTo>
                    <a:pt x="474" y="414"/>
                  </a:lnTo>
                  <a:lnTo>
                    <a:pt x="480" y="414"/>
                  </a:lnTo>
                  <a:lnTo>
                    <a:pt x="486" y="408"/>
                  </a:lnTo>
                  <a:lnTo>
                    <a:pt x="486" y="390"/>
                  </a:lnTo>
                  <a:lnTo>
                    <a:pt x="480" y="384"/>
                  </a:lnTo>
                  <a:lnTo>
                    <a:pt x="480" y="378"/>
                  </a:lnTo>
                  <a:lnTo>
                    <a:pt x="498" y="378"/>
                  </a:lnTo>
                  <a:lnTo>
                    <a:pt x="492" y="366"/>
                  </a:lnTo>
                  <a:lnTo>
                    <a:pt x="480" y="360"/>
                  </a:lnTo>
                  <a:lnTo>
                    <a:pt x="474" y="348"/>
                  </a:lnTo>
                  <a:lnTo>
                    <a:pt x="474" y="336"/>
                  </a:lnTo>
                  <a:lnTo>
                    <a:pt x="492" y="336"/>
                  </a:lnTo>
                  <a:lnTo>
                    <a:pt x="498" y="342"/>
                  </a:lnTo>
                  <a:lnTo>
                    <a:pt x="510" y="342"/>
                  </a:lnTo>
                  <a:lnTo>
                    <a:pt x="516" y="348"/>
                  </a:lnTo>
                  <a:lnTo>
                    <a:pt x="516" y="342"/>
                  </a:lnTo>
                  <a:lnTo>
                    <a:pt x="522" y="336"/>
                  </a:lnTo>
                  <a:lnTo>
                    <a:pt x="522" y="324"/>
                  </a:lnTo>
                  <a:lnTo>
                    <a:pt x="516" y="324"/>
                  </a:lnTo>
                  <a:lnTo>
                    <a:pt x="504" y="318"/>
                  </a:lnTo>
                  <a:lnTo>
                    <a:pt x="498" y="318"/>
                  </a:lnTo>
                  <a:lnTo>
                    <a:pt x="498" y="306"/>
                  </a:lnTo>
                  <a:lnTo>
                    <a:pt x="504" y="294"/>
                  </a:lnTo>
                  <a:lnTo>
                    <a:pt x="510" y="288"/>
                  </a:lnTo>
                  <a:lnTo>
                    <a:pt x="492" y="282"/>
                  </a:lnTo>
                  <a:lnTo>
                    <a:pt x="504" y="264"/>
                  </a:lnTo>
                  <a:lnTo>
                    <a:pt x="486" y="258"/>
                  </a:lnTo>
                  <a:lnTo>
                    <a:pt x="480" y="222"/>
                  </a:lnTo>
                  <a:lnTo>
                    <a:pt x="498" y="198"/>
                  </a:lnTo>
                  <a:lnTo>
                    <a:pt x="468" y="168"/>
                  </a:lnTo>
                  <a:lnTo>
                    <a:pt x="468" y="132"/>
                  </a:lnTo>
                  <a:lnTo>
                    <a:pt x="444" y="132"/>
                  </a:lnTo>
                  <a:lnTo>
                    <a:pt x="468" y="96"/>
                  </a:lnTo>
                  <a:lnTo>
                    <a:pt x="432" y="78"/>
                  </a:lnTo>
                  <a:lnTo>
                    <a:pt x="444" y="48"/>
                  </a:lnTo>
                  <a:lnTo>
                    <a:pt x="426" y="36"/>
                  </a:lnTo>
                  <a:lnTo>
                    <a:pt x="426" y="18"/>
                  </a:lnTo>
                  <a:lnTo>
                    <a:pt x="414" y="12"/>
                  </a:lnTo>
                  <a:lnTo>
                    <a:pt x="402" y="12"/>
                  </a:lnTo>
                  <a:lnTo>
                    <a:pt x="396" y="18"/>
                  </a:lnTo>
                  <a:lnTo>
                    <a:pt x="396" y="36"/>
                  </a:lnTo>
                  <a:lnTo>
                    <a:pt x="378" y="54"/>
                  </a:lnTo>
                  <a:lnTo>
                    <a:pt x="366" y="48"/>
                  </a:lnTo>
                  <a:lnTo>
                    <a:pt x="360" y="42"/>
                  </a:lnTo>
                  <a:lnTo>
                    <a:pt x="348" y="36"/>
                  </a:lnTo>
                  <a:lnTo>
                    <a:pt x="342" y="36"/>
                  </a:lnTo>
                  <a:lnTo>
                    <a:pt x="336" y="30"/>
                  </a:lnTo>
                  <a:lnTo>
                    <a:pt x="330" y="30"/>
                  </a:lnTo>
                  <a:lnTo>
                    <a:pt x="324" y="42"/>
                  </a:lnTo>
                  <a:lnTo>
                    <a:pt x="312" y="54"/>
                  </a:lnTo>
                  <a:lnTo>
                    <a:pt x="306" y="66"/>
                  </a:lnTo>
                  <a:lnTo>
                    <a:pt x="306" y="54"/>
                  </a:lnTo>
                  <a:lnTo>
                    <a:pt x="300" y="42"/>
                  </a:lnTo>
                  <a:lnTo>
                    <a:pt x="288" y="30"/>
                  </a:lnTo>
                  <a:lnTo>
                    <a:pt x="276" y="42"/>
                  </a:lnTo>
                  <a:lnTo>
                    <a:pt x="270" y="54"/>
                  </a:lnTo>
                  <a:lnTo>
                    <a:pt x="264" y="60"/>
                  </a:lnTo>
                  <a:lnTo>
                    <a:pt x="258" y="54"/>
                  </a:lnTo>
                  <a:lnTo>
                    <a:pt x="258" y="48"/>
                  </a:lnTo>
                  <a:lnTo>
                    <a:pt x="252" y="36"/>
                  </a:lnTo>
                  <a:lnTo>
                    <a:pt x="252" y="24"/>
                  </a:lnTo>
                  <a:lnTo>
                    <a:pt x="210" y="24"/>
                  </a:lnTo>
                  <a:lnTo>
                    <a:pt x="204" y="30"/>
                  </a:lnTo>
                  <a:lnTo>
                    <a:pt x="192" y="36"/>
                  </a:lnTo>
                  <a:lnTo>
                    <a:pt x="180" y="36"/>
                  </a:lnTo>
                  <a:lnTo>
                    <a:pt x="174" y="30"/>
                  </a:lnTo>
                  <a:lnTo>
                    <a:pt x="168" y="18"/>
                  </a:lnTo>
                  <a:lnTo>
                    <a:pt x="162" y="12"/>
                  </a:lnTo>
                  <a:lnTo>
                    <a:pt x="156" y="18"/>
                  </a:lnTo>
                  <a:lnTo>
                    <a:pt x="138" y="18"/>
                  </a:lnTo>
                  <a:lnTo>
                    <a:pt x="132" y="6"/>
                  </a:lnTo>
                  <a:lnTo>
                    <a:pt x="132" y="0"/>
                  </a:lnTo>
                  <a:lnTo>
                    <a:pt x="96" y="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19" name="Guatemala" descr="© INSCALE GmbH, 05.05.2010&#10;http://www.presentationload.com/">
              <a:extLst>
                <a:ext uri="{FF2B5EF4-FFF2-40B4-BE49-F238E27FC236}">
                  <a16:creationId xmlns:a16="http://schemas.microsoft.com/office/drawing/2014/main" id="{AE9DF8F1-9890-A426-1020-F4678F3ED481}"/>
                </a:ext>
              </a:extLst>
            </p:cNvPr>
            <p:cNvSpPr>
              <a:spLocks/>
            </p:cNvSpPr>
            <p:nvPr/>
          </p:nvSpPr>
          <p:spPr bwMode="gray">
            <a:xfrm>
              <a:off x="1768724" y="2671482"/>
              <a:ext cx="112660" cy="127485"/>
            </a:xfrm>
            <a:custGeom>
              <a:avLst/>
              <a:gdLst>
                <a:gd name="T0" fmla="*/ 2147483647 w 300"/>
                <a:gd name="T1" fmla="*/ 2147483647 h 336"/>
                <a:gd name="T2" fmla="*/ 2147483647 w 300"/>
                <a:gd name="T3" fmla="*/ 2147483647 h 336"/>
                <a:gd name="T4" fmla="*/ 2147483647 w 300"/>
                <a:gd name="T5" fmla="*/ 2147483647 h 336"/>
                <a:gd name="T6" fmla="*/ 2147483647 w 300"/>
                <a:gd name="T7" fmla="*/ 2147483647 h 336"/>
                <a:gd name="T8" fmla="*/ 2147483647 w 300"/>
                <a:gd name="T9" fmla="*/ 2147483647 h 336"/>
                <a:gd name="T10" fmla="*/ 2147483647 w 300"/>
                <a:gd name="T11" fmla="*/ 0 h 336"/>
                <a:gd name="T12" fmla="*/ 2147483647 w 300"/>
                <a:gd name="T13" fmla="*/ 2147483647 h 336"/>
                <a:gd name="T14" fmla="*/ 2147483647 w 300"/>
                <a:gd name="T15" fmla="*/ 2147483647 h 336"/>
                <a:gd name="T16" fmla="*/ 2147483647 w 300"/>
                <a:gd name="T17" fmla="*/ 2147483647 h 336"/>
                <a:gd name="T18" fmla="*/ 2147483647 w 300"/>
                <a:gd name="T19" fmla="*/ 2147483647 h 336"/>
                <a:gd name="T20" fmla="*/ 2147483647 w 300"/>
                <a:gd name="T21" fmla="*/ 2147483647 h 336"/>
                <a:gd name="T22" fmla="*/ 2147483647 w 300"/>
                <a:gd name="T23" fmla="*/ 2147483647 h 336"/>
                <a:gd name="T24" fmla="*/ 2147483647 w 300"/>
                <a:gd name="T25" fmla="*/ 2147483647 h 336"/>
                <a:gd name="T26" fmla="*/ 2147483647 w 300"/>
                <a:gd name="T27" fmla="*/ 2147483647 h 336"/>
                <a:gd name="T28" fmla="*/ 2147483647 w 300"/>
                <a:gd name="T29" fmla="*/ 2147483647 h 336"/>
                <a:gd name="T30" fmla="*/ 2147483647 w 300"/>
                <a:gd name="T31" fmla="*/ 2147483647 h 336"/>
                <a:gd name="T32" fmla="*/ 2147483647 w 300"/>
                <a:gd name="T33" fmla="*/ 2147483647 h 336"/>
                <a:gd name="T34" fmla="*/ 2147483647 w 300"/>
                <a:gd name="T35" fmla="*/ 2147483647 h 336"/>
                <a:gd name="T36" fmla="*/ 2147483647 w 300"/>
                <a:gd name="T37" fmla="*/ 2147483647 h 336"/>
                <a:gd name="T38" fmla="*/ 2147483647 w 300"/>
                <a:gd name="T39" fmla="*/ 2147483647 h 336"/>
                <a:gd name="T40" fmla="*/ 2147483647 w 300"/>
                <a:gd name="T41" fmla="*/ 2147483647 h 336"/>
                <a:gd name="T42" fmla="*/ 2147483647 w 300"/>
                <a:gd name="T43" fmla="*/ 2147483647 h 336"/>
                <a:gd name="T44" fmla="*/ 2147483647 w 300"/>
                <a:gd name="T45" fmla="*/ 2147483647 h 336"/>
                <a:gd name="T46" fmla="*/ 2147483647 w 300"/>
                <a:gd name="T47" fmla="*/ 2147483647 h 336"/>
                <a:gd name="T48" fmla="*/ 2147483647 w 300"/>
                <a:gd name="T49" fmla="*/ 2147483647 h 336"/>
                <a:gd name="T50" fmla="*/ 2147483647 w 300"/>
                <a:gd name="T51" fmla="*/ 2147483647 h 336"/>
                <a:gd name="T52" fmla="*/ 2147483647 w 300"/>
                <a:gd name="T53" fmla="*/ 2147483647 h 336"/>
                <a:gd name="T54" fmla="*/ 2147483647 w 300"/>
                <a:gd name="T55" fmla="*/ 2147483647 h 336"/>
                <a:gd name="T56" fmla="*/ 2147483647 w 300"/>
                <a:gd name="T57" fmla="*/ 2147483647 h 336"/>
                <a:gd name="T58" fmla="*/ 0 w 300"/>
                <a:gd name="T59" fmla="*/ 2147483647 h 336"/>
                <a:gd name="T60" fmla="*/ 2147483647 w 300"/>
                <a:gd name="T61" fmla="*/ 2147483647 h 336"/>
                <a:gd name="T62" fmla="*/ 2147483647 w 300"/>
                <a:gd name="T63" fmla="*/ 2147483647 h 336"/>
                <a:gd name="T64" fmla="*/ 2147483647 w 300"/>
                <a:gd name="T65" fmla="*/ 2147483647 h 336"/>
                <a:gd name="T66" fmla="*/ 2147483647 w 300"/>
                <a:gd name="T67" fmla="*/ 2147483647 h 336"/>
                <a:gd name="T68" fmla="*/ 2147483647 w 300"/>
                <a:gd name="T69" fmla="*/ 2147483647 h 336"/>
                <a:gd name="T70" fmla="*/ 2147483647 w 300"/>
                <a:gd name="T71" fmla="*/ 2147483647 h 336"/>
                <a:gd name="T72" fmla="*/ 2147483647 w 300"/>
                <a:gd name="T73" fmla="*/ 2147483647 h 336"/>
                <a:gd name="T74" fmla="*/ 2147483647 w 300"/>
                <a:gd name="T75" fmla="*/ 2147483647 h 336"/>
                <a:gd name="T76" fmla="*/ 2147483647 w 300"/>
                <a:gd name="T77" fmla="*/ 2147483647 h 336"/>
                <a:gd name="T78" fmla="*/ 2147483647 w 300"/>
                <a:gd name="T79" fmla="*/ 2147483647 h 336"/>
                <a:gd name="T80" fmla="*/ 2147483647 w 300"/>
                <a:gd name="T81" fmla="*/ 2147483647 h 336"/>
                <a:gd name="T82" fmla="*/ 2147483647 w 300"/>
                <a:gd name="T83" fmla="*/ 2147483647 h 336"/>
                <a:gd name="T84" fmla="*/ 2147483647 w 300"/>
                <a:gd name="T85" fmla="*/ 2147483647 h 336"/>
                <a:gd name="T86" fmla="*/ 2147483647 w 300"/>
                <a:gd name="T87" fmla="*/ 2147483647 h 336"/>
                <a:gd name="T88" fmla="*/ 2147483647 w 300"/>
                <a:gd name="T89" fmla="*/ 2147483647 h 336"/>
                <a:gd name="T90" fmla="*/ 2147483647 w 300"/>
                <a:gd name="T91" fmla="*/ 2147483647 h 336"/>
                <a:gd name="T92" fmla="*/ 2147483647 w 300"/>
                <a:gd name="T93" fmla="*/ 2147483647 h 336"/>
                <a:gd name="T94" fmla="*/ 2147483647 w 300"/>
                <a:gd name="T95" fmla="*/ 2147483647 h 336"/>
                <a:gd name="T96" fmla="*/ 2147483647 w 300"/>
                <a:gd name="T97" fmla="*/ 2147483647 h 336"/>
                <a:gd name="T98" fmla="*/ 2147483647 w 300"/>
                <a:gd name="T99" fmla="*/ 2147483647 h 336"/>
                <a:gd name="T100" fmla="*/ 2147483647 w 300"/>
                <a:gd name="T101" fmla="*/ 2147483647 h 336"/>
                <a:gd name="T102" fmla="*/ 2147483647 w 300"/>
                <a:gd name="T103" fmla="*/ 2147483647 h 336"/>
                <a:gd name="T104" fmla="*/ 2147483647 w 300"/>
                <a:gd name="T105" fmla="*/ 2147483647 h 336"/>
                <a:gd name="T106" fmla="*/ 2147483647 w 300"/>
                <a:gd name="T107" fmla="*/ 2147483647 h 336"/>
                <a:gd name="T108" fmla="*/ 2147483647 w 300"/>
                <a:gd name="T109" fmla="*/ 2147483647 h 336"/>
                <a:gd name="T110" fmla="*/ 2147483647 w 300"/>
                <a:gd name="T111" fmla="*/ 2147483647 h 336"/>
                <a:gd name="T112" fmla="*/ 2147483647 w 300"/>
                <a:gd name="T113" fmla="*/ 2147483647 h 336"/>
                <a:gd name="T114" fmla="*/ 2147483647 w 300"/>
                <a:gd name="T115" fmla="*/ 2147483647 h 336"/>
                <a:gd name="T116" fmla="*/ 2147483647 w 300"/>
                <a:gd name="T117" fmla="*/ 2147483647 h 336"/>
                <a:gd name="T118" fmla="*/ 2147483647 w 300"/>
                <a:gd name="T119" fmla="*/ 2147483647 h 336"/>
                <a:gd name="T120" fmla="*/ 2147483647 w 300"/>
                <a:gd name="T121" fmla="*/ 2147483647 h 3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300"/>
                <a:gd name="T184" fmla="*/ 0 h 336"/>
                <a:gd name="T185" fmla="*/ 300 w 300"/>
                <a:gd name="T186" fmla="*/ 336 h 3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300" h="336">
                  <a:moveTo>
                    <a:pt x="288" y="156"/>
                  </a:moveTo>
                  <a:lnTo>
                    <a:pt x="270" y="168"/>
                  </a:lnTo>
                  <a:lnTo>
                    <a:pt x="258" y="162"/>
                  </a:lnTo>
                  <a:lnTo>
                    <a:pt x="228" y="162"/>
                  </a:lnTo>
                  <a:lnTo>
                    <a:pt x="252" y="6"/>
                  </a:lnTo>
                  <a:lnTo>
                    <a:pt x="120" y="0"/>
                  </a:lnTo>
                  <a:lnTo>
                    <a:pt x="120" y="12"/>
                  </a:lnTo>
                  <a:lnTo>
                    <a:pt x="126" y="24"/>
                  </a:lnTo>
                  <a:lnTo>
                    <a:pt x="126" y="48"/>
                  </a:lnTo>
                  <a:lnTo>
                    <a:pt x="120" y="48"/>
                  </a:lnTo>
                  <a:lnTo>
                    <a:pt x="108" y="54"/>
                  </a:lnTo>
                  <a:lnTo>
                    <a:pt x="84" y="54"/>
                  </a:lnTo>
                  <a:lnTo>
                    <a:pt x="96" y="60"/>
                  </a:lnTo>
                  <a:lnTo>
                    <a:pt x="96" y="66"/>
                  </a:lnTo>
                  <a:lnTo>
                    <a:pt x="102" y="78"/>
                  </a:lnTo>
                  <a:lnTo>
                    <a:pt x="108" y="84"/>
                  </a:lnTo>
                  <a:lnTo>
                    <a:pt x="114" y="84"/>
                  </a:lnTo>
                  <a:lnTo>
                    <a:pt x="126" y="90"/>
                  </a:lnTo>
                  <a:lnTo>
                    <a:pt x="132" y="90"/>
                  </a:lnTo>
                  <a:lnTo>
                    <a:pt x="138" y="114"/>
                  </a:lnTo>
                  <a:lnTo>
                    <a:pt x="156" y="114"/>
                  </a:lnTo>
                  <a:lnTo>
                    <a:pt x="156" y="126"/>
                  </a:lnTo>
                  <a:lnTo>
                    <a:pt x="150" y="132"/>
                  </a:lnTo>
                  <a:lnTo>
                    <a:pt x="144" y="132"/>
                  </a:lnTo>
                  <a:lnTo>
                    <a:pt x="144" y="150"/>
                  </a:lnTo>
                  <a:lnTo>
                    <a:pt x="54" y="144"/>
                  </a:lnTo>
                  <a:lnTo>
                    <a:pt x="24" y="192"/>
                  </a:lnTo>
                  <a:lnTo>
                    <a:pt x="24" y="264"/>
                  </a:lnTo>
                  <a:lnTo>
                    <a:pt x="18" y="270"/>
                  </a:lnTo>
                  <a:lnTo>
                    <a:pt x="0" y="270"/>
                  </a:lnTo>
                  <a:lnTo>
                    <a:pt x="6" y="282"/>
                  </a:lnTo>
                  <a:lnTo>
                    <a:pt x="12" y="288"/>
                  </a:lnTo>
                  <a:lnTo>
                    <a:pt x="24" y="288"/>
                  </a:lnTo>
                  <a:lnTo>
                    <a:pt x="42" y="300"/>
                  </a:lnTo>
                  <a:lnTo>
                    <a:pt x="60" y="318"/>
                  </a:lnTo>
                  <a:lnTo>
                    <a:pt x="72" y="324"/>
                  </a:lnTo>
                  <a:lnTo>
                    <a:pt x="120" y="324"/>
                  </a:lnTo>
                  <a:lnTo>
                    <a:pt x="126" y="330"/>
                  </a:lnTo>
                  <a:lnTo>
                    <a:pt x="132" y="330"/>
                  </a:lnTo>
                  <a:lnTo>
                    <a:pt x="138" y="336"/>
                  </a:lnTo>
                  <a:lnTo>
                    <a:pt x="150" y="324"/>
                  </a:lnTo>
                  <a:lnTo>
                    <a:pt x="162" y="318"/>
                  </a:lnTo>
                  <a:lnTo>
                    <a:pt x="168" y="312"/>
                  </a:lnTo>
                  <a:lnTo>
                    <a:pt x="174" y="312"/>
                  </a:lnTo>
                  <a:lnTo>
                    <a:pt x="180" y="300"/>
                  </a:lnTo>
                  <a:lnTo>
                    <a:pt x="186" y="294"/>
                  </a:lnTo>
                  <a:lnTo>
                    <a:pt x="186" y="282"/>
                  </a:lnTo>
                  <a:lnTo>
                    <a:pt x="204" y="282"/>
                  </a:lnTo>
                  <a:lnTo>
                    <a:pt x="210" y="276"/>
                  </a:lnTo>
                  <a:lnTo>
                    <a:pt x="222" y="270"/>
                  </a:lnTo>
                  <a:lnTo>
                    <a:pt x="222" y="264"/>
                  </a:lnTo>
                  <a:lnTo>
                    <a:pt x="228" y="252"/>
                  </a:lnTo>
                  <a:lnTo>
                    <a:pt x="228" y="234"/>
                  </a:lnTo>
                  <a:lnTo>
                    <a:pt x="234" y="222"/>
                  </a:lnTo>
                  <a:lnTo>
                    <a:pt x="246" y="216"/>
                  </a:lnTo>
                  <a:lnTo>
                    <a:pt x="258" y="204"/>
                  </a:lnTo>
                  <a:lnTo>
                    <a:pt x="270" y="198"/>
                  </a:lnTo>
                  <a:lnTo>
                    <a:pt x="282" y="186"/>
                  </a:lnTo>
                  <a:lnTo>
                    <a:pt x="294" y="180"/>
                  </a:lnTo>
                  <a:lnTo>
                    <a:pt x="300" y="168"/>
                  </a:lnTo>
                  <a:lnTo>
                    <a:pt x="288" y="15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20" name="Greenland" descr="© INSCALE GmbH, 05.05.2010&#10;http://www.presentationload.com/">
              <a:extLst>
                <a:ext uri="{FF2B5EF4-FFF2-40B4-BE49-F238E27FC236}">
                  <a16:creationId xmlns:a16="http://schemas.microsoft.com/office/drawing/2014/main" id="{26C82AB1-7047-EE07-422E-A20AA786C90E}"/>
                </a:ext>
              </a:extLst>
            </p:cNvPr>
            <p:cNvSpPr>
              <a:spLocks noEditPoints="1"/>
            </p:cNvSpPr>
            <p:nvPr/>
          </p:nvSpPr>
          <p:spPr bwMode="gray">
            <a:xfrm>
              <a:off x="3076176" y="834814"/>
              <a:ext cx="1062861" cy="578127"/>
            </a:xfrm>
            <a:custGeom>
              <a:avLst/>
              <a:gdLst>
                <a:gd name="T0" fmla="*/ 2147483647 w 732"/>
                <a:gd name="T1" fmla="*/ 2147483647 h 398"/>
                <a:gd name="T2" fmla="*/ 2147483647 w 732"/>
                <a:gd name="T3" fmla="*/ 2147483647 h 398"/>
                <a:gd name="T4" fmla="*/ 2147483647 w 732"/>
                <a:gd name="T5" fmla="*/ 2147483647 h 398"/>
                <a:gd name="T6" fmla="*/ 2147483647 w 732"/>
                <a:gd name="T7" fmla="*/ 2147483647 h 398"/>
                <a:gd name="T8" fmla="*/ 2147483647 w 732"/>
                <a:gd name="T9" fmla="*/ 2147483647 h 398"/>
                <a:gd name="T10" fmla="*/ 2147483647 w 732"/>
                <a:gd name="T11" fmla="*/ 2147483647 h 398"/>
                <a:gd name="T12" fmla="*/ 2147483647 w 732"/>
                <a:gd name="T13" fmla="*/ 2147483647 h 398"/>
                <a:gd name="T14" fmla="*/ 2147483647 w 732"/>
                <a:gd name="T15" fmla="*/ 2147483647 h 398"/>
                <a:gd name="T16" fmla="*/ 2147483647 w 732"/>
                <a:gd name="T17" fmla="*/ 2147483647 h 398"/>
                <a:gd name="T18" fmla="*/ 2147483647 w 732"/>
                <a:gd name="T19" fmla="*/ 2147483647 h 398"/>
                <a:gd name="T20" fmla="*/ 2147483647 w 732"/>
                <a:gd name="T21" fmla="*/ 2147483647 h 398"/>
                <a:gd name="T22" fmla="*/ 2147483647 w 732"/>
                <a:gd name="T23" fmla="*/ 2147483647 h 398"/>
                <a:gd name="T24" fmla="*/ 2147483647 w 732"/>
                <a:gd name="T25" fmla="*/ 2147483647 h 398"/>
                <a:gd name="T26" fmla="*/ 2147483647 w 732"/>
                <a:gd name="T27" fmla="*/ 2147483647 h 398"/>
                <a:gd name="T28" fmla="*/ 2147483647 w 732"/>
                <a:gd name="T29" fmla="*/ 2147483647 h 398"/>
                <a:gd name="T30" fmla="*/ 2147483647 w 732"/>
                <a:gd name="T31" fmla="*/ 2147483647 h 398"/>
                <a:gd name="T32" fmla="*/ 2147483647 w 732"/>
                <a:gd name="T33" fmla="*/ 2147483647 h 398"/>
                <a:gd name="T34" fmla="*/ 2147483647 w 732"/>
                <a:gd name="T35" fmla="*/ 2147483647 h 398"/>
                <a:gd name="T36" fmla="*/ 2147483647 w 732"/>
                <a:gd name="T37" fmla="*/ 2147483647 h 398"/>
                <a:gd name="T38" fmla="*/ 2147483647 w 732"/>
                <a:gd name="T39" fmla="*/ 2147483647 h 398"/>
                <a:gd name="T40" fmla="*/ 2147483647 w 732"/>
                <a:gd name="T41" fmla="*/ 2147483647 h 398"/>
                <a:gd name="T42" fmla="*/ 2147483647 w 732"/>
                <a:gd name="T43" fmla="*/ 2147483647 h 398"/>
                <a:gd name="T44" fmla="*/ 2147483647 w 732"/>
                <a:gd name="T45" fmla="*/ 2147483647 h 398"/>
                <a:gd name="T46" fmla="*/ 2147483647 w 732"/>
                <a:gd name="T47" fmla="*/ 2147483647 h 398"/>
                <a:gd name="T48" fmla="*/ 2147483647 w 732"/>
                <a:gd name="T49" fmla="*/ 2147483647 h 398"/>
                <a:gd name="T50" fmla="*/ 2147483647 w 732"/>
                <a:gd name="T51" fmla="*/ 2147483647 h 398"/>
                <a:gd name="T52" fmla="*/ 2147483647 w 732"/>
                <a:gd name="T53" fmla="*/ 2147483647 h 398"/>
                <a:gd name="T54" fmla="*/ 2147483647 w 732"/>
                <a:gd name="T55" fmla="*/ 2147483647 h 398"/>
                <a:gd name="T56" fmla="*/ 2147483647 w 732"/>
                <a:gd name="T57" fmla="*/ 2147483647 h 398"/>
                <a:gd name="T58" fmla="*/ 2147483647 w 732"/>
                <a:gd name="T59" fmla="*/ 2147483647 h 398"/>
                <a:gd name="T60" fmla="*/ 2147483647 w 732"/>
                <a:gd name="T61" fmla="*/ 2147483647 h 398"/>
                <a:gd name="T62" fmla="*/ 2147483647 w 732"/>
                <a:gd name="T63" fmla="*/ 2147483647 h 398"/>
                <a:gd name="T64" fmla="*/ 2147483647 w 732"/>
                <a:gd name="T65" fmla="*/ 2147483647 h 398"/>
                <a:gd name="T66" fmla="*/ 2147483647 w 732"/>
                <a:gd name="T67" fmla="*/ 2147483647 h 398"/>
                <a:gd name="T68" fmla="*/ 2147483647 w 732"/>
                <a:gd name="T69" fmla="*/ 2147483647 h 398"/>
                <a:gd name="T70" fmla="*/ 2147483647 w 732"/>
                <a:gd name="T71" fmla="*/ 2147483647 h 398"/>
                <a:gd name="T72" fmla="*/ 2147483647 w 732"/>
                <a:gd name="T73" fmla="*/ 2147483647 h 398"/>
                <a:gd name="T74" fmla="*/ 2147483647 w 732"/>
                <a:gd name="T75" fmla="*/ 2147483647 h 398"/>
                <a:gd name="T76" fmla="*/ 2147483647 w 732"/>
                <a:gd name="T77" fmla="*/ 2147483647 h 398"/>
                <a:gd name="T78" fmla="*/ 2147483647 w 732"/>
                <a:gd name="T79" fmla="*/ 2147483647 h 398"/>
                <a:gd name="T80" fmla="*/ 2147483647 w 732"/>
                <a:gd name="T81" fmla="*/ 2147483647 h 398"/>
                <a:gd name="T82" fmla="*/ 2147483647 w 732"/>
                <a:gd name="T83" fmla="*/ 2147483647 h 398"/>
                <a:gd name="T84" fmla="*/ 2147483647 w 732"/>
                <a:gd name="T85" fmla="*/ 2147483647 h 398"/>
                <a:gd name="T86" fmla="*/ 2147483647 w 732"/>
                <a:gd name="T87" fmla="*/ 2147483647 h 398"/>
                <a:gd name="T88" fmla="*/ 2147483647 w 732"/>
                <a:gd name="T89" fmla="*/ 2147483647 h 398"/>
                <a:gd name="T90" fmla="*/ 2147483647 w 732"/>
                <a:gd name="T91" fmla="*/ 2147483647 h 398"/>
                <a:gd name="T92" fmla="*/ 2147483647 w 732"/>
                <a:gd name="T93" fmla="*/ 2147483647 h 398"/>
                <a:gd name="T94" fmla="*/ 2147483647 w 732"/>
                <a:gd name="T95" fmla="*/ 2147483647 h 398"/>
                <a:gd name="T96" fmla="*/ 2147483647 w 732"/>
                <a:gd name="T97" fmla="*/ 2147483647 h 398"/>
                <a:gd name="T98" fmla="*/ 2147483647 w 732"/>
                <a:gd name="T99" fmla="*/ 2147483647 h 398"/>
                <a:gd name="T100" fmla="*/ 2147483647 w 732"/>
                <a:gd name="T101" fmla="*/ 2147483647 h 398"/>
                <a:gd name="T102" fmla="*/ 2147483647 w 732"/>
                <a:gd name="T103" fmla="*/ 2147483647 h 398"/>
                <a:gd name="T104" fmla="*/ 2147483647 w 732"/>
                <a:gd name="T105" fmla="*/ 2147483647 h 398"/>
                <a:gd name="T106" fmla="*/ 2147483647 w 732"/>
                <a:gd name="T107" fmla="*/ 2147483647 h 398"/>
                <a:gd name="T108" fmla="*/ 2147483647 w 732"/>
                <a:gd name="T109" fmla="*/ 2147483647 h 398"/>
                <a:gd name="T110" fmla="*/ 2147483647 w 732"/>
                <a:gd name="T111" fmla="*/ 2147483647 h 398"/>
                <a:gd name="T112" fmla="*/ 2147483647 w 732"/>
                <a:gd name="T113" fmla="*/ 2147483647 h 398"/>
                <a:gd name="T114" fmla="*/ 2147483647 w 732"/>
                <a:gd name="T115" fmla="*/ 2147483647 h 398"/>
                <a:gd name="T116" fmla="*/ 2147483647 w 732"/>
                <a:gd name="T117" fmla="*/ 2147483647 h 398"/>
                <a:gd name="T118" fmla="*/ 2147483647 w 732"/>
                <a:gd name="T119" fmla="*/ 2147483647 h 398"/>
                <a:gd name="T120" fmla="*/ 2147483647 w 732"/>
                <a:gd name="T121" fmla="*/ 2147483647 h 398"/>
                <a:gd name="T122" fmla="*/ 2147483647 w 732"/>
                <a:gd name="T123" fmla="*/ 2147483647 h 39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32"/>
                <a:gd name="T187" fmla="*/ 0 h 398"/>
                <a:gd name="T188" fmla="*/ 732 w 732"/>
                <a:gd name="T189" fmla="*/ 398 h 398"/>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32" h="398">
                  <a:moveTo>
                    <a:pt x="730" y="24"/>
                  </a:moveTo>
                  <a:lnTo>
                    <a:pt x="728" y="24"/>
                  </a:lnTo>
                  <a:lnTo>
                    <a:pt x="723" y="24"/>
                  </a:lnTo>
                  <a:lnTo>
                    <a:pt x="718" y="22"/>
                  </a:lnTo>
                  <a:lnTo>
                    <a:pt x="678" y="22"/>
                  </a:lnTo>
                  <a:lnTo>
                    <a:pt x="678" y="24"/>
                  </a:lnTo>
                  <a:lnTo>
                    <a:pt x="670" y="26"/>
                  </a:lnTo>
                  <a:lnTo>
                    <a:pt x="659" y="26"/>
                  </a:lnTo>
                  <a:lnTo>
                    <a:pt x="651" y="24"/>
                  </a:lnTo>
                  <a:lnTo>
                    <a:pt x="637" y="24"/>
                  </a:lnTo>
                  <a:lnTo>
                    <a:pt x="623" y="29"/>
                  </a:lnTo>
                  <a:lnTo>
                    <a:pt x="616" y="34"/>
                  </a:lnTo>
                  <a:lnTo>
                    <a:pt x="611" y="34"/>
                  </a:lnTo>
                  <a:lnTo>
                    <a:pt x="606" y="34"/>
                  </a:lnTo>
                  <a:lnTo>
                    <a:pt x="604" y="36"/>
                  </a:lnTo>
                  <a:lnTo>
                    <a:pt x="602" y="36"/>
                  </a:lnTo>
                  <a:lnTo>
                    <a:pt x="597" y="38"/>
                  </a:lnTo>
                  <a:lnTo>
                    <a:pt x="592" y="38"/>
                  </a:lnTo>
                  <a:lnTo>
                    <a:pt x="599" y="34"/>
                  </a:lnTo>
                  <a:lnTo>
                    <a:pt x="609" y="31"/>
                  </a:lnTo>
                  <a:lnTo>
                    <a:pt x="621" y="26"/>
                  </a:lnTo>
                  <a:lnTo>
                    <a:pt x="623" y="24"/>
                  </a:lnTo>
                  <a:lnTo>
                    <a:pt x="618" y="19"/>
                  </a:lnTo>
                  <a:lnTo>
                    <a:pt x="606" y="19"/>
                  </a:lnTo>
                  <a:lnTo>
                    <a:pt x="604" y="22"/>
                  </a:lnTo>
                  <a:lnTo>
                    <a:pt x="602" y="22"/>
                  </a:lnTo>
                  <a:lnTo>
                    <a:pt x="597" y="24"/>
                  </a:lnTo>
                  <a:lnTo>
                    <a:pt x="594" y="24"/>
                  </a:lnTo>
                  <a:lnTo>
                    <a:pt x="566" y="26"/>
                  </a:lnTo>
                  <a:lnTo>
                    <a:pt x="566" y="29"/>
                  </a:lnTo>
                  <a:lnTo>
                    <a:pt x="563" y="29"/>
                  </a:lnTo>
                  <a:lnTo>
                    <a:pt x="566" y="26"/>
                  </a:lnTo>
                  <a:lnTo>
                    <a:pt x="568" y="26"/>
                  </a:lnTo>
                  <a:lnTo>
                    <a:pt x="573" y="26"/>
                  </a:lnTo>
                  <a:lnTo>
                    <a:pt x="578" y="24"/>
                  </a:lnTo>
                  <a:lnTo>
                    <a:pt x="580" y="24"/>
                  </a:lnTo>
                  <a:lnTo>
                    <a:pt x="582" y="24"/>
                  </a:lnTo>
                  <a:lnTo>
                    <a:pt x="585" y="22"/>
                  </a:lnTo>
                  <a:lnTo>
                    <a:pt x="578" y="19"/>
                  </a:lnTo>
                  <a:lnTo>
                    <a:pt x="552" y="19"/>
                  </a:lnTo>
                  <a:lnTo>
                    <a:pt x="542" y="22"/>
                  </a:lnTo>
                  <a:lnTo>
                    <a:pt x="525" y="19"/>
                  </a:lnTo>
                  <a:lnTo>
                    <a:pt x="523" y="19"/>
                  </a:lnTo>
                  <a:lnTo>
                    <a:pt x="523" y="22"/>
                  </a:lnTo>
                  <a:lnTo>
                    <a:pt x="518" y="22"/>
                  </a:lnTo>
                  <a:lnTo>
                    <a:pt x="514" y="24"/>
                  </a:lnTo>
                  <a:lnTo>
                    <a:pt x="511" y="24"/>
                  </a:lnTo>
                  <a:lnTo>
                    <a:pt x="509" y="24"/>
                  </a:lnTo>
                  <a:lnTo>
                    <a:pt x="506" y="24"/>
                  </a:lnTo>
                  <a:lnTo>
                    <a:pt x="509" y="22"/>
                  </a:lnTo>
                  <a:lnTo>
                    <a:pt x="518" y="19"/>
                  </a:lnTo>
                  <a:lnTo>
                    <a:pt x="530" y="19"/>
                  </a:lnTo>
                  <a:lnTo>
                    <a:pt x="563" y="19"/>
                  </a:lnTo>
                  <a:lnTo>
                    <a:pt x="580" y="17"/>
                  </a:lnTo>
                  <a:lnTo>
                    <a:pt x="625" y="17"/>
                  </a:lnTo>
                  <a:lnTo>
                    <a:pt x="632" y="14"/>
                  </a:lnTo>
                  <a:lnTo>
                    <a:pt x="628" y="12"/>
                  </a:lnTo>
                  <a:lnTo>
                    <a:pt x="618" y="10"/>
                  </a:lnTo>
                  <a:lnTo>
                    <a:pt x="592" y="10"/>
                  </a:lnTo>
                  <a:lnTo>
                    <a:pt x="594" y="10"/>
                  </a:lnTo>
                  <a:lnTo>
                    <a:pt x="597" y="7"/>
                  </a:lnTo>
                  <a:lnTo>
                    <a:pt x="594" y="5"/>
                  </a:lnTo>
                  <a:lnTo>
                    <a:pt x="585" y="5"/>
                  </a:lnTo>
                  <a:lnTo>
                    <a:pt x="582" y="7"/>
                  </a:lnTo>
                  <a:lnTo>
                    <a:pt x="568" y="7"/>
                  </a:lnTo>
                  <a:lnTo>
                    <a:pt x="566" y="5"/>
                  </a:lnTo>
                  <a:lnTo>
                    <a:pt x="571" y="5"/>
                  </a:lnTo>
                  <a:lnTo>
                    <a:pt x="573" y="5"/>
                  </a:lnTo>
                  <a:lnTo>
                    <a:pt x="578" y="5"/>
                  </a:lnTo>
                  <a:lnTo>
                    <a:pt x="578" y="2"/>
                  </a:lnTo>
                  <a:lnTo>
                    <a:pt x="575" y="2"/>
                  </a:lnTo>
                  <a:lnTo>
                    <a:pt x="571" y="0"/>
                  </a:lnTo>
                  <a:lnTo>
                    <a:pt x="537" y="0"/>
                  </a:lnTo>
                  <a:lnTo>
                    <a:pt x="528" y="2"/>
                  </a:lnTo>
                  <a:lnTo>
                    <a:pt x="518" y="2"/>
                  </a:lnTo>
                  <a:lnTo>
                    <a:pt x="509" y="0"/>
                  </a:lnTo>
                  <a:lnTo>
                    <a:pt x="483" y="0"/>
                  </a:lnTo>
                  <a:lnTo>
                    <a:pt x="478" y="2"/>
                  </a:lnTo>
                  <a:lnTo>
                    <a:pt x="454" y="2"/>
                  </a:lnTo>
                  <a:lnTo>
                    <a:pt x="452" y="0"/>
                  </a:lnTo>
                  <a:lnTo>
                    <a:pt x="447" y="0"/>
                  </a:lnTo>
                  <a:lnTo>
                    <a:pt x="445" y="2"/>
                  </a:lnTo>
                  <a:lnTo>
                    <a:pt x="442" y="2"/>
                  </a:lnTo>
                  <a:lnTo>
                    <a:pt x="442" y="5"/>
                  </a:lnTo>
                  <a:lnTo>
                    <a:pt x="445" y="5"/>
                  </a:lnTo>
                  <a:lnTo>
                    <a:pt x="447" y="5"/>
                  </a:lnTo>
                  <a:lnTo>
                    <a:pt x="442" y="7"/>
                  </a:lnTo>
                  <a:lnTo>
                    <a:pt x="428" y="7"/>
                  </a:lnTo>
                  <a:lnTo>
                    <a:pt x="409" y="5"/>
                  </a:lnTo>
                  <a:lnTo>
                    <a:pt x="378" y="5"/>
                  </a:lnTo>
                  <a:lnTo>
                    <a:pt x="373" y="5"/>
                  </a:lnTo>
                  <a:lnTo>
                    <a:pt x="371" y="5"/>
                  </a:lnTo>
                  <a:lnTo>
                    <a:pt x="368" y="7"/>
                  </a:lnTo>
                  <a:lnTo>
                    <a:pt x="366" y="7"/>
                  </a:lnTo>
                  <a:lnTo>
                    <a:pt x="366" y="10"/>
                  </a:lnTo>
                  <a:lnTo>
                    <a:pt x="368" y="10"/>
                  </a:lnTo>
                  <a:lnTo>
                    <a:pt x="378" y="10"/>
                  </a:lnTo>
                  <a:lnTo>
                    <a:pt x="387" y="10"/>
                  </a:lnTo>
                  <a:lnTo>
                    <a:pt x="399" y="12"/>
                  </a:lnTo>
                  <a:lnTo>
                    <a:pt x="404" y="12"/>
                  </a:lnTo>
                  <a:lnTo>
                    <a:pt x="426" y="14"/>
                  </a:lnTo>
                  <a:lnTo>
                    <a:pt x="399" y="14"/>
                  </a:lnTo>
                  <a:lnTo>
                    <a:pt x="395" y="14"/>
                  </a:lnTo>
                  <a:lnTo>
                    <a:pt x="392" y="14"/>
                  </a:lnTo>
                  <a:lnTo>
                    <a:pt x="387" y="12"/>
                  </a:lnTo>
                  <a:lnTo>
                    <a:pt x="378" y="12"/>
                  </a:lnTo>
                  <a:lnTo>
                    <a:pt x="380" y="14"/>
                  </a:lnTo>
                  <a:lnTo>
                    <a:pt x="383" y="14"/>
                  </a:lnTo>
                  <a:lnTo>
                    <a:pt x="385" y="14"/>
                  </a:lnTo>
                  <a:lnTo>
                    <a:pt x="376" y="14"/>
                  </a:lnTo>
                  <a:lnTo>
                    <a:pt x="373" y="17"/>
                  </a:lnTo>
                  <a:lnTo>
                    <a:pt x="373" y="19"/>
                  </a:lnTo>
                  <a:lnTo>
                    <a:pt x="371" y="22"/>
                  </a:lnTo>
                  <a:lnTo>
                    <a:pt x="371" y="24"/>
                  </a:lnTo>
                  <a:lnTo>
                    <a:pt x="368" y="24"/>
                  </a:lnTo>
                  <a:lnTo>
                    <a:pt x="366" y="24"/>
                  </a:lnTo>
                  <a:lnTo>
                    <a:pt x="364" y="24"/>
                  </a:lnTo>
                  <a:lnTo>
                    <a:pt x="359" y="24"/>
                  </a:lnTo>
                  <a:lnTo>
                    <a:pt x="357" y="22"/>
                  </a:lnTo>
                  <a:lnTo>
                    <a:pt x="345" y="19"/>
                  </a:lnTo>
                  <a:lnTo>
                    <a:pt x="330" y="14"/>
                  </a:lnTo>
                  <a:lnTo>
                    <a:pt x="309" y="14"/>
                  </a:lnTo>
                  <a:lnTo>
                    <a:pt x="309" y="24"/>
                  </a:lnTo>
                  <a:lnTo>
                    <a:pt x="297" y="24"/>
                  </a:lnTo>
                  <a:lnTo>
                    <a:pt x="292" y="22"/>
                  </a:lnTo>
                  <a:lnTo>
                    <a:pt x="288" y="22"/>
                  </a:lnTo>
                  <a:lnTo>
                    <a:pt x="285" y="19"/>
                  </a:lnTo>
                  <a:lnTo>
                    <a:pt x="278" y="19"/>
                  </a:lnTo>
                  <a:lnTo>
                    <a:pt x="273" y="22"/>
                  </a:lnTo>
                  <a:lnTo>
                    <a:pt x="273" y="24"/>
                  </a:lnTo>
                  <a:lnTo>
                    <a:pt x="269" y="24"/>
                  </a:lnTo>
                  <a:lnTo>
                    <a:pt x="271" y="19"/>
                  </a:lnTo>
                  <a:lnTo>
                    <a:pt x="269" y="17"/>
                  </a:lnTo>
                  <a:lnTo>
                    <a:pt x="238" y="17"/>
                  </a:lnTo>
                  <a:lnTo>
                    <a:pt x="228" y="19"/>
                  </a:lnTo>
                  <a:lnTo>
                    <a:pt x="209" y="19"/>
                  </a:lnTo>
                  <a:lnTo>
                    <a:pt x="214" y="22"/>
                  </a:lnTo>
                  <a:lnTo>
                    <a:pt x="223" y="26"/>
                  </a:lnTo>
                  <a:lnTo>
                    <a:pt x="226" y="29"/>
                  </a:lnTo>
                  <a:lnTo>
                    <a:pt x="223" y="29"/>
                  </a:lnTo>
                  <a:lnTo>
                    <a:pt x="223" y="26"/>
                  </a:lnTo>
                  <a:lnTo>
                    <a:pt x="214" y="24"/>
                  </a:lnTo>
                  <a:lnTo>
                    <a:pt x="207" y="24"/>
                  </a:lnTo>
                  <a:lnTo>
                    <a:pt x="202" y="22"/>
                  </a:lnTo>
                  <a:lnTo>
                    <a:pt x="197" y="22"/>
                  </a:lnTo>
                  <a:lnTo>
                    <a:pt x="192" y="19"/>
                  </a:lnTo>
                  <a:lnTo>
                    <a:pt x="190" y="19"/>
                  </a:lnTo>
                  <a:lnTo>
                    <a:pt x="188" y="22"/>
                  </a:lnTo>
                  <a:lnTo>
                    <a:pt x="185" y="24"/>
                  </a:lnTo>
                  <a:lnTo>
                    <a:pt x="183" y="26"/>
                  </a:lnTo>
                  <a:lnTo>
                    <a:pt x="178" y="29"/>
                  </a:lnTo>
                  <a:lnTo>
                    <a:pt x="176" y="29"/>
                  </a:lnTo>
                  <a:lnTo>
                    <a:pt x="171" y="31"/>
                  </a:lnTo>
                  <a:lnTo>
                    <a:pt x="150" y="31"/>
                  </a:lnTo>
                  <a:lnTo>
                    <a:pt x="143" y="34"/>
                  </a:lnTo>
                  <a:lnTo>
                    <a:pt x="133" y="36"/>
                  </a:lnTo>
                  <a:lnTo>
                    <a:pt x="124" y="38"/>
                  </a:lnTo>
                  <a:lnTo>
                    <a:pt x="119" y="38"/>
                  </a:lnTo>
                  <a:lnTo>
                    <a:pt x="102" y="41"/>
                  </a:lnTo>
                  <a:lnTo>
                    <a:pt x="97" y="43"/>
                  </a:lnTo>
                  <a:lnTo>
                    <a:pt x="100" y="46"/>
                  </a:lnTo>
                  <a:lnTo>
                    <a:pt x="105" y="48"/>
                  </a:lnTo>
                  <a:lnTo>
                    <a:pt x="126" y="48"/>
                  </a:lnTo>
                  <a:lnTo>
                    <a:pt x="116" y="50"/>
                  </a:lnTo>
                  <a:lnTo>
                    <a:pt x="112" y="55"/>
                  </a:lnTo>
                  <a:lnTo>
                    <a:pt x="109" y="55"/>
                  </a:lnTo>
                  <a:lnTo>
                    <a:pt x="93" y="60"/>
                  </a:lnTo>
                  <a:lnTo>
                    <a:pt x="88" y="60"/>
                  </a:lnTo>
                  <a:lnTo>
                    <a:pt x="66" y="60"/>
                  </a:lnTo>
                  <a:lnTo>
                    <a:pt x="57" y="62"/>
                  </a:lnTo>
                  <a:lnTo>
                    <a:pt x="47" y="65"/>
                  </a:lnTo>
                  <a:lnTo>
                    <a:pt x="45" y="67"/>
                  </a:lnTo>
                  <a:lnTo>
                    <a:pt x="40" y="67"/>
                  </a:lnTo>
                  <a:lnTo>
                    <a:pt x="38" y="65"/>
                  </a:lnTo>
                  <a:lnTo>
                    <a:pt x="31" y="70"/>
                  </a:lnTo>
                  <a:lnTo>
                    <a:pt x="9" y="70"/>
                  </a:lnTo>
                  <a:lnTo>
                    <a:pt x="7" y="70"/>
                  </a:lnTo>
                  <a:lnTo>
                    <a:pt x="2" y="70"/>
                  </a:lnTo>
                  <a:lnTo>
                    <a:pt x="0" y="74"/>
                  </a:lnTo>
                  <a:lnTo>
                    <a:pt x="2" y="74"/>
                  </a:lnTo>
                  <a:lnTo>
                    <a:pt x="9" y="79"/>
                  </a:lnTo>
                  <a:lnTo>
                    <a:pt x="12" y="82"/>
                  </a:lnTo>
                  <a:lnTo>
                    <a:pt x="14" y="84"/>
                  </a:lnTo>
                  <a:lnTo>
                    <a:pt x="24" y="79"/>
                  </a:lnTo>
                  <a:lnTo>
                    <a:pt x="24" y="84"/>
                  </a:lnTo>
                  <a:lnTo>
                    <a:pt x="28" y="86"/>
                  </a:lnTo>
                  <a:lnTo>
                    <a:pt x="33" y="86"/>
                  </a:lnTo>
                  <a:lnTo>
                    <a:pt x="36" y="84"/>
                  </a:lnTo>
                  <a:lnTo>
                    <a:pt x="38" y="84"/>
                  </a:lnTo>
                  <a:lnTo>
                    <a:pt x="40" y="82"/>
                  </a:lnTo>
                  <a:lnTo>
                    <a:pt x="40" y="84"/>
                  </a:lnTo>
                  <a:lnTo>
                    <a:pt x="43" y="86"/>
                  </a:lnTo>
                  <a:lnTo>
                    <a:pt x="45" y="86"/>
                  </a:lnTo>
                  <a:lnTo>
                    <a:pt x="47" y="84"/>
                  </a:lnTo>
                  <a:lnTo>
                    <a:pt x="52" y="84"/>
                  </a:lnTo>
                  <a:lnTo>
                    <a:pt x="57" y="84"/>
                  </a:lnTo>
                  <a:lnTo>
                    <a:pt x="59" y="82"/>
                  </a:lnTo>
                  <a:lnTo>
                    <a:pt x="64" y="82"/>
                  </a:lnTo>
                  <a:lnTo>
                    <a:pt x="64" y="84"/>
                  </a:lnTo>
                  <a:lnTo>
                    <a:pt x="64" y="86"/>
                  </a:lnTo>
                  <a:lnTo>
                    <a:pt x="62" y="86"/>
                  </a:lnTo>
                  <a:lnTo>
                    <a:pt x="57" y="91"/>
                  </a:lnTo>
                  <a:lnTo>
                    <a:pt x="55" y="91"/>
                  </a:lnTo>
                  <a:lnTo>
                    <a:pt x="52" y="89"/>
                  </a:lnTo>
                  <a:lnTo>
                    <a:pt x="40" y="89"/>
                  </a:lnTo>
                  <a:lnTo>
                    <a:pt x="36" y="91"/>
                  </a:lnTo>
                  <a:lnTo>
                    <a:pt x="33" y="91"/>
                  </a:lnTo>
                  <a:lnTo>
                    <a:pt x="21" y="89"/>
                  </a:lnTo>
                  <a:lnTo>
                    <a:pt x="19" y="89"/>
                  </a:lnTo>
                  <a:lnTo>
                    <a:pt x="14" y="86"/>
                  </a:lnTo>
                  <a:lnTo>
                    <a:pt x="7" y="86"/>
                  </a:lnTo>
                  <a:lnTo>
                    <a:pt x="2" y="89"/>
                  </a:lnTo>
                  <a:lnTo>
                    <a:pt x="2" y="93"/>
                  </a:lnTo>
                  <a:lnTo>
                    <a:pt x="2" y="96"/>
                  </a:lnTo>
                  <a:lnTo>
                    <a:pt x="7" y="98"/>
                  </a:lnTo>
                  <a:lnTo>
                    <a:pt x="19" y="98"/>
                  </a:lnTo>
                  <a:lnTo>
                    <a:pt x="17" y="101"/>
                  </a:lnTo>
                  <a:lnTo>
                    <a:pt x="14" y="101"/>
                  </a:lnTo>
                  <a:lnTo>
                    <a:pt x="9" y="101"/>
                  </a:lnTo>
                  <a:lnTo>
                    <a:pt x="12" y="103"/>
                  </a:lnTo>
                  <a:lnTo>
                    <a:pt x="19" y="105"/>
                  </a:lnTo>
                  <a:lnTo>
                    <a:pt x="21" y="105"/>
                  </a:lnTo>
                  <a:lnTo>
                    <a:pt x="24" y="108"/>
                  </a:lnTo>
                  <a:lnTo>
                    <a:pt x="33" y="108"/>
                  </a:lnTo>
                  <a:lnTo>
                    <a:pt x="33" y="105"/>
                  </a:lnTo>
                  <a:lnTo>
                    <a:pt x="36" y="105"/>
                  </a:lnTo>
                  <a:lnTo>
                    <a:pt x="38" y="105"/>
                  </a:lnTo>
                  <a:lnTo>
                    <a:pt x="43" y="108"/>
                  </a:lnTo>
                  <a:lnTo>
                    <a:pt x="52" y="105"/>
                  </a:lnTo>
                  <a:lnTo>
                    <a:pt x="52" y="108"/>
                  </a:lnTo>
                  <a:lnTo>
                    <a:pt x="57" y="108"/>
                  </a:lnTo>
                  <a:lnTo>
                    <a:pt x="62" y="105"/>
                  </a:lnTo>
                  <a:lnTo>
                    <a:pt x="64" y="105"/>
                  </a:lnTo>
                  <a:lnTo>
                    <a:pt x="69" y="103"/>
                  </a:lnTo>
                  <a:lnTo>
                    <a:pt x="76" y="105"/>
                  </a:lnTo>
                  <a:lnTo>
                    <a:pt x="81" y="105"/>
                  </a:lnTo>
                  <a:lnTo>
                    <a:pt x="83" y="105"/>
                  </a:lnTo>
                  <a:lnTo>
                    <a:pt x="85" y="103"/>
                  </a:lnTo>
                  <a:lnTo>
                    <a:pt x="88" y="103"/>
                  </a:lnTo>
                  <a:lnTo>
                    <a:pt x="93" y="105"/>
                  </a:lnTo>
                  <a:lnTo>
                    <a:pt x="97" y="105"/>
                  </a:lnTo>
                  <a:lnTo>
                    <a:pt x="112" y="105"/>
                  </a:lnTo>
                  <a:lnTo>
                    <a:pt x="121" y="110"/>
                  </a:lnTo>
                  <a:lnTo>
                    <a:pt x="124" y="110"/>
                  </a:lnTo>
                  <a:lnTo>
                    <a:pt x="128" y="115"/>
                  </a:lnTo>
                  <a:lnTo>
                    <a:pt x="135" y="115"/>
                  </a:lnTo>
                  <a:lnTo>
                    <a:pt x="133" y="117"/>
                  </a:lnTo>
                  <a:lnTo>
                    <a:pt x="133" y="120"/>
                  </a:lnTo>
                  <a:lnTo>
                    <a:pt x="133" y="125"/>
                  </a:lnTo>
                  <a:lnTo>
                    <a:pt x="138" y="125"/>
                  </a:lnTo>
                  <a:lnTo>
                    <a:pt x="140" y="125"/>
                  </a:lnTo>
                  <a:lnTo>
                    <a:pt x="145" y="127"/>
                  </a:lnTo>
                  <a:lnTo>
                    <a:pt x="147" y="129"/>
                  </a:lnTo>
                  <a:lnTo>
                    <a:pt x="143" y="134"/>
                  </a:lnTo>
                  <a:lnTo>
                    <a:pt x="145" y="141"/>
                  </a:lnTo>
                  <a:lnTo>
                    <a:pt x="152" y="144"/>
                  </a:lnTo>
                  <a:lnTo>
                    <a:pt x="145" y="149"/>
                  </a:lnTo>
                  <a:lnTo>
                    <a:pt x="150" y="151"/>
                  </a:lnTo>
                  <a:lnTo>
                    <a:pt x="147" y="151"/>
                  </a:lnTo>
                  <a:lnTo>
                    <a:pt x="145" y="153"/>
                  </a:lnTo>
                  <a:lnTo>
                    <a:pt x="145" y="156"/>
                  </a:lnTo>
                  <a:lnTo>
                    <a:pt x="150" y="161"/>
                  </a:lnTo>
                  <a:lnTo>
                    <a:pt x="152" y="161"/>
                  </a:lnTo>
                  <a:lnTo>
                    <a:pt x="152" y="163"/>
                  </a:lnTo>
                  <a:lnTo>
                    <a:pt x="147" y="165"/>
                  </a:lnTo>
                  <a:lnTo>
                    <a:pt x="145" y="168"/>
                  </a:lnTo>
                  <a:lnTo>
                    <a:pt x="143" y="168"/>
                  </a:lnTo>
                  <a:lnTo>
                    <a:pt x="147" y="170"/>
                  </a:lnTo>
                  <a:lnTo>
                    <a:pt x="143" y="170"/>
                  </a:lnTo>
                  <a:lnTo>
                    <a:pt x="140" y="170"/>
                  </a:lnTo>
                  <a:lnTo>
                    <a:pt x="138" y="170"/>
                  </a:lnTo>
                  <a:lnTo>
                    <a:pt x="133" y="173"/>
                  </a:lnTo>
                  <a:lnTo>
                    <a:pt x="131" y="173"/>
                  </a:lnTo>
                  <a:lnTo>
                    <a:pt x="131" y="175"/>
                  </a:lnTo>
                  <a:lnTo>
                    <a:pt x="143" y="175"/>
                  </a:lnTo>
                  <a:lnTo>
                    <a:pt x="138" y="180"/>
                  </a:lnTo>
                  <a:lnTo>
                    <a:pt x="126" y="180"/>
                  </a:lnTo>
                  <a:lnTo>
                    <a:pt x="124" y="180"/>
                  </a:lnTo>
                  <a:lnTo>
                    <a:pt x="124" y="182"/>
                  </a:lnTo>
                  <a:lnTo>
                    <a:pt x="133" y="189"/>
                  </a:lnTo>
                  <a:lnTo>
                    <a:pt x="138" y="189"/>
                  </a:lnTo>
                  <a:lnTo>
                    <a:pt x="145" y="184"/>
                  </a:lnTo>
                  <a:lnTo>
                    <a:pt x="147" y="184"/>
                  </a:lnTo>
                  <a:lnTo>
                    <a:pt x="152" y="184"/>
                  </a:lnTo>
                  <a:lnTo>
                    <a:pt x="154" y="182"/>
                  </a:lnTo>
                  <a:lnTo>
                    <a:pt x="157" y="182"/>
                  </a:lnTo>
                  <a:lnTo>
                    <a:pt x="157" y="180"/>
                  </a:lnTo>
                  <a:lnTo>
                    <a:pt x="157" y="175"/>
                  </a:lnTo>
                  <a:lnTo>
                    <a:pt x="159" y="173"/>
                  </a:lnTo>
                  <a:lnTo>
                    <a:pt x="159" y="180"/>
                  </a:lnTo>
                  <a:lnTo>
                    <a:pt x="166" y="175"/>
                  </a:lnTo>
                  <a:lnTo>
                    <a:pt x="164" y="177"/>
                  </a:lnTo>
                  <a:lnTo>
                    <a:pt x="164" y="180"/>
                  </a:lnTo>
                  <a:lnTo>
                    <a:pt x="166" y="180"/>
                  </a:lnTo>
                  <a:lnTo>
                    <a:pt x="169" y="182"/>
                  </a:lnTo>
                  <a:lnTo>
                    <a:pt x="176" y="182"/>
                  </a:lnTo>
                  <a:lnTo>
                    <a:pt x="171" y="187"/>
                  </a:lnTo>
                  <a:lnTo>
                    <a:pt x="171" y="189"/>
                  </a:lnTo>
                  <a:lnTo>
                    <a:pt x="173" y="192"/>
                  </a:lnTo>
                  <a:lnTo>
                    <a:pt x="176" y="194"/>
                  </a:lnTo>
                  <a:lnTo>
                    <a:pt x="178" y="196"/>
                  </a:lnTo>
                  <a:lnTo>
                    <a:pt x="181" y="199"/>
                  </a:lnTo>
                  <a:lnTo>
                    <a:pt x="178" y="201"/>
                  </a:lnTo>
                  <a:lnTo>
                    <a:pt x="173" y="201"/>
                  </a:lnTo>
                  <a:lnTo>
                    <a:pt x="173" y="204"/>
                  </a:lnTo>
                  <a:lnTo>
                    <a:pt x="166" y="204"/>
                  </a:lnTo>
                  <a:lnTo>
                    <a:pt x="164" y="201"/>
                  </a:lnTo>
                  <a:lnTo>
                    <a:pt x="162" y="201"/>
                  </a:lnTo>
                  <a:lnTo>
                    <a:pt x="159" y="201"/>
                  </a:lnTo>
                  <a:lnTo>
                    <a:pt x="157" y="199"/>
                  </a:lnTo>
                  <a:lnTo>
                    <a:pt x="143" y="199"/>
                  </a:lnTo>
                  <a:lnTo>
                    <a:pt x="140" y="196"/>
                  </a:lnTo>
                  <a:lnTo>
                    <a:pt x="138" y="194"/>
                  </a:lnTo>
                  <a:lnTo>
                    <a:pt x="131" y="194"/>
                  </a:lnTo>
                  <a:lnTo>
                    <a:pt x="128" y="199"/>
                  </a:lnTo>
                  <a:lnTo>
                    <a:pt x="128" y="201"/>
                  </a:lnTo>
                  <a:lnTo>
                    <a:pt x="133" y="201"/>
                  </a:lnTo>
                  <a:lnTo>
                    <a:pt x="133" y="204"/>
                  </a:lnTo>
                  <a:lnTo>
                    <a:pt x="140" y="204"/>
                  </a:lnTo>
                  <a:lnTo>
                    <a:pt x="143" y="206"/>
                  </a:lnTo>
                  <a:lnTo>
                    <a:pt x="145" y="206"/>
                  </a:lnTo>
                  <a:lnTo>
                    <a:pt x="147" y="206"/>
                  </a:lnTo>
                  <a:lnTo>
                    <a:pt x="152" y="211"/>
                  </a:lnTo>
                  <a:lnTo>
                    <a:pt x="162" y="211"/>
                  </a:lnTo>
                  <a:lnTo>
                    <a:pt x="164" y="211"/>
                  </a:lnTo>
                  <a:lnTo>
                    <a:pt x="166" y="211"/>
                  </a:lnTo>
                  <a:lnTo>
                    <a:pt x="173" y="213"/>
                  </a:lnTo>
                  <a:lnTo>
                    <a:pt x="178" y="208"/>
                  </a:lnTo>
                  <a:lnTo>
                    <a:pt x="178" y="216"/>
                  </a:lnTo>
                  <a:lnTo>
                    <a:pt x="176" y="213"/>
                  </a:lnTo>
                  <a:lnTo>
                    <a:pt x="173" y="213"/>
                  </a:lnTo>
                  <a:lnTo>
                    <a:pt x="171" y="213"/>
                  </a:lnTo>
                  <a:lnTo>
                    <a:pt x="171" y="216"/>
                  </a:lnTo>
                  <a:lnTo>
                    <a:pt x="173" y="220"/>
                  </a:lnTo>
                  <a:lnTo>
                    <a:pt x="169" y="220"/>
                  </a:lnTo>
                  <a:lnTo>
                    <a:pt x="166" y="220"/>
                  </a:lnTo>
                  <a:lnTo>
                    <a:pt x="164" y="220"/>
                  </a:lnTo>
                  <a:lnTo>
                    <a:pt x="164" y="223"/>
                  </a:lnTo>
                  <a:lnTo>
                    <a:pt x="164" y="225"/>
                  </a:lnTo>
                  <a:lnTo>
                    <a:pt x="173" y="225"/>
                  </a:lnTo>
                  <a:lnTo>
                    <a:pt x="171" y="225"/>
                  </a:lnTo>
                  <a:lnTo>
                    <a:pt x="171" y="228"/>
                  </a:lnTo>
                  <a:lnTo>
                    <a:pt x="169" y="230"/>
                  </a:lnTo>
                  <a:lnTo>
                    <a:pt x="162" y="225"/>
                  </a:lnTo>
                  <a:lnTo>
                    <a:pt x="159" y="225"/>
                  </a:lnTo>
                  <a:lnTo>
                    <a:pt x="159" y="228"/>
                  </a:lnTo>
                  <a:lnTo>
                    <a:pt x="159" y="230"/>
                  </a:lnTo>
                  <a:lnTo>
                    <a:pt x="162" y="232"/>
                  </a:lnTo>
                  <a:lnTo>
                    <a:pt x="157" y="232"/>
                  </a:lnTo>
                  <a:lnTo>
                    <a:pt x="157" y="237"/>
                  </a:lnTo>
                  <a:lnTo>
                    <a:pt x="154" y="237"/>
                  </a:lnTo>
                  <a:lnTo>
                    <a:pt x="152" y="240"/>
                  </a:lnTo>
                  <a:lnTo>
                    <a:pt x="152" y="242"/>
                  </a:lnTo>
                  <a:lnTo>
                    <a:pt x="157" y="247"/>
                  </a:lnTo>
                  <a:lnTo>
                    <a:pt x="159" y="247"/>
                  </a:lnTo>
                  <a:lnTo>
                    <a:pt x="159" y="252"/>
                  </a:lnTo>
                  <a:lnTo>
                    <a:pt x="157" y="252"/>
                  </a:lnTo>
                  <a:lnTo>
                    <a:pt x="154" y="252"/>
                  </a:lnTo>
                  <a:lnTo>
                    <a:pt x="152" y="249"/>
                  </a:lnTo>
                  <a:lnTo>
                    <a:pt x="150" y="244"/>
                  </a:lnTo>
                  <a:lnTo>
                    <a:pt x="147" y="242"/>
                  </a:lnTo>
                  <a:lnTo>
                    <a:pt x="147" y="240"/>
                  </a:lnTo>
                  <a:lnTo>
                    <a:pt x="145" y="237"/>
                  </a:lnTo>
                  <a:lnTo>
                    <a:pt x="143" y="235"/>
                  </a:lnTo>
                  <a:lnTo>
                    <a:pt x="140" y="235"/>
                  </a:lnTo>
                  <a:lnTo>
                    <a:pt x="135" y="235"/>
                  </a:lnTo>
                  <a:lnTo>
                    <a:pt x="133" y="235"/>
                  </a:lnTo>
                  <a:lnTo>
                    <a:pt x="128" y="240"/>
                  </a:lnTo>
                  <a:lnTo>
                    <a:pt x="128" y="242"/>
                  </a:lnTo>
                  <a:lnTo>
                    <a:pt x="133" y="244"/>
                  </a:lnTo>
                  <a:lnTo>
                    <a:pt x="138" y="244"/>
                  </a:lnTo>
                  <a:lnTo>
                    <a:pt x="140" y="247"/>
                  </a:lnTo>
                  <a:lnTo>
                    <a:pt x="135" y="249"/>
                  </a:lnTo>
                  <a:lnTo>
                    <a:pt x="131" y="249"/>
                  </a:lnTo>
                  <a:lnTo>
                    <a:pt x="128" y="247"/>
                  </a:lnTo>
                  <a:lnTo>
                    <a:pt x="121" y="247"/>
                  </a:lnTo>
                  <a:lnTo>
                    <a:pt x="119" y="249"/>
                  </a:lnTo>
                  <a:lnTo>
                    <a:pt x="116" y="249"/>
                  </a:lnTo>
                  <a:lnTo>
                    <a:pt x="114" y="249"/>
                  </a:lnTo>
                  <a:lnTo>
                    <a:pt x="112" y="252"/>
                  </a:lnTo>
                  <a:lnTo>
                    <a:pt x="109" y="252"/>
                  </a:lnTo>
                  <a:lnTo>
                    <a:pt x="121" y="252"/>
                  </a:lnTo>
                  <a:lnTo>
                    <a:pt x="126" y="252"/>
                  </a:lnTo>
                  <a:lnTo>
                    <a:pt x="140" y="252"/>
                  </a:lnTo>
                  <a:lnTo>
                    <a:pt x="143" y="252"/>
                  </a:lnTo>
                  <a:lnTo>
                    <a:pt x="131" y="252"/>
                  </a:lnTo>
                  <a:lnTo>
                    <a:pt x="112" y="256"/>
                  </a:lnTo>
                  <a:lnTo>
                    <a:pt x="107" y="256"/>
                  </a:lnTo>
                  <a:lnTo>
                    <a:pt x="105" y="259"/>
                  </a:lnTo>
                  <a:lnTo>
                    <a:pt x="107" y="259"/>
                  </a:lnTo>
                  <a:lnTo>
                    <a:pt x="107" y="261"/>
                  </a:lnTo>
                  <a:lnTo>
                    <a:pt x="114" y="261"/>
                  </a:lnTo>
                  <a:lnTo>
                    <a:pt x="119" y="259"/>
                  </a:lnTo>
                  <a:lnTo>
                    <a:pt x="124" y="259"/>
                  </a:lnTo>
                  <a:lnTo>
                    <a:pt x="128" y="256"/>
                  </a:lnTo>
                  <a:lnTo>
                    <a:pt x="138" y="256"/>
                  </a:lnTo>
                  <a:lnTo>
                    <a:pt x="140" y="259"/>
                  </a:lnTo>
                  <a:lnTo>
                    <a:pt x="138" y="261"/>
                  </a:lnTo>
                  <a:lnTo>
                    <a:pt x="114" y="261"/>
                  </a:lnTo>
                  <a:lnTo>
                    <a:pt x="112" y="261"/>
                  </a:lnTo>
                  <a:lnTo>
                    <a:pt x="102" y="261"/>
                  </a:lnTo>
                  <a:lnTo>
                    <a:pt x="102" y="264"/>
                  </a:lnTo>
                  <a:lnTo>
                    <a:pt x="107" y="264"/>
                  </a:lnTo>
                  <a:lnTo>
                    <a:pt x="107" y="266"/>
                  </a:lnTo>
                  <a:lnTo>
                    <a:pt x="112" y="266"/>
                  </a:lnTo>
                  <a:lnTo>
                    <a:pt x="114" y="266"/>
                  </a:lnTo>
                  <a:lnTo>
                    <a:pt x="109" y="266"/>
                  </a:lnTo>
                  <a:lnTo>
                    <a:pt x="107" y="268"/>
                  </a:lnTo>
                  <a:lnTo>
                    <a:pt x="107" y="271"/>
                  </a:lnTo>
                  <a:lnTo>
                    <a:pt x="105" y="273"/>
                  </a:lnTo>
                  <a:lnTo>
                    <a:pt x="102" y="273"/>
                  </a:lnTo>
                  <a:lnTo>
                    <a:pt x="100" y="275"/>
                  </a:lnTo>
                  <a:lnTo>
                    <a:pt x="97" y="275"/>
                  </a:lnTo>
                  <a:lnTo>
                    <a:pt x="107" y="278"/>
                  </a:lnTo>
                  <a:lnTo>
                    <a:pt x="97" y="280"/>
                  </a:lnTo>
                  <a:lnTo>
                    <a:pt x="97" y="283"/>
                  </a:lnTo>
                  <a:lnTo>
                    <a:pt x="100" y="285"/>
                  </a:lnTo>
                  <a:lnTo>
                    <a:pt x="105" y="285"/>
                  </a:lnTo>
                  <a:lnTo>
                    <a:pt x="107" y="285"/>
                  </a:lnTo>
                  <a:lnTo>
                    <a:pt x="114" y="285"/>
                  </a:lnTo>
                  <a:lnTo>
                    <a:pt x="112" y="285"/>
                  </a:lnTo>
                  <a:lnTo>
                    <a:pt x="109" y="285"/>
                  </a:lnTo>
                  <a:lnTo>
                    <a:pt x="107" y="287"/>
                  </a:lnTo>
                  <a:lnTo>
                    <a:pt x="102" y="290"/>
                  </a:lnTo>
                  <a:lnTo>
                    <a:pt x="102" y="292"/>
                  </a:lnTo>
                  <a:lnTo>
                    <a:pt x="105" y="295"/>
                  </a:lnTo>
                  <a:lnTo>
                    <a:pt x="107" y="295"/>
                  </a:lnTo>
                  <a:lnTo>
                    <a:pt x="109" y="292"/>
                  </a:lnTo>
                  <a:lnTo>
                    <a:pt x="114" y="290"/>
                  </a:lnTo>
                  <a:lnTo>
                    <a:pt x="112" y="295"/>
                  </a:lnTo>
                  <a:lnTo>
                    <a:pt x="109" y="295"/>
                  </a:lnTo>
                  <a:lnTo>
                    <a:pt x="107" y="299"/>
                  </a:lnTo>
                  <a:lnTo>
                    <a:pt x="107" y="304"/>
                  </a:lnTo>
                  <a:lnTo>
                    <a:pt x="109" y="304"/>
                  </a:lnTo>
                  <a:lnTo>
                    <a:pt x="109" y="302"/>
                  </a:lnTo>
                  <a:lnTo>
                    <a:pt x="114" y="302"/>
                  </a:lnTo>
                  <a:lnTo>
                    <a:pt x="109" y="307"/>
                  </a:lnTo>
                  <a:lnTo>
                    <a:pt x="107" y="307"/>
                  </a:lnTo>
                  <a:lnTo>
                    <a:pt x="105" y="309"/>
                  </a:lnTo>
                  <a:lnTo>
                    <a:pt x="102" y="311"/>
                  </a:lnTo>
                  <a:lnTo>
                    <a:pt x="102" y="316"/>
                  </a:lnTo>
                  <a:lnTo>
                    <a:pt x="105" y="316"/>
                  </a:lnTo>
                  <a:lnTo>
                    <a:pt x="107" y="314"/>
                  </a:lnTo>
                  <a:lnTo>
                    <a:pt x="114" y="307"/>
                  </a:lnTo>
                  <a:lnTo>
                    <a:pt x="124" y="307"/>
                  </a:lnTo>
                  <a:lnTo>
                    <a:pt x="126" y="304"/>
                  </a:lnTo>
                  <a:lnTo>
                    <a:pt x="128" y="304"/>
                  </a:lnTo>
                  <a:lnTo>
                    <a:pt x="128" y="307"/>
                  </a:lnTo>
                  <a:lnTo>
                    <a:pt x="133" y="304"/>
                  </a:lnTo>
                  <a:lnTo>
                    <a:pt x="128" y="311"/>
                  </a:lnTo>
                  <a:lnTo>
                    <a:pt x="135" y="311"/>
                  </a:lnTo>
                  <a:lnTo>
                    <a:pt x="128" y="311"/>
                  </a:lnTo>
                  <a:lnTo>
                    <a:pt x="124" y="314"/>
                  </a:lnTo>
                  <a:lnTo>
                    <a:pt x="124" y="316"/>
                  </a:lnTo>
                  <a:lnTo>
                    <a:pt x="119" y="316"/>
                  </a:lnTo>
                  <a:lnTo>
                    <a:pt x="116" y="316"/>
                  </a:lnTo>
                  <a:lnTo>
                    <a:pt x="114" y="319"/>
                  </a:lnTo>
                  <a:lnTo>
                    <a:pt x="114" y="321"/>
                  </a:lnTo>
                  <a:lnTo>
                    <a:pt x="112" y="321"/>
                  </a:lnTo>
                  <a:lnTo>
                    <a:pt x="107" y="323"/>
                  </a:lnTo>
                  <a:lnTo>
                    <a:pt x="105" y="326"/>
                  </a:lnTo>
                  <a:lnTo>
                    <a:pt x="109" y="326"/>
                  </a:lnTo>
                  <a:lnTo>
                    <a:pt x="107" y="326"/>
                  </a:lnTo>
                  <a:lnTo>
                    <a:pt x="107" y="328"/>
                  </a:lnTo>
                  <a:lnTo>
                    <a:pt x="107" y="331"/>
                  </a:lnTo>
                  <a:lnTo>
                    <a:pt x="109" y="331"/>
                  </a:lnTo>
                  <a:lnTo>
                    <a:pt x="107" y="333"/>
                  </a:lnTo>
                  <a:lnTo>
                    <a:pt x="107" y="335"/>
                  </a:lnTo>
                  <a:lnTo>
                    <a:pt x="116" y="335"/>
                  </a:lnTo>
                  <a:lnTo>
                    <a:pt x="112" y="343"/>
                  </a:lnTo>
                  <a:lnTo>
                    <a:pt x="116" y="340"/>
                  </a:lnTo>
                  <a:lnTo>
                    <a:pt x="119" y="340"/>
                  </a:lnTo>
                  <a:lnTo>
                    <a:pt x="116" y="340"/>
                  </a:lnTo>
                  <a:lnTo>
                    <a:pt x="114" y="343"/>
                  </a:lnTo>
                  <a:lnTo>
                    <a:pt x="114" y="345"/>
                  </a:lnTo>
                  <a:lnTo>
                    <a:pt x="112" y="347"/>
                  </a:lnTo>
                  <a:lnTo>
                    <a:pt x="112" y="352"/>
                  </a:lnTo>
                  <a:lnTo>
                    <a:pt x="114" y="352"/>
                  </a:lnTo>
                  <a:lnTo>
                    <a:pt x="121" y="352"/>
                  </a:lnTo>
                  <a:lnTo>
                    <a:pt x="116" y="359"/>
                  </a:lnTo>
                  <a:lnTo>
                    <a:pt x="126" y="357"/>
                  </a:lnTo>
                  <a:lnTo>
                    <a:pt x="121" y="362"/>
                  </a:lnTo>
                  <a:lnTo>
                    <a:pt x="124" y="366"/>
                  </a:lnTo>
                  <a:lnTo>
                    <a:pt x="128" y="366"/>
                  </a:lnTo>
                  <a:lnTo>
                    <a:pt x="126" y="366"/>
                  </a:lnTo>
                  <a:lnTo>
                    <a:pt x="126" y="369"/>
                  </a:lnTo>
                  <a:lnTo>
                    <a:pt x="128" y="371"/>
                  </a:lnTo>
                  <a:lnTo>
                    <a:pt x="133" y="371"/>
                  </a:lnTo>
                  <a:lnTo>
                    <a:pt x="128" y="376"/>
                  </a:lnTo>
                  <a:lnTo>
                    <a:pt x="135" y="376"/>
                  </a:lnTo>
                  <a:lnTo>
                    <a:pt x="133" y="381"/>
                  </a:lnTo>
                  <a:lnTo>
                    <a:pt x="145" y="378"/>
                  </a:lnTo>
                  <a:lnTo>
                    <a:pt x="147" y="381"/>
                  </a:lnTo>
                  <a:lnTo>
                    <a:pt x="150" y="381"/>
                  </a:lnTo>
                  <a:lnTo>
                    <a:pt x="152" y="378"/>
                  </a:lnTo>
                  <a:lnTo>
                    <a:pt x="162" y="374"/>
                  </a:lnTo>
                  <a:lnTo>
                    <a:pt x="164" y="371"/>
                  </a:lnTo>
                  <a:lnTo>
                    <a:pt x="164" y="374"/>
                  </a:lnTo>
                  <a:lnTo>
                    <a:pt x="162" y="376"/>
                  </a:lnTo>
                  <a:lnTo>
                    <a:pt x="169" y="378"/>
                  </a:lnTo>
                  <a:lnTo>
                    <a:pt x="171" y="376"/>
                  </a:lnTo>
                  <a:lnTo>
                    <a:pt x="173" y="376"/>
                  </a:lnTo>
                  <a:lnTo>
                    <a:pt x="169" y="378"/>
                  </a:lnTo>
                  <a:lnTo>
                    <a:pt x="164" y="381"/>
                  </a:lnTo>
                  <a:lnTo>
                    <a:pt x="162" y="383"/>
                  </a:lnTo>
                  <a:lnTo>
                    <a:pt x="162" y="386"/>
                  </a:lnTo>
                  <a:lnTo>
                    <a:pt x="169" y="386"/>
                  </a:lnTo>
                  <a:lnTo>
                    <a:pt x="173" y="386"/>
                  </a:lnTo>
                  <a:lnTo>
                    <a:pt x="176" y="386"/>
                  </a:lnTo>
                  <a:lnTo>
                    <a:pt x="173" y="386"/>
                  </a:lnTo>
                  <a:lnTo>
                    <a:pt x="171" y="388"/>
                  </a:lnTo>
                  <a:lnTo>
                    <a:pt x="169" y="390"/>
                  </a:lnTo>
                  <a:lnTo>
                    <a:pt x="169" y="393"/>
                  </a:lnTo>
                  <a:lnTo>
                    <a:pt x="169" y="395"/>
                  </a:lnTo>
                  <a:lnTo>
                    <a:pt x="176" y="395"/>
                  </a:lnTo>
                  <a:lnTo>
                    <a:pt x="178" y="393"/>
                  </a:lnTo>
                  <a:lnTo>
                    <a:pt x="178" y="395"/>
                  </a:lnTo>
                  <a:lnTo>
                    <a:pt x="183" y="398"/>
                  </a:lnTo>
                  <a:lnTo>
                    <a:pt x="188" y="398"/>
                  </a:lnTo>
                  <a:lnTo>
                    <a:pt x="192" y="395"/>
                  </a:lnTo>
                  <a:lnTo>
                    <a:pt x="195" y="393"/>
                  </a:lnTo>
                  <a:lnTo>
                    <a:pt x="192" y="390"/>
                  </a:lnTo>
                  <a:lnTo>
                    <a:pt x="192" y="388"/>
                  </a:lnTo>
                  <a:lnTo>
                    <a:pt x="197" y="388"/>
                  </a:lnTo>
                  <a:lnTo>
                    <a:pt x="200" y="386"/>
                  </a:lnTo>
                  <a:lnTo>
                    <a:pt x="200" y="378"/>
                  </a:lnTo>
                  <a:lnTo>
                    <a:pt x="202" y="381"/>
                  </a:lnTo>
                  <a:lnTo>
                    <a:pt x="207" y="381"/>
                  </a:lnTo>
                  <a:lnTo>
                    <a:pt x="207" y="376"/>
                  </a:lnTo>
                  <a:lnTo>
                    <a:pt x="207" y="374"/>
                  </a:lnTo>
                  <a:lnTo>
                    <a:pt x="207" y="371"/>
                  </a:lnTo>
                  <a:lnTo>
                    <a:pt x="207" y="374"/>
                  </a:lnTo>
                  <a:lnTo>
                    <a:pt x="209" y="376"/>
                  </a:lnTo>
                  <a:lnTo>
                    <a:pt x="212" y="376"/>
                  </a:lnTo>
                  <a:lnTo>
                    <a:pt x="214" y="374"/>
                  </a:lnTo>
                  <a:lnTo>
                    <a:pt x="214" y="371"/>
                  </a:lnTo>
                  <a:lnTo>
                    <a:pt x="209" y="366"/>
                  </a:lnTo>
                  <a:lnTo>
                    <a:pt x="216" y="366"/>
                  </a:lnTo>
                  <a:lnTo>
                    <a:pt x="216" y="364"/>
                  </a:lnTo>
                  <a:lnTo>
                    <a:pt x="214" y="362"/>
                  </a:lnTo>
                  <a:lnTo>
                    <a:pt x="223" y="362"/>
                  </a:lnTo>
                  <a:lnTo>
                    <a:pt x="219" y="357"/>
                  </a:lnTo>
                  <a:lnTo>
                    <a:pt x="223" y="355"/>
                  </a:lnTo>
                  <a:lnTo>
                    <a:pt x="219" y="352"/>
                  </a:lnTo>
                  <a:lnTo>
                    <a:pt x="216" y="350"/>
                  </a:lnTo>
                  <a:lnTo>
                    <a:pt x="219" y="350"/>
                  </a:lnTo>
                  <a:lnTo>
                    <a:pt x="221" y="350"/>
                  </a:lnTo>
                  <a:lnTo>
                    <a:pt x="216" y="343"/>
                  </a:lnTo>
                  <a:lnTo>
                    <a:pt x="221" y="347"/>
                  </a:lnTo>
                  <a:lnTo>
                    <a:pt x="223" y="347"/>
                  </a:lnTo>
                  <a:lnTo>
                    <a:pt x="228" y="343"/>
                  </a:lnTo>
                  <a:lnTo>
                    <a:pt x="235" y="343"/>
                  </a:lnTo>
                  <a:lnTo>
                    <a:pt x="235" y="340"/>
                  </a:lnTo>
                  <a:lnTo>
                    <a:pt x="233" y="338"/>
                  </a:lnTo>
                  <a:lnTo>
                    <a:pt x="238" y="338"/>
                  </a:lnTo>
                  <a:lnTo>
                    <a:pt x="242" y="331"/>
                  </a:lnTo>
                  <a:lnTo>
                    <a:pt x="245" y="331"/>
                  </a:lnTo>
                  <a:lnTo>
                    <a:pt x="252" y="331"/>
                  </a:lnTo>
                  <a:lnTo>
                    <a:pt x="252" y="326"/>
                  </a:lnTo>
                  <a:lnTo>
                    <a:pt x="257" y="331"/>
                  </a:lnTo>
                  <a:lnTo>
                    <a:pt x="259" y="326"/>
                  </a:lnTo>
                  <a:lnTo>
                    <a:pt x="259" y="319"/>
                  </a:lnTo>
                  <a:lnTo>
                    <a:pt x="252" y="316"/>
                  </a:lnTo>
                  <a:lnTo>
                    <a:pt x="257" y="316"/>
                  </a:lnTo>
                  <a:lnTo>
                    <a:pt x="264" y="311"/>
                  </a:lnTo>
                  <a:lnTo>
                    <a:pt x="266" y="307"/>
                  </a:lnTo>
                  <a:lnTo>
                    <a:pt x="259" y="304"/>
                  </a:lnTo>
                  <a:lnTo>
                    <a:pt x="264" y="299"/>
                  </a:lnTo>
                  <a:lnTo>
                    <a:pt x="278" y="299"/>
                  </a:lnTo>
                  <a:lnTo>
                    <a:pt x="280" y="297"/>
                  </a:lnTo>
                  <a:lnTo>
                    <a:pt x="280" y="292"/>
                  </a:lnTo>
                  <a:lnTo>
                    <a:pt x="288" y="290"/>
                  </a:lnTo>
                  <a:lnTo>
                    <a:pt x="292" y="290"/>
                  </a:lnTo>
                  <a:lnTo>
                    <a:pt x="295" y="292"/>
                  </a:lnTo>
                  <a:lnTo>
                    <a:pt x="302" y="292"/>
                  </a:lnTo>
                  <a:lnTo>
                    <a:pt x="311" y="283"/>
                  </a:lnTo>
                  <a:lnTo>
                    <a:pt x="311" y="280"/>
                  </a:lnTo>
                  <a:lnTo>
                    <a:pt x="314" y="280"/>
                  </a:lnTo>
                  <a:lnTo>
                    <a:pt x="316" y="278"/>
                  </a:lnTo>
                  <a:lnTo>
                    <a:pt x="319" y="278"/>
                  </a:lnTo>
                  <a:lnTo>
                    <a:pt x="319" y="280"/>
                  </a:lnTo>
                  <a:lnTo>
                    <a:pt x="316" y="283"/>
                  </a:lnTo>
                  <a:lnTo>
                    <a:pt x="314" y="285"/>
                  </a:lnTo>
                  <a:lnTo>
                    <a:pt x="311" y="290"/>
                  </a:lnTo>
                  <a:lnTo>
                    <a:pt x="319" y="290"/>
                  </a:lnTo>
                  <a:lnTo>
                    <a:pt x="319" y="285"/>
                  </a:lnTo>
                  <a:lnTo>
                    <a:pt x="323" y="285"/>
                  </a:lnTo>
                  <a:lnTo>
                    <a:pt x="326" y="283"/>
                  </a:lnTo>
                  <a:lnTo>
                    <a:pt x="328" y="283"/>
                  </a:lnTo>
                  <a:lnTo>
                    <a:pt x="328" y="285"/>
                  </a:lnTo>
                  <a:lnTo>
                    <a:pt x="333" y="285"/>
                  </a:lnTo>
                  <a:lnTo>
                    <a:pt x="335" y="285"/>
                  </a:lnTo>
                  <a:lnTo>
                    <a:pt x="342" y="283"/>
                  </a:lnTo>
                  <a:lnTo>
                    <a:pt x="347" y="278"/>
                  </a:lnTo>
                  <a:lnTo>
                    <a:pt x="349" y="275"/>
                  </a:lnTo>
                  <a:lnTo>
                    <a:pt x="359" y="275"/>
                  </a:lnTo>
                  <a:lnTo>
                    <a:pt x="366" y="275"/>
                  </a:lnTo>
                  <a:lnTo>
                    <a:pt x="371" y="271"/>
                  </a:lnTo>
                  <a:lnTo>
                    <a:pt x="373" y="268"/>
                  </a:lnTo>
                  <a:lnTo>
                    <a:pt x="376" y="266"/>
                  </a:lnTo>
                  <a:lnTo>
                    <a:pt x="383" y="259"/>
                  </a:lnTo>
                  <a:lnTo>
                    <a:pt x="385" y="256"/>
                  </a:lnTo>
                  <a:lnTo>
                    <a:pt x="390" y="254"/>
                  </a:lnTo>
                  <a:lnTo>
                    <a:pt x="399" y="252"/>
                  </a:lnTo>
                  <a:lnTo>
                    <a:pt x="402" y="252"/>
                  </a:lnTo>
                  <a:lnTo>
                    <a:pt x="404" y="249"/>
                  </a:lnTo>
                  <a:lnTo>
                    <a:pt x="407" y="249"/>
                  </a:lnTo>
                  <a:lnTo>
                    <a:pt x="407" y="247"/>
                  </a:lnTo>
                  <a:lnTo>
                    <a:pt x="407" y="244"/>
                  </a:lnTo>
                  <a:lnTo>
                    <a:pt x="407" y="240"/>
                  </a:lnTo>
                  <a:lnTo>
                    <a:pt x="407" y="235"/>
                  </a:lnTo>
                  <a:lnTo>
                    <a:pt x="414" y="242"/>
                  </a:lnTo>
                  <a:lnTo>
                    <a:pt x="416" y="244"/>
                  </a:lnTo>
                  <a:lnTo>
                    <a:pt x="418" y="244"/>
                  </a:lnTo>
                  <a:lnTo>
                    <a:pt x="437" y="244"/>
                  </a:lnTo>
                  <a:lnTo>
                    <a:pt x="447" y="242"/>
                  </a:lnTo>
                  <a:lnTo>
                    <a:pt x="454" y="240"/>
                  </a:lnTo>
                  <a:lnTo>
                    <a:pt x="459" y="240"/>
                  </a:lnTo>
                  <a:lnTo>
                    <a:pt x="468" y="237"/>
                  </a:lnTo>
                  <a:lnTo>
                    <a:pt x="480" y="235"/>
                  </a:lnTo>
                  <a:lnTo>
                    <a:pt x="487" y="235"/>
                  </a:lnTo>
                  <a:lnTo>
                    <a:pt x="492" y="230"/>
                  </a:lnTo>
                  <a:lnTo>
                    <a:pt x="499" y="230"/>
                  </a:lnTo>
                  <a:lnTo>
                    <a:pt x="502" y="228"/>
                  </a:lnTo>
                  <a:lnTo>
                    <a:pt x="509" y="228"/>
                  </a:lnTo>
                  <a:lnTo>
                    <a:pt x="516" y="220"/>
                  </a:lnTo>
                  <a:lnTo>
                    <a:pt x="518" y="220"/>
                  </a:lnTo>
                  <a:lnTo>
                    <a:pt x="518" y="218"/>
                  </a:lnTo>
                  <a:lnTo>
                    <a:pt x="523" y="218"/>
                  </a:lnTo>
                  <a:lnTo>
                    <a:pt x="525" y="216"/>
                  </a:lnTo>
                  <a:lnTo>
                    <a:pt x="528" y="216"/>
                  </a:lnTo>
                  <a:lnTo>
                    <a:pt x="542" y="213"/>
                  </a:lnTo>
                  <a:lnTo>
                    <a:pt x="552" y="211"/>
                  </a:lnTo>
                  <a:lnTo>
                    <a:pt x="552" y="206"/>
                  </a:lnTo>
                  <a:lnTo>
                    <a:pt x="549" y="206"/>
                  </a:lnTo>
                  <a:lnTo>
                    <a:pt x="547" y="208"/>
                  </a:lnTo>
                  <a:lnTo>
                    <a:pt x="537" y="208"/>
                  </a:lnTo>
                  <a:lnTo>
                    <a:pt x="530" y="206"/>
                  </a:lnTo>
                  <a:lnTo>
                    <a:pt x="525" y="206"/>
                  </a:lnTo>
                  <a:lnTo>
                    <a:pt x="521" y="204"/>
                  </a:lnTo>
                  <a:lnTo>
                    <a:pt x="509" y="204"/>
                  </a:lnTo>
                  <a:lnTo>
                    <a:pt x="499" y="206"/>
                  </a:lnTo>
                  <a:lnTo>
                    <a:pt x="490" y="206"/>
                  </a:lnTo>
                  <a:lnTo>
                    <a:pt x="487" y="211"/>
                  </a:lnTo>
                  <a:lnTo>
                    <a:pt x="471" y="211"/>
                  </a:lnTo>
                  <a:lnTo>
                    <a:pt x="485" y="206"/>
                  </a:lnTo>
                  <a:lnTo>
                    <a:pt x="494" y="204"/>
                  </a:lnTo>
                  <a:lnTo>
                    <a:pt x="499" y="204"/>
                  </a:lnTo>
                  <a:lnTo>
                    <a:pt x="502" y="201"/>
                  </a:lnTo>
                  <a:lnTo>
                    <a:pt x="506" y="201"/>
                  </a:lnTo>
                  <a:lnTo>
                    <a:pt x="511" y="199"/>
                  </a:lnTo>
                  <a:lnTo>
                    <a:pt x="514" y="199"/>
                  </a:lnTo>
                  <a:lnTo>
                    <a:pt x="516" y="199"/>
                  </a:lnTo>
                  <a:lnTo>
                    <a:pt x="514" y="196"/>
                  </a:lnTo>
                  <a:lnTo>
                    <a:pt x="509" y="194"/>
                  </a:lnTo>
                  <a:lnTo>
                    <a:pt x="506" y="194"/>
                  </a:lnTo>
                  <a:lnTo>
                    <a:pt x="504" y="194"/>
                  </a:lnTo>
                  <a:lnTo>
                    <a:pt x="497" y="196"/>
                  </a:lnTo>
                  <a:lnTo>
                    <a:pt x="483" y="201"/>
                  </a:lnTo>
                  <a:lnTo>
                    <a:pt x="468" y="201"/>
                  </a:lnTo>
                  <a:lnTo>
                    <a:pt x="478" y="196"/>
                  </a:lnTo>
                  <a:lnTo>
                    <a:pt x="485" y="192"/>
                  </a:lnTo>
                  <a:lnTo>
                    <a:pt x="487" y="192"/>
                  </a:lnTo>
                  <a:lnTo>
                    <a:pt x="492" y="194"/>
                  </a:lnTo>
                  <a:lnTo>
                    <a:pt x="497" y="194"/>
                  </a:lnTo>
                  <a:lnTo>
                    <a:pt x="499" y="192"/>
                  </a:lnTo>
                  <a:lnTo>
                    <a:pt x="504" y="192"/>
                  </a:lnTo>
                  <a:lnTo>
                    <a:pt x="506" y="189"/>
                  </a:lnTo>
                  <a:lnTo>
                    <a:pt x="516" y="189"/>
                  </a:lnTo>
                  <a:lnTo>
                    <a:pt x="518" y="189"/>
                  </a:lnTo>
                  <a:lnTo>
                    <a:pt x="516" y="187"/>
                  </a:lnTo>
                  <a:lnTo>
                    <a:pt x="514" y="187"/>
                  </a:lnTo>
                  <a:lnTo>
                    <a:pt x="509" y="184"/>
                  </a:lnTo>
                  <a:lnTo>
                    <a:pt x="485" y="184"/>
                  </a:lnTo>
                  <a:lnTo>
                    <a:pt x="492" y="182"/>
                  </a:lnTo>
                  <a:lnTo>
                    <a:pt x="485" y="180"/>
                  </a:lnTo>
                  <a:lnTo>
                    <a:pt x="485" y="175"/>
                  </a:lnTo>
                  <a:lnTo>
                    <a:pt x="487" y="175"/>
                  </a:lnTo>
                  <a:lnTo>
                    <a:pt x="490" y="177"/>
                  </a:lnTo>
                  <a:lnTo>
                    <a:pt x="492" y="180"/>
                  </a:lnTo>
                  <a:lnTo>
                    <a:pt x="497" y="182"/>
                  </a:lnTo>
                  <a:lnTo>
                    <a:pt x="504" y="182"/>
                  </a:lnTo>
                  <a:lnTo>
                    <a:pt x="506" y="184"/>
                  </a:lnTo>
                  <a:lnTo>
                    <a:pt x="509" y="184"/>
                  </a:lnTo>
                  <a:lnTo>
                    <a:pt x="514" y="184"/>
                  </a:lnTo>
                  <a:lnTo>
                    <a:pt x="518" y="184"/>
                  </a:lnTo>
                  <a:lnTo>
                    <a:pt x="518" y="187"/>
                  </a:lnTo>
                  <a:lnTo>
                    <a:pt x="523" y="187"/>
                  </a:lnTo>
                  <a:lnTo>
                    <a:pt x="523" y="184"/>
                  </a:lnTo>
                  <a:lnTo>
                    <a:pt x="528" y="184"/>
                  </a:lnTo>
                  <a:lnTo>
                    <a:pt x="528" y="187"/>
                  </a:lnTo>
                  <a:lnTo>
                    <a:pt x="528" y="189"/>
                  </a:lnTo>
                  <a:lnTo>
                    <a:pt x="528" y="192"/>
                  </a:lnTo>
                  <a:lnTo>
                    <a:pt x="528" y="196"/>
                  </a:lnTo>
                  <a:lnTo>
                    <a:pt x="528" y="199"/>
                  </a:lnTo>
                  <a:lnTo>
                    <a:pt x="533" y="199"/>
                  </a:lnTo>
                  <a:lnTo>
                    <a:pt x="537" y="201"/>
                  </a:lnTo>
                  <a:lnTo>
                    <a:pt x="542" y="201"/>
                  </a:lnTo>
                  <a:lnTo>
                    <a:pt x="547" y="201"/>
                  </a:lnTo>
                  <a:lnTo>
                    <a:pt x="549" y="201"/>
                  </a:lnTo>
                  <a:lnTo>
                    <a:pt x="552" y="199"/>
                  </a:lnTo>
                  <a:lnTo>
                    <a:pt x="554" y="199"/>
                  </a:lnTo>
                  <a:lnTo>
                    <a:pt x="554" y="204"/>
                  </a:lnTo>
                  <a:lnTo>
                    <a:pt x="559" y="204"/>
                  </a:lnTo>
                  <a:lnTo>
                    <a:pt x="561" y="201"/>
                  </a:lnTo>
                  <a:lnTo>
                    <a:pt x="563" y="201"/>
                  </a:lnTo>
                  <a:lnTo>
                    <a:pt x="563" y="194"/>
                  </a:lnTo>
                  <a:lnTo>
                    <a:pt x="561" y="194"/>
                  </a:lnTo>
                  <a:lnTo>
                    <a:pt x="563" y="189"/>
                  </a:lnTo>
                  <a:lnTo>
                    <a:pt x="563" y="187"/>
                  </a:lnTo>
                  <a:lnTo>
                    <a:pt x="559" y="187"/>
                  </a:lnTo>
                  <a:lnTo>
                    <a:pt x="556" y="182"/>
                  </a:lnTo>
                  <a:lnTo>
                    <a:pt x="552" y="180"/>
                  </a:lnTo>
                  <a:lnTo>
                    <a:pt x="552" y="175"/>
                  </a:lnTo>
                  <a:lnTo>
                    <a:pt x="533" y="170"/>
                  </a:lnTo>
                  <a:lnTo>
                    <a:pt x="523" y="170"/>
                  </a:lnTo>
                  <a:lnTo>
                    <a:pt x="521" y="170"/>
                  </a:lnTo>
                  <a:lnTo>
                    <a:pt x="528" y="168"/>
                  </a:lnTo>
                  <a:lnTo>
                    <a:pt x="530" y="165"/>
                  </a:lnTo>
                  <a:lnTo>
                    <a:pt x="528" y="165"/>
                  </a:lnTo>
                  <a:lnTo>
                    <a:pt x="525" y="163"/>
                  </a:lnTo>
                  <a:lnTo>
                    <a:pt x="514" y="163"/>
                  </a:lnTo>
                  <a:lnTo>
                    <a:pt x="509" y="161"/>
                  </a:lnTo>
                  <a:lnTo>
                    <a:pt x="504" y="161"/>
                  </a:lnTo>
                  <a:lnTo>
                    <a:pt x="509" y="156"/>
                  </a:lnTo>
                  <a:lnTo>
                    <a:pt x="523" y="156"/>
                  </a:lnTo>
                  <a:lnTo>
                    <a:pt x="528" y="153"/>
                  </a:lnTo>
                  <a:lnTo>
                    <a:pt x="533" y="153"/>
                  </a:lnTo>
                  <a:lnTo>
                    <a:pt x="547" y="156"/>
                  </a:lnTo>
                  <a:lnTo>
                    <a:pt x="552" y="156"/>
                  </a:lnTo>
                  <a:lnTo>
                    <a:pt x="554" y="156"/>
                  </a:lnTo>
                  <a:lnTo>
                    <a:pt x="556" y="158"/>
                  </a:lnTo>
                  <a:lnTo>
                    <a:pt x="559" y="161"/>
                  </a:lnTo>
                  <a:lnTo>
                    <a:pt x="563" y="165"/>
                  </a:lnTo>
                  <a:lnTo>
                    <a:pt x="568" y="165"/>
                  </a:lnTo>
                  <a:lnTo>
                    <a:pt x="568" y="163"/>
                  </a:lnTo>
                  <a:lnTo>
                    <a:pt x="568" y="158"/>
                  </a:lnTo>
                  <a:lnTo>
                    <a:pt x="559" y="156"/>
                  </a:lnTo>
                  <a:lnTo>
                    <a:pt x="552" y="153"/>
                  </a:lnTo>
                  <a:lnTo>
                    <a:pt x="540" y="151"/>
                  </a:lnTo>
                  <a:lnTo>
                    <a:pt x="544" y="149"/>
                  </a:lnTo>
                  <a:lnTo>
                    <a:pt x="547" y="149"/>
                  </a:lnTo>
                  <a:lnTo>
                    <a:pt x="552" y="151"/>
                  </a:lnTo>
                  <a:lnTo>
                    <a:pt x="556" y="151"/>
                  </a:lnTo>
                  <a:lnTo>
                    <a:pt x="559" y="153"/>
                  </a:lnTo>
                  <a:lnTo>
                    <a:pt x="578" y="153"/>
                  </a:lnTo>
                  <a:lnTo>
                    <a:pt x="594" y="151"/>
                  </a:lnTo>
                  <a:lnTo>
                    <a:pt x="594" y="144"/>
                  </a:lnTo>
                  <a:lnTo>
                    <a:pt x="582" y="141"/>
                  </a:lnTo>
                  <a:lnTo>
                    <a:pt x="578" y="146"/>
                  </a:lnTo>
                  <a:lnTo>
                    <a:pt x="573" y="141"/>
                  </a:lnTo>
                  <a:lnTo>
                    <a:pt x="573" y="139"/>
                  </a:lnTo>
                  <a:lnTo>
                    <a:pt x="587" y="139"/>
                  </a:lnTo>
                  <a:lnTo>
                    <a:pt x="599" y="137"/>
                  </a:lnTo>
                  <a:lnTo>
                    <a:pt x="602" y="139"/>
                  </a:lnTo>
                  <a:lnTo>
                    <a:pt x="609" y="139"/>
                  </a:lnTo>
                  <a:lnTo>
                    <a:pt x="616" y="134"/>
                  </a:lnTo>
                  <a:lnTo>
                    <a:pt x="618" y="134"/>
                  </a:lnTo>
                  <a:lnTo>
                    <a:pt x="618" y="132"/>
                  </a:lnTo>
                  <a:lnTo>
                    <a:pt x="599" y="132"/>
                  </a:lnTo>
                  <a:lnTo>
                    <a:pt x="599" y="129"/>
                  </a:lnTo>
                  <a:lnTo>
                    <a:pt x="597" y="129"/>
                  </a:lnTo>
                  <a:lnTo>
                    <a:pt x="597" y="127"/>
                  </a:lnTo>
                  <a:lnTo>
                    <a:pt x="592" y="127"/>
                  </a:lnTo>
                  <a:lnTo>
                    <a:pt x="587" y="125"/>
                  </a:lnTo>
                  <a:lnTo>
                    <a:pt x="592" y="125"/>
                  </a:lnTo>
                  <a:lnTo>
                    <a:pt x="594" y="125"/>
                  </a:lnTo>
                  <a:lnTo>
                    <a:pt x="594" y="122"/>
                  </a:lnTo>
                  <a:lnTo>
                    <a:pt x="592" y="120"/>
                  </a:lnTo>
                  <a:lnTo>
                    <a:pt x="590" y="120"/>
                  </a:lnTo>
                  <a:lnTo>
                    <a:pt x="582" y="117"/>
                  </a:lnTo>
                  <a:lnTo>
                    <a:pt x="592" y="117"/>
                  </a:lnTo>
                  <a:lnTo>
                    <a:pt x="594" y="120"/>
                  </a:lnTo>
                  <a:lnTo>
                    <a:pt x="597" y="120"/>
                  </a:lnTo>
                  <a:lnTo>
                    <a:pt x="602" y="120"/>
                  </a:lnTo>
                  <a:lnTo>
                    <a:pt x="606" y="120"/>
                  </a:lnTo>
                  <a:lnTo>
                    <a:pt x="609" y="125"/>
                  </a:lnTo>
                  <a:lnTo>
                    <a:pt x="613" y="125"/>
                  </a:lnTo>
                  <a:lnTo>
                    <a:pt x="618" y="120"/>
                  </a:lnTo>
                  <a:lnTo>
                    <a:pt x="618" y="113"/>
                  </a:lnTo>
                  <a:lnTo>
                    <a:pt x="616" y="110"/>
                  </a:lnTo>
                  <a:lnTo>
                    <a:pt x="613" y="110"/>
                  </a:lnTo>
                  <a:lnTo>
                    <a:pt x="611" y="108"/>
                  </a:lnTo>
                  <a:lnTo>
                    <a:pt x="609" y="105"/>
                  </a:lnTo>
                  <a:lnTo>
                    <a:pt x="592" y="103"/>
                  </a:lnTo>
                  <a:lnTo>
                    <a:pt x="587" y="101"/>
                  </a:lnTo>
                  <a:lnTo>
                    <a:pt x="587" y="98"/>
                  </a:lnTo>
                  <a:lnTo>
                    <a:pt x="590" y="98"/>
                  </a:lnTo>
                  <a:lnTo>
                    <a:pt x="599" y="98"/>
                  </a:lnTo>
                  <a:lnTo>
                    <a:pt x="611" y="96"/>
                  </a:lnTo>
                  <a:lnTo>
                    <a:pt x="618" y="96"/>
                  </a:lnTo>
                  <a:lnTo>
                    <a:pt x="623" y="98"/>
                  </a:lnTo>
                  <a:lnTo>
                    <a:pt x="632" y="98"/>
                  </a:lnTo>
                  <a:lnTo>
                    <a:pt x="637" y="96"/>
                  </a:lnTo>
                  <a:lnTo>
                    <a:pt x="642" y="93"/>
                  </a:lnTo>
                  <a:lnTo>
                    <a:pt x="642" y="91"/>
                  </a:lnTo>
                  <a:lnTo>
                    <a:pt x="642" y="89"/>
                  </a:lnTo>
                  <a:lnTo>
                    <a:pt x="632" y="89"/>
                  </a:lnTo>
                  <a:lnTo>
                    <a:pt x="625" y="86"/>
                  </a:lnTo>
                  <a:lnTo>
                    <a:pt x="616" y="86"/>
                  </a:lnTo>
                  <a:lnTo>
                    <a:pt x="613" y="84"/>
                  </a:lnTo>
                  <a:lnTo>
                    <a:pt x="623" y="84"/>
                  </a:lnTo>
                  <a:lnTo>
                    <a:pt x="621" y="82"/>
                  </a:lnTo>
                  <a:lnTo>
                    <a:pt x="618" y="79"/>
                  </a:lnTo>
                  <a:lnTo>
                    <a:pt x="618" y="77"/>
                  </a:lnTo>
                  <a:lnTo>
                    <a:pt x="613" y="77"/>
                  </a:lnTo>
                  <a:lnTo>
                    <a:pt x="611" y="79"/>
                  </a:lnTo>
                  <a:lnTo>
                    <a:pt x="611" y="84"/>
                  </a:lnTo>
                  <a:lnTo>
                    <a:pt x="606" y="84"/>
                  </a:lnTo>
                  <a:lnTo>
                    <a:pt x="604" y="84"/>
                  </a:lnTo>
                  <a:lnTo>
                    <a:pt x="602" y="82"/>
                  </a:lnTo>
                  <a:lnTo>
                    <a:pt x="599" y="79"/>
                  </a:lnTo>
                  <a:lnTo>
                    <a:pt x="602" y="79"/>
                  </a:lnTo>
                  <a:lnTo>
                    <a:pt x="606" y="77"/>
                  </a:lnTo>
                  <a:lnTo>
                    <a:pt x="609" y="74"/>
                  </a:lnTo>
                  <a:lnTo>
                    <a:pt x="613" y="70"/>
                  </a:lnTo>
                  <a:lnTo>
                    <a:pt x="616" y="67"/>
                  </a:lnTo>
                  <a:lnTo>
                    <a:pt x="618" y="65"/>
                  </a:lnTo>
                  <a:lnTo>
                    <a:pt x="621" y="65"/>
                  </a:lnTo>
                  <a:lnTo>
                    <a:pt x="623" y="65"/>
                  </a:lnTo>
                  <a:lnTo>
                    <a:pt x="628" y="65"/>
                  </a:lnTo>
                  <a:lnTo>
                    <a:pt x="630" y="65"/>
                  </a:lnTo>
                  <a:lnTo>
                    <a:pt x="632" y="62"/>
                  </a:lnTo>
                  <a:lnTo>
                    <a:pt x="637" y="60"/>
                  </a:lnTo>
                  <a:lnTo>
                    <a:pt x="635" y="55"/>
                  </a:lnTo>
                  <a:lnTo>
                    <a:pt x="637" y="53"/>
                  </a:lnTo>
                  <a:lnTo>
                    <a:pt x="640" y="50"/>
                  </a:lnTo>
                  <a:lnTo>
                    <a:pt x="642" y="50"/>
                  </a:lnTo>
                  <a:lnTo>
                    <a:pt x="647" y="50"/>
                  </a:lnTo>
                  <a:lnTo>
                    <a:pt x="649" y="50"/>
                  </a:lnTo>
                  <a:lnTo>
                    <a:pt x="651" y="53"/>
                  </a:lnTo>
                  <a:lnTo>
                    <a:pt x="656" y="53"/>
                  </a:lnTo>
                  <a:lnTo>
                    <a:pt x="659" y="50"/>
                  </a:lnTo>
                  <a:lnTo>
                    <a:pt x="661" y="50"/>
                  </a:lnTo>
                  <a:lnTo>
                    <a:pt x="663" y="48"/>
                  </a:lnTo>
                  <a:lnTo>
                    <a:pt x="644" y="48"/>
                  </a:lnTo>
                  <a:lnTo>
                    <a:pt x="642" y="48"/>
                  </a:lnTo>
                  <a:lnTo>
                    <a:pt x="637" y="48"/>
                  </a:lnTo>
                  <a:lnTo>
                    <a:pt x="635" y="50"/>
                  </a:lnTo>
                  <a:lnTo>
                    <a:pt x="630" y="50"/>
                  </a:lnTo>
                  <a:lnTo>
                    <a:pt x="630" y="48"/>
                  </a:lnTo>
                  <a:lnTo>
                    <a:pt x="640" y="43"/>
                  </a:lnTo>
                  <a:lnTo>
                    <a:pt x="670" y="43"/>
                  </a:lnTo>
                  <a:lnTo>
                    <a:pt x="675" y="43"/>
                  </a:lnTo>
                  <a:lnTo>
                    <a:pt x="678" y="43"/>
                  </a:lnTo>
                  <a:lnTo>
                    <a:pt x="682" y="41"/>
                  </a:lnTo>
                  <a:lnTo>
                    <a:pt x="678" y="41"/>
                  </a:lnTo>
                  <a:lnTo>
                    <a:pt x="673" y="38"/>
                  </a:lnTo>
                  <a:lnTo>
                    <a:pt x="656" y="38"/>
                  </a:lnTo>
                  <a:lnTo>
                    <a:pt x="651" y="41"/>
                  </a:lnTo>
                  <a:lnTo>
                    <a:pt x="635" y="41"/>
                  </a:lnTo>
                  <a:lnTo>
                    <a:pt x="635" y="38"/>
                  </a:lnTo>
                  <a:lnTo>
                    <a:pt x="637" y="38"/>
                  </a:lnTo>
                  <a:lnTo>
                    <a:pt x="642" y="38"/>
                  </a:lnTo>
                  <a:lnTo>
                    <a:pt x="687" y="38"/>
                  </a:lnTo>
                  <a:lnTo>
                    <a:pt x="692" y="36"/>
                  </a:lnTo>
                  <a:lnTo>
                    <a:pt x="699" y="34"/>
                  </a:lnTo>
                  <a:lnTo>
                    <a:pt x="701" y="31"/>
                  </a:lnTo>
                  <a:lnTo>
                    <a:pt x="718" y="31"/>
                  </a:lnTo>
                  <a:lnTo>
                    <a:pt x="723" y="29"/>
                  </a:lnTo>
                  <a:lnTo>
                    <a:pt x="725" y="29"/>
                  </a:lnTo>
                  <a:lnTo>
                    <a:pt x="730" y="29"/>
                  </a:lnTo>
                  <a:lnTo>
                    <a:pt x="732" y="26"/>
                  </a:lnTo>
                  <a:lnTo>
                    <a:pt x="730" y="24"/>
                  </a:lnTo>
                  <a:close/>
                  <a:moveTo>
                    <a:pt x="119" y="268"/>
                  </a:moveTo>
                  <a:lnTo>
                    <a:pt x="116" y="266"/>
                  </a:lnTo>
                  <a:lnTo>
                    <a:pt x="119" y="268"/>
                  </a:lnTo>
                  <a:close/>
                  <a:moveTo>
                    <a:pt x="128" y="223"/>
                  </a:moveTo>
                  <a:lnTo>
                    <a:pt x="135" y="223"/>
                  </a:lnTo>
                  <a:lnTo>
                    <a:pt x="138" y="220"/>
                  </a:lnTo>
                  <a:lnTo>
                    <a:pt x="145" y="220"/>
                  </a:lnTo>
                  <a:lnTo>
                    <a:pt x="147" y="220"/>
                  </a:lnTo>
                  <a:lnTo>
                    <a:pt x="147" y="216"/>
                  </a:lnTo>
                  <a:lnTo>
                    <a:pt x="150" y="216"/>
                  </a:lnTo>
                  <a:lnTo>
                    <a:pt x="147" y="213"/>
                  </a:lnTo>
                  <a:lnTo>
                    <a:pt x="145" y="211"/>
                  </a:lnTo>
                  <a:lnTo>
                    <a:pt x="143" y="211"/>
                  </a:lnTo>
                  <a:lnTo>
                    <a:pt x="138" y="211"/>
                  </a:lnTo>
                  <a:lnTo>
                    <a:pt x="135" y="206"/>
                  </a:lnTo>
                  <a:lnTo>
                    <a:pt x="119" y="206"/>
                  </a:lnTo>
                  <a:lnTo>
                    <a:pt x="119" y="213"/>
                  </a:lnTo>
                  <a:lnTo>
                    <a:pt x="116" y="216"/>
                  </a:lnTo>
                  <a:lnTo>
                    <a:pt x="114" y="216"/>
                  </a:lnTo>
                  <a:lnTo>
                    <a:pt x="114" y="218"/>
                  </a:lnTo>
                  <a:lnTo>
                    <a:pt x="116" y="220"/>
                  </a:lnTo>
                  <a:lnTo>
                    <a:pt x="119" y="220"/>
                  </a:lnTo>
                  <a:lnTo>
                    <a:pt x="119" y="225"/>
                  </a:lnTo>
                  <a:lnTo>
                    <a:pt x="128" y="223"/>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21" name="Greece" descr="© INSCALE GmbH, 05.05.2010&#10;http://www.presentationload.com/">
              <a:extLst>
                <a:ext uri="{FF2B5EF4-FFF2-40B4-BE49-F238E27FC236}">
                  <a16:creationId xmlns:a16="http://schemas.microsoft.com/office/drawing/2014/main" id="{99895D2D-5578-009B-34DB-1E64929DB002}"/>
                </a:ext>
              </a:extLst>
            </p:cNvPr>
            <p:cNvSpPr>
              <a:spLocks noEditPoints="1"/>
            </p:cNvSpPr>
            <p:nvPr/>
          </p:nvSpPr>
          <p:spPr bwMode="gray">
            <a:xfrm>
              <a:off x="4761633" y="1943633"/>
              <a:ext cx="201602" cy="209016"/>
            </a:xfrm>
            <a:custGeom>
              <a:avLst/>
              <a:gdLst>
                <a:gd name="T0" fmla="*/ 0 w 534"/>
                <a:gd name="T1" fmla="*/ 2147483647 h 552"/>
                <a:gd name="T2" fmla="*/ 2147483647 w 534"/>
                <a:gd name="T3" fmla="*/ 2147483647 h 552"/>
                <a:gd name="T4" fmla="*/ 2147483647 w 534"/>
                <a:gd name="T5" fmla="*/ 2147483647 h 552"/>
                <a:gd name="T6" fmla="*/ 2147483647 w 534"/>
                <a:gd name="T7" fmla="*/ 2147483647 h 552"/>
                <a:gd name="T8" fmla="*/ 2147483647 w 534"/>
                <a:gd name="T9" fmla="*/ 2147483647 h 552"/>
                <a:gd name="T10" fmla="*/ 2147483647 w 534"/>
                <a:gd name="T11" fmla="*/ 2147483647 h 552"/>
                <a:gd name="T12" fmla="*/ 2147483647 w 534"/>
                <a:gd name="T13" fmla="*/ 2147483647 h 552"/>
                <a:gd name="T14" fmla="*/ 2147483647 w 534"/>
                <a:gd name="T15" fmla="*/ 2147483647 h 552"/>
                <a:gd name="T16" fmla="*/ 2147483647 w 534"/>
                <a:gd name="T17" fmla="*/ 2147483647 h 552"/>
                <a:gd name="T18" fmla="*/ 2147483647 w 534"/>
                <a:gd name="T19" fmla="*/ 2147483647 h 552"/>
                <a:gd name="T20" fmla="*/ 2147483647 w 534"/>
                <a:gd name="T21" fmla="*/ 2147483647 h 552"/>
                <a:gd name="T22" fmla="*/ 2147483647 w 534"/>
                <a:gd name="T23" fmla="*/ 2147483647 h 552"/>
                <a:gd name="T24" fmla="*/ 2147483647 w 534"/>
                <a:gd name="T25" fmla="*/ 2147483647 h 552"/>
                <a:gd name="T26" fmla="*/ 2147483647 w 534"/>
                <a:gd name="T27" fmla="*/ 2147483647 h 552"/>
                <a:gd name="T28" fmla="*/ 2147483647 w 534"/>
                <a:gd name="T29" fmla="*/ 2147483647 h 552"/>
                <a:gd name="T30" fmla="*/ 2147483647 w 534"/>
                <a:gd name="T31" fmla="*/ 2147483647 h 552"/>
                <a:gd name="T32" fmla="*/ 2147483647 w 534"/>
                <a:gd name="T33" fmla="*/ 2147483647 h 552"/>
                <a:gd name="T34" fmla="*/ 2147483647 w 534"/>
                <a:gd name="T35" fmla="*/ 2147483647 h 552"/>
                <a:gd name="T36" fmla="*/ 2147483647 w 534"/>
                <a:gd name="T37" fmla="*/ 2147483647 h 552"/>
                <a:gd name="T38" fmla="*/ 2147483647 w 534"/>
                <a:gd name="T39" fmla="*/ 2147483647 h 552"/>
                <a:gd name="T40" fmla="*/ 2147483647 w 534"/>
                <a:gd name="T41" fmla="*/ 2147483647 h 552"/>
                <a:gd name="T42" fmla="*/ 2147483647 w 534"/>
                <a:gd name="T43" fmla="*/ 2147483647 h 552"/>
                <a:gd name="T44" fmla="*/ 2147483647 w 534"/>
                <a:gd name="T45" fmla="*/ 2147483647 h 552"/>
                <a:gd name="T46" fmla="*/ 2147483647 w 534"/>
                <a:gd name="T47" fmla="*/ 2147483647 h 552"/>
                <a:gd name="T48" fmla="*/ 2147483647 w 534"/>
                <a:gd name="T49" fmla="*/ 2147483647 h 552"/>
                <a:gd name="T50" fmla="*/ 2147483647 w 534"/>
                <a:gd name="T51" fmla="*/ 2147483647 h 552"/>
                <a:gd name="T52" fmla="*/ 2147483647 w 534"/>
                <a:gd name="T53" fmla="*/ 2147483647 h 552"/>
                <a:gd name="T54" fmla="*/ 2147483647 w 534"/>
                <a:gd name="T55" fmla="*/ 2147483647 h 552"/>
                <a:gd name="T56" fmla="*/ 2147483647 w 534"/>
                <a:gd name="T57" fmla="*/ 2147483647 h 552"/>
                <a:gd name="T58" fmla="*/ 2147483647 w 534"/>
                <a:gd name="T59" fmla="*/ 2147483647 h 552"/>
                <a:gd name="T60" fmla="*/ 2147483647 w 534"/>
                <a:gd name="T61" fmla="*/ 2147483647 h 552"/>
                <a:gd name="T62" fmla="*/ 2147483647 w 534"/>
                <a:gd name="T63" fmla="*/ 2147483647 h 552"/>
                <a:gd name="T64" fmla="*/ 2147483647 w 534"/>
                <a:gd name="T65" fmla="*/ 2147483647 h 552"/>
                <a:gd name="T66" fmla="*/ 2147483647 w 534"/>
                <a:gd name="T67" fmla="*/ 2147483647 h 552"/>
                <a:gd name="T68" fmla="*/ 2147483647 w 534"/>
                <a:gd name="T69" fmla="*/ 2147483647 h 552"/>
                <a:gd name="T70" fmla="*/ 2147483647 w 534"/>
                <a:gd name="T71" fmla="*/ 2147483647 h 552"/>
                <a:gd name="T72" fmla="*/ 2147483647 w 534"/>
                <a:gd name="T73" fmla="*/ 2147483647 h 552"/>
                <a:gd name="T74" fmla="*/ 2147483647 w 534"/>
                <a:gd name="T75" fmla="*/ 2147483647 h 552"/>
                <a:gd name="T76" fmla="*/ 2147483647 w 534"/>
                <a:gd name="T77" fmla="*/ 2147483647 h 552"/>
                <a:gd name="T78" fmla="*/ 2147483647 w 534"/>
                <a:gd name="T79" fmla="*/ 2147483647 h 552"/>
                <a:gd name="T80" fmla="*/ 2147483647 w 534"/>
                <a:gd name="T81" fmla="*/ 2147483647 h 552"/>
                <a:gd name="T82" fmla="*/ 2147483647 w 534"/>
                <a:gd name="T83" fmla="*/ 2147483647 h 552"/>
                <a:gd name="T84" fmla="*/ 2147483647 w 534"/>
                <a:gd name="T85" fmla="*/ 2147483647 h 552"/>
                <a:gd name="T86" fmla="*/ 2147483647 w 534"/>
                <a:gd name="T87" fmla="*/ 2147483647 h 552"/>
                <a:gd name="T88" fmla="*/ 2147483647 w 534"/>
                <a:gd name="T89" fmla="*/ 2147483647 h 552"/>
                <a:gd name="T90" fmla="*/ 2147483647 w 534"/>
                <a:gd name="T91" fmla="*/ 2147483647 h 552"/>
                <a:gd name="T92" fmla="*/ 2147483647 w 534"/>
                <a:gd name="T93" fmla="*/ 2147483647 h 552"/>
                <a:gd name="T94" fmla="*/ 2147483647 w 534"/>
                <a:gd name="T95" fmla="*/ 2147483647 h 552"/>
                <a:gd name="T96" fmla="*/ 2147483647 w 534"/>
                <a:gd name="T97" fmla="*/ 2147483647 h 552"/>
                <a:gd name="T98" fmla="*/ 2147483647 w 534"/>
                <a:gd name="T99" fmla="*/ 2147483647 h 552"/>
                <a:gd name="T100" fmla="*/ 2147483647 w 534"/>
                <a:gd name="T101" fmla="*/ 2147483647 h 552"/>
                <a:gd name="T102" fmla="*/ 2147483647 w 534"/>
                <a:gd name="T103" fmla="*/ 2147483647 h 552"/>
                <a:gd name="T104" fmla="*/ 2147483647 w 534"/>
                <a:gd name="T105" fmla="*/ 2147483647 h 552"/>
                <a:gd name="T106" fmla="*/ 2147483647 w 534"/>
                <a:gd name="T107" fmla="*/ 2147483647 h 55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534"/>
                <a:gd name="T163" fmla="*/ 0 h 552"/>
                <a:gd name="T164" fmla="*/ 534 w 534"/>
                <a:gd name="T165" fmla="*/ 552 h 552"/>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534" h="552">
                  <a:moveTo>
                    <a:pt x="240" y="108"/>
                  </a:moveTo>
                  <a:lnTo>
                    <a:pt x="270" y="126"/>
                  </a:lnTo>
                  <a:lnTo>
                    <a:pt x="282" y="120"/>
                  </a:lnTo>
                  <a:lnTo>
                    <a:pt x="240" y="108"/>
                  </a:lnTo>
                  <a:close/>
                  <a:moveTo>
                    <a:pt x="24" y="258"/>
                  </a:moveTo>
                  <a:lnTo>
                    <a:pt x="0" y="282"/>
                  </a:lnTo>
                  <a:lnTo>
                    <a:pt x="42" y="294"/>
                  </a:lnTo>
                  <a:lnTo>
                    <a:pt x="24" y="258"/>
                  </a:lnTo>
                  <a:close/>
                  <a:moveTo>
                    <a:pt x="312" y="414"/>
                  </a:moveTo>
                  <a:lnTo>
                    <a:pt x="312" y="420"/>
                  </a:lnTo>
                  <a:lnTo>
                    <a:pt x="324" y="420"/>
                  </a:lnTo>
                  <a:lnTo>
                    <a:pt x="324" y="414"/>
                  </a:lnTo>
                  <a:lnTo>
                    <a:pt x="318" y="408"/>
                  </a:lnTo>
                  <a:lnTo>
                    <a:pt x="312" y="408"/>
                  </a:lnTo>
                  <a:lnTo>
                    <a:pt x="312" y="414"/>
                  </a:lnTo>
                  <a:close/>
                  <a:moveTo>
                    <a:pt x="306" y="390"/>
                  </a:moveTo>
                  <a:lnTo>
                    <a:pt x="300" y="378"/>
                  </a:lnTo>
                  <a:lnTo>
                    <a:pt x="294" y="390"/>
                  </a:lnTo>
                  <a:lnTo>
                    <a:pt x="306" y="390"/>
                  </a:lnTo>
                  <a:close/>
                  <a:moveTo>
                    <a:pt x="294" y="294"/>
                  </a:moveTo>
                  <a:lnTo>
                    <a:pt x="318" y="336"/>
                  </a:lnTo>
                  <a:lnTo>
                    <a:pt x="330" y="318"/>
                  </a:lnTo>
                  <a:lnTo>
                    <a:pt x="294" y="294"/>
                  </a:lnTo>
                  <a:close/>
                  <a:moveTo>
                    <a:pt x="108" y="264"/>
                  </a:moveTo>
                  <a:lnTo>
                    <a:pt x="138" y="264"/>
                  </a:lnTo>
                  <a:lnTo>
                    <a:pt x="144" y="270"/>
                  </a:lnTo>
                  <a:lnTo>
                    <a:pt x="156" y="270"/>
                  </a:lnTo>
                  <a:lnTo>
                    <a:pt x="180" y="282"/>
                  </a:lnTo>
                  <a:lnTo>
                    <a:pt x="192" y="282"/>
                  </a:lnTo>
                  <a:lnTo>
                    <a:pt x="198" y="288"/>
                  </a:lnTo>
                  <a:lnTo>
                    <a:pt x="204" y="288"/>
                  </a:lnTo>
                  <a:lnTo>
                    <a:pt x="216" y="300"/>
                  </a:lnTo>
                  <a:lnTo>
                    <a:pt x="228" y="306"/>
                  </a:lnTo>
                  <a:lnTo>
                    <a:pt x="234" y="312"/>
                  </a:lnTo>
                  <a:lnTo>
                    <a:pt x="246" y="312"/>
                  </a:lnTo>
                  <a:lnTo>
                    <a:pt x="252" y="306"/>
                  </a:lnTo>
                  <a:lnTo>
                    <a:pt x="252" y="288"/>
                  </a:lnTo>
                  <a:lnTo>
                    <a:pt x="228" y="264"/>
                  </a:lnTo>
                  <a:lnTo>
                    <a:pt x="216" y="258"/>
                  </a:lnTo>
                  <a:lnTo>
                    <a:pt x="210" y="252"/>
                  </a:lnTo>
                  <a:lnTo>
                    <a:pt x="204" y="252"/>
                  </a:lnTo>
                  <a:lnTo>
                    <a:pt x="198" y="246"/>
                  </a:lnTo>
                  <a:lnTo>
                    <a:pt x="186" y="246"/>
                  </a:lnTo>
                  <a:lnTo>
                    <a:pt x="174" y="234"/>
                  </a:lnTo>
                  <a:lnTo>
                    <a:pt x="168" y="234"/>
                  </a:lnTo>
                  <a:lnTo>
                    <a:pt x="174" y="228"/>
                  </a:lnTo>
                  <a:lnTo>
                    <a:pt x="192" y="228"/>
                  </a:lnTo>
                  <a:lnTo>
                    <a:pt x="198" y="240"/>
                  </a:lnTo>
                  <a:lnTo>
                    <a:pt x="222" y="252"/>
                  </a:lnTo>
                  <a:lnTo>
                    <a:pt x="234" y="264"/>
                  </a:lnTo>
                  <a:lnTo>
                    <a:pt x="258" y="264"/>
                  </a:lnTo>
                  <a:lnTo>
                    <a:pt x="270" y="252"/>
                  </a:lnTo>
                  <a:lnTo>
                    <a:pt x="258" y="240"/>
                  </a:lnTo>
                  <a:lnTo>
                    <a:pt x="246" y="240"/>
                  </a:lnTo>
                  <a:lnTo>
                    <a:pt x="234" y="234"/>
                  </a:lnTo>
                  <a:lnTo>
                    <a:pt x="222" y="234"/>
                  </a:lnTo>
                  <a:lnTo>
                    <a:pt x="210" y="228"/>
                  </a:lnTo>
                  <a:lnTo>
                    <a:pt x="204" y="216"/>
                  </a:lnTo>
                  <a:lnTo>
                    <a:pt x="198" y="210"/>
                  </a:lnTo>
                  <a:lnTo>
                    <a:pt x="198" y="204"/>
                  </a:lnTo>
                  <a:lnTo>
                    <a:pt x="192" y="192"/>
                  </a:lnTo>
                  <a:lnTo>
                    <a:pt x="186" y="186"/>
                  </a:lnTo>
                  <a:lnTo>
                    <a:pt x="174" y="162"/>
                  </a:lnTo>
                  <a:lnTo>
                    <a:pt x="168" y="156"/>
                  </a:lnTo>
                  <a:lnTo>
                    <a:pt x="162" y="144"/>
                  </a:lnTo>
                  <a:lnTo>
                    <a:pt x="150" y="132"/>
                  </a:lnTo>
                  <a:lnTo>
                    <a:pt x="150" y="120"/>
                  </a:lnTo>
                  <a:lnTo>
                    <a:pt x="144" y="114"/>
                  </a:lnTo>
                  <a:lnTo>
                    <a:pt x="144" y="102"/>
                  </a:lnTo>
                  <a:lnTo>
                    <a:pt x="150" y="96"/>
                  </a:lnTo>
                  <a:lnTo>
                    <a:pt x="156" y="96"/>
                  </a:lnTo>
                  <a:lnTo>
                    <a:pt x="162" y="102"/>
                  </a:lnTo>
                  <a:lnTo>
                    <a:pt x="162" y="108"/>
                  </a:lnTo>
                  <a:lnTo>
                    <a:pt x="168" y="114"/>
                  </a:lnTo>
                  <a:lnTo>
                    <a:pt x="180" y="114"/>
                  </a:lnTo>
                  <a:lnTo>
                    <a:pt x="180" y="120"/>
                  </a:lnTo>
                  <a:lnTo>
                    <a:pt x="186" y="120"/>
                  </a:lnTo>
                  <a:lnTo>
                    <a:pt x="198" y="132"/>
                  </a:lnTo>
                  <a:lnTo>
                    <a:pt x="198" y="144"/>
                  </a:lnTo>
                  <a:lnTo>
                    <a:pt x="204" y="144"/>
                  </a:lnTo>
                  <a:lnTo>
                    <a:pt x="210" y="138"/>
                  </a:lnTo>
                  <a:lnTo>
                    <a:pt x="216" y="138"/>
                  </a:lnTo>
                  <a:lnTo>
                    <a:pt x="204" y="120"/>
                  </a:lnTo>
                  <a:lnTo>
                    <a:pt x="210" y="120"/>
                  </a:lnTo>
                  <a:lnTo>
                    <a:pt x="234" y="132"/>
                  </a:lnTo>
                  <a:lnTo>
                    <a:pt x="222" y="114"/>
                  </a:lnTo>
                  <a:lnTo>
                    <a:pt x="228" y="108"/>
                  </a:lnTo>
                  <a:lnTo>
                    <a:pt x="228" y="84"/>
                  </a:lnTo>
                  <a:lnTo>
                    <a:pt x="240" y="72"/>
                  </a:lnTo>
                  <a:lnTo>
                    <a:pt x="270" y="72"/>
                  </a:lnTo>
                  <a:lnTo>
                    <a:pt x="276" y="78"/>
                  </a:lnTo>
                  <a:lnTo>
                    <a:pt x="276" y="90"/>
                  </a:lnTo>
                  <a:lnTo>
                    <a:pt x="288" y="90"/>
                  </a:lnTo>
                  <a:lnTo>
                    <a:pt x="294" y="84"/>
                  </a:lnTo>
                  <a:lnTo>
                    <a:pt x="300" y="72"/>
                  </a:lnTo>
                  <a:lnTo>
                    <a:pt x="306" y="66"/>
                  </a:lnTo>
                  <a:lnTo>
                    <a:pt x="342" y="66"/>
                  </a:lnTo>
                  <a:lnTo>
                    <a:pt x="360" y="72"/>
                  </a:lnTo>
                  <a:lnTo>
                    <a:pt x="372" y="72"/>
                  </a:lnTo>
                  <a:lnTo>
                    <a:pt x="378" y="78"/>
                  </a:lnTo>
                  <a:lnTo>
                    <a:pt x="384" y="78"/>
                  </a:lnTo>
                  <a:lnTo>
                    <a:pt x="384" y="72"/>
                  </a:lnTo>
                  <a:lnTo>
                    <a:pt x="390" y="60"/>
                  </a:lnTo>
                  <a:lnTo>
                    <a:pt x="390" y="48"/>
                  </a:lnTo>
                  <a:lnTo>
                    <a:pt x="384" y="42"/>
                  </a:lnTo>
                  <a:lnTo>
                    <a:pt x="384" y="36"/>
                  </a:lnTo>
                  <a:lnTo>
                    <a:pt x="390" y="30"/>
                  </a:lnTo>
                  <a:lnTo>
                    <a:pt x="408" y="30"/>
                  </a:lnTo>
                  <a:lnTo>
                    <a:pt x="408" y="18"/>
                  </a:lnTo>
                  <a:lnTo>
                    <a:pt x="402" y="12"/>
                  </a:lnTo>
                  <a:lnTo>
                    <a:pt x="402" y="6"/>
                  </a:lnTo>
                  <a:lnTo>
                    <a:pt x="390" y="6"/>
                  </a:lnTo>
                  <a:lnTo>
                    <a:pt x="384" y="0"/>
                  </a:lnTo>
                  <a:lnTo>
                    <a:pt x="366" y="6"/>
                  </a:lnTo>
                  <a:lnTo>
                    <a:pt x="372" y="12"/>
                  </a:lnTo>
                  <a:lnTo>
                    <a:pt x="372" y="30"/>
                  </a:lnTo>
                  <a:lnTo>
                    <a:pt x="366" y="36"/>
                  </a:lnTo>
                  <a:lnTo>
                    <a:pt x="348" y="36"/>
                  </a:lnTo>
                  <a:lnTo>
                    <a:pt x="336" y="24"/>
                  </a:lnTo>
                  <a:lnTo>
                    <a:pt x="324" y="36"/>
                  </a:lnTo>
                  <a:lnTo>
                    <a:pt x="312" y="36"/>
                  </a:lnTo>
                  <a:lnTo>
                    <a:pt x="300" y="24"/>
                  </a:lnTo>
                  <a:lnTo>
                    <a:pt x="294" y="30"/>
                  </a:lnTo>
                  <a:lnTo>
                    <a:pt x="282" y="30"/>
                  </a:lnTo>
                  <a:lnTo>
                    <a:pt x="264" y="12"/>
                  </a:lnTo>
                  <a:lnTo>
                    <a:pt x="264" y="6"/>
                  </a:lnTo>
                  <a:lnTo>
                    <a:pt x="234" y="12"/>
                  </a:lnTo>
                  <a:lnTo>
                    <a:pt x="228" y="30"/>
                  </a:lnTo>
                  <a:lnTo>
                    <a:pt x="204" y="24"/>
                  </a:lnTo>
                  <a:lnTo>
                    <a:pt x="198" y="30"/>
                  </a:lnTo>
                  <a:lnTo>
                    <a:pt x="186" y="36"/>
                  </a:lnTo>
                  <a:lnTo>
                    <a:pt x="174" y="36"/>
                  </a:lnTo>
                  <a:lnTo>
                    <a:pt x="168" y="30"/>
                  </a:lnTo>
                  <a:lnTo>
                    <a:pt x="162" y="30"/>
                  </a:lnTo>
                  <a:lnTo>
                    <a:pt x="150" y="36"/>
                  </a:lnTo>
                  <a:lnTo>
                    <a:pt x="138" y="48"/>
                  </a:lnTo>
                  <a:lnTo>
                    <a:pt x="126" y="54"/>
                  </a:lnTo>
                  <a:lnTo>
                    <a:pt x="102" y="54"/>
                  </a:lnTo>
                  <a:lnTo>
                    <a:pt x="102" y="60"/>
                  </a:lnTo>
                  <a:lnTo>
                    <a:pt x="96" y="72"/>
                  </a:lnTo>
                  <a:lnTo>
                    <a:pt x="72" y="72"/>
                  </a:lnTo>
                  <a:lnTo>
                    <a:pt x="66" y="66"/>
                  </a:lnTo>
                  <a:lnTo>
                    <a:pt x="60" y="66"/>
                  </a:lnTo>
                  <a:lnTo>
                    <a:pt x="48" y="72"/>
                  </a:lnTo>
                  <a:lnTo>
                    <a:pt x="54" y="84"/>
                  </a:lnTo>
                  <a:lnTo>
                    <a:pt x="54" y="90"/>
                  </a:lnTo>
                  <a:lnTo>
                    <a:pt x="42" y="102"/>
                  </a:lnTo>
                  <a:lnTo>
                    <a:pt x="24" y="102"/>
                  </a:lnTo>
                  <a:lnTo>
                    <a:pt x="24" y="126"/>
                  </a:lnTo>
                  <a:lnTo>
                    <a:pt x="12" y="132"/>
                  </a:lnTo>
                  <a:lnTo>
                    <a:pt x="0" y="132"/>
                  </a:lnTo>
                  <a:lnTo>
                    <a:pt x="0" y="198"/>
                  </a:lnTo>
                  <a:lnTo>
                    <a:pt x="6" y="204"/>
                  </a:lnTo>
                  <a:lnTo>
                    <a:pt x="18" y="210"/>
                  </a:lnTo>
                  <a:lnTo>
                    <a:pt x="24" y="216"/>
                  </a:lnTo>
                  <a:lnTo>
                    <a:pt x="30" y="228"/>
                  </a:lnTo>
                  <a:lnTo>
                    <a:pt x="36" y="234"/>
                  </a:lnTo>
                  <a:lnTo>
                    <a:pt x="42" y="246"/>
                  </a:lnTo>
                  <a:lnTo>
                    <a:pt x="54" y="258"/>
                  </a:lnTo>
                  <a:lnTo>
                    <a:pt x="60" y="270"/>
                  </a:lnTo>
                  <a:lnTo>
                    <a:pt x="84" y="270"/>
                  </a:lnTo>
                  <a:lnTo>
                    <a:pt x="96" y="264"/>
                  </a:lnTo>
                  <a:lnTo>
                    <a:pt x="108" y="264"/>
                  </a:lnTo>
                  <a:close/>
                  <a:moveTo>
                    <a:pt x="396" y="252"/>
                  </a:moveTo>
                  <a:lnTo>
                    <a:pt x="372" y="252"/>
                  </a:lnTo>
                  <a:lnTo>
                    <a:pt x="372" y="270"/>
                  </a:lnTo>
                  <a:lnTo>
                    <a:pt x="384" y="294"/>
                  </a:lnTo>
                  <a:lnTo>
                    <a:pt x="396" y="252"/>
                  </a:lnTo>
                  <a:close/>
                  <a:moveTo>
                    <a:pt x="24" y="312"/>
                  </a:moveTo>
                  <a:lnTo>
                    <a:pt x="18" y="318"/>
                  </a:lnTo>
                  <a:lnTo>
                    <a:pt x="24" y="324"/>
                  </a:lnTo>
                  <a:lnTo>
                    <a:pt x="30" y="324"/>
                  </a:lnTo>
                  <a:lnTo>
                    <a:pt x="36" y="330"/>
                  </a:lnTo>
                  <a:lnTo>
                    <a:pt x="42" y="324"/>
                  </a:lnTo>
                  <a:lnTo>
                    <a:pt x="42" y="318"/>
                  </a:lnTo>
                  <a:lnTo>
                    <a:pt x="30" y="306"/>
                  </a:lnTo>
                  <a:lnTo>
                    <a:pt x="24" y="312"/>
                  </a:lnTo>
                  <a:close/>
                  <a:moveTo>
                    <a:pt x="378" y="390"/>
                  </a:moveTo>
                  <a:lnTo>
                    <a:pt x="378" y="408"/>
                  </a:lnTo>
                  <a:lnTo>
                    <a:pt x="390" y="390"/>
                  </a:lnTo>
                  <a:lnTo>
                    <a:pt x="378" y="390"/>
                  </a:lnTo>
                  <a:close/>
                  <a:moveTo>
                    <a:pt x="408" y="330"/>
                  </a:moveTo>
                  <a:lnTo>
                    <a:pt x="396" y="330"/>
                  </a:lnTo>
                  <a:lnTo>
                    <a:pt x="384" y="336"/>
                  </a:lnTo>
                  <a:lnTo>
                    <a:pt x="384" y="342"/>
                  </a:lnTo>
                  <a:lnTo>
                    <a:pt x="396" y="342"/>
                  </a:lnTo>
                  <a:lnTo>
                    <a:pt x="402" y="336"/>
                  </a:lnTo>
                  <a:lnTo>
                    <a:pt x="408" y="336"/>
                  </a:lnTo>
                  <a:lnTo>
                    <a:pt x="408" y="330"/>
                  </a:lnTo>
                  <a:close/>
                  <a:moveTo>
                    <a:pt x="396" y="192"/>
                  </a:moveTo>
                  <a:lnTo>
                    <a:pt x="372" y="198"/>
                  </a:lnTo>
                  <a:lnTo>
                    <a:pt x="372" y="210"/>
                  </a:lnTo>
                  <a:lnTo>
                    <a:pt x="390" y="210"/>
                  </a:lnTo>
                  <a:lnTo>
                    <a:pt x="396" y="216"/>
                  </a:lnTo>
                  <a:lnTo>
                    <a:pt x="396" y="222"/>
                  </a:lnTo>
                  <a:lnTo>
                    <a:pt x="414" y="222"/>
                  </a:lnTo>
                  <a:lnTo>
                    <a:pt x="414" y="210"/>
                  </a:lnTo>
                  <a:lnTo>
                    <a:pt x="396" y="192"/>
                  </a:lnTo>
                  <a:close/>
                  <a:moveTo>
                    <a:pt x="342" y="372"/>
                  </a:moveTo>
                  <a:lnTo>
                    <a:pt x="342" y="378"/>
                  </a:lnTo>
                  <a:lnTo>
                    <a:pt x="348" y="384"/>
                  </a:lnTo>
                  <a:lnTo>
                    <a:pt x="360" y="384"/>
                  </a:lnTo>
                  <a:lnTo>
                    <a:pt x="366" y="378"/>
                  </a:lnTo>
                  <a:lnTo>
                    <a:pt x="366" y="372"/>
                  </a:lnTo>
                  <a:lnTo>
                    <a:pt x="360" y="366"/>
                  </a:lnTo>
                  <a:lnTo>
                    <a:pt x="342" y="366"/>
                  </a:lnTo>
                  <a:lnTo>
                    <a:pt x="342" y="372"/>
                  </a:lnTo>
                  <a:close/>
                  <a:moveTo>
                    <a:pt x="444" y="312"/>
                  </a:moveTo>
                  <a:lnTo>
                    <a:pt x="432" y="312"/>
                  </a:lnTo>
                  <a:lnTo>
                    <a:pt x="432" y="330"/>
                  </a:lnTo>
                  <a:lnTo>
                    <a:pt x="444" y="336"/>
                  </a:lnTo>
                  <a:lnTo>
                    <a:pt x="450" y="330"/>
                  </a:lnTo>
                  <a:lnTo>
                    <a:pt x="450" y="318"/>
                  </a:lnTo>
                  <a:lnTo>
                    <a:pt x="444" y="312"/>
                  </a:lnTo>
                  <a:close/>
                  <a:moveTo>
                    <a:pt x="444" y="372"/>
                  </a:moveTo>
                  <a:lnTo>
                    <a:pt x="456" y="354"/>
                  </a:lnTo>
                  <a:lnTo>
                    <a:pt x="438" y="354"/>
                  </a:lnTo>
                  <a:lnTo>
                    <a:pt x="444" y="372"/>
                  </a:lnTo>
                  <a:close/>
                  <a:moveTo>
                    <a:pt x="276" y="222"/>
                  </a:moveTo>
                  <a:lnTo>
                    <a:pt x="276" y="240"/>
                  </a:lnTo>
                  <a:lnTo>
                    <a:pt x="288" y="240"/>
                  </a:lnTo>
                  <a:lnTo>
                    <a:pt x="276" y="222"/>
                  </a:lnTo>
                  <a:close/>
                  <a:moveTo>
                    <a:pt x="534" y="420"/>
                  </a:moveTo>
                  <a:lnTo>
                    <a:pt x="522" y="420"/>
                  </a:lnTo>
                  <a:lnTo>
                    <a:pt x="516" y="426"/>
                  </a:lnTo>
                  <a:lnTo>
                    <a:pt x="510" y="438"/>
                  </a:lnTo>
                  <a:lnTo>
                    <a:pt x="510" y="468"/>
                  </a:lnTo>
                  <a:lnTo>
                    <a:pt x="516" y="468"/>
                  </a:lnTo>
                  <a:lnTo>
                    <a:pt x="522" y="456"/>
                  </a:lnTo>
                  <a:lnTo>
                    <a:pt x="528" y="450"/>
                  </a:lnTo>
                  <a:lnTo>
                    <a:pt x="534" y="438"/>
                  </a:lnTo>
                  <a:lnTo>
                    <a:pt x="534" y="420"/>
                  </a:lnTo>
                  <a:close/>
                  <a:moveTo>
                    <a:pt x="462" y="384"/>
                  </a:moveTo>
                  <a:lnTo>
                    <a:pt x="456" y="408"/>
                  </a:lnTo>
                  <a:lnTo>
                    <a:pt x="498" y="378"/>
                  </a:lnTo>
                  <a:lnTo>
                    <a:pt x="486" y="372"/>
                  </a:lnTo>
                  <a:lnTo>
                    <a:pt x="462" y="384"/>
                  </a:lnTo>
                  <a:close/>
                  <a:moveTo>
                    <a:pt x="462" y="510"/>
                  </a:moveTo>
                  <a:lnTo>
                    <a:pt x="480" y="510"/>
                  </a:lnTo>
                  <a:lnTo>
                    <a:pt x="468" y="468"/>
                  </a:lnTo>
                  <a:lnTo>
                    <a:pt x="462" y="510"/>
                  </a:lnTo>
                  <a:close/>
                  <a:moveTo>
                    <a:pt x="276" y="330"/>
                  </a:moveTo>
                  <a:lnTo>
                    <a:pt x="270" y="336"/>
                  </a:lnTo>
                  <a:lnTo>
                    <a:pt x="270" y="348"/>
                  </a:lnTo>
                  <a:lnTo>
                    <a:pt x="276" y="348"/>
                  </a:lnTo>
                  <a:lnTo>
                    <a:pt x="288" y="336"/>
                  </a:lnTo>
                  <a:lnTo>
                    <a:pt x="282" y="330"/>
                  </a:lnTo>
                  <a:lnTo>
                    <a:pt x="276" y="330"/>
                  </a:lnTo>
                  <a:close/>
                  <a:moveTo>
                    <a:pt x="186" y="432"/>
                  </a:moveTo>
                  <a:lnTo>
                    <a:pt x="180" y="438"/>
                  </a:lnTo>
                  <a:lnTo>
                    <a:pt x="180" y="450"/>
                  </a:lnTo>
                  <a:lnTo>
                    <a:pt x="186" y="456"/>
                  </a:lnTo>
                  <a:lnTo>
                    <a:pt x="198" y="444"/>
                  </a:lnTo>
                  <a:lnTo>
                    <a:pt x="198" y="438"/>
                  </a:lnTo>
                  <a:lnTo>
                    <a:pt x="192" y="432"/>
                  </a:lnTo>
                  <a:lnTo>
                    <a:pt x="186" y="432"/>
                  </a:lnTo>
                  <a:close/>
                  <a:moveTo>
                    <a:pt x="384" y="528"/>
                  </a:moveTo>
                  <a:lnTo>
                    <a:pt x="378" y="528"/>
                  </a:lnTo>
                  <a:lnTo>
                    <a:pt x="378" y="516"/>
                  </a:lnTo>
                  <a:lnTo>
                    <a:pt x="372" y="510"/>
                  </a:lnTo>
                  <a:lnTo>
                    <a:pt x="342" y="510"/>
                  </a:lnTo>
                  <a:lnTo>
                    <a:pt x="306" y="504"/>
                  </a:lnTo>
                  <a:lnTo>
                    <a:pt x="276" y="504"/>
                  </a:lnTo>
                  <a:lnTo>
                    <a:pt x="246" y="486"/>
                  </a:lnTo>
                  <a:lnTo>
                    <a:pt x="228" y="504"/>
                  </a:lnTo>
                  <a:lnTo>
                    <a:pt x="234" y="510"/>
                  </a:lnTo>
                  <a:lnTo>
                    <a:pt x="246" y="516"/>
                  </a:lnTo>
                  <a:lnTo>
                    <a:pt x="252" y="522"/>
                  </a:lnTo>
                  <a:lnTo>
                    <a:pt x="258" y="516"/>
                  </a:lnTo>
                  <a:lnTo>
                    <a:pt x="264" y="528"/>
                  </a:lnTo>
                  <a:lnTo>
                    <a:pt x="300" y="528"/>
                  </a:lnTo>
                  <a:lnTo>
                    <a:pt x="312" y="552"/>
                  </a:lnTo>
                  <a:lnTo>
                    <a:pt x="354" y="546"/>
                  </a:lnTo>
                  <a:lnTo>
                    <a:pt x="354" y="540"/>
                  </a:lnTo>
                  <a:lnTo>
                    <a:pt x="402" y="540"/>
                  </a:lnTo>
                  <a:lnTo>
                    <a:pt x="414" y="528"/>
                  </a:lnTo>
                  <a:lnTo>
                    <a:pt x="414" y="522"/>
                  </a:lnTo>
                  <a:lnTo>
                    <a:pt x="408" y="516"/>
                  </a:lnTo>
                  <a:lnTo>
                    <a:pt x="402" y="516"/>
                  </a:lnTo>
                  <a:lnTo>
                    <a:pt x="396" y="522"/>
                  </a:lnTo>
                  <a:lnTo>
                    <a:pt x="390" y="522"/>
                  </a:lnTo>
                  <a:lnTo>
                    <a:pt x="384" y="528"/>
                  </a:lnTo>
                  <a:close/>
                  <a:moveTo>
                    <a:pt x="420" y="408"/>
                  </a:moveTo>
                  <a:lnTo>
                    <a:pt x="408" y="408"/>
                  </a:lnTo>
                  <a:lnTo>
                    <a:pt x="408" y="420"/>
                  </a:lnTo>
                  <a:lnTo>
                    <a:pt x="420" y="420"/>
                  </a:lnTo>
                  <a:lnTo>
                    <a:pt x="426" y="414"/>
                  </a:lnTo>
                  <a:lnTo>
                    <a:pt x="420" y="408"/>
                  </a:lnTo>
                  <a:close/>
                  <a:moveTo>
                    <a:pt x="114" y="276"/>
                  </a:moveTo>
                  <a:lnTo>
                    <a:pt x="90" y="288"/>
                  </a:lnTo>
                  <a:lnTo>
                    <a:pt x="84" y="288"/>
                  </a:lnTo>
                  <a:lnTo>
                    <a:pt x="66" y="312"/>
                  </a:lnTo>
                  <a:lnTo>
                    <a:pt x="96" y="336"/>
                  </a:lnTo>
                  <a:lnTo>
                    <a:pt x="96" y="348"/>
                  </a:lnTo>
                  <a:lnTo>
                    <a:pt x="90" y="366"/>
                  </a:lnTo>
                  <a:lnTo>
                    <a:pt x="90" y="384"/>
                  </a:lnTo>
                  <a:lnTo>
                    <a:pt x="96" y="390"/>
                  </a:lnTo>
                  <a:lnTo>
                    <a:pt x="108" y="396"/>
                  </a:lnTo>
                  <a:lnTo>
                    <a:pt x="114" y="396"/>
                  </a:lnTo>
                  <a:lnTo>
                    <a:pt x="114" y="390"/>
                  </a:lnTo>
                  <a:lnTo>
                    <a:pt x="126" y="378"/>
                  </a:lnTo>
                  <a:lnTo>
                    <a:pt x="132" y="378"/>
                  </a:lnTo>
                  <a:lnTo>
                    <a:pt x="156" y="420"/>
                  </a:lnTo>
                  <a:lnTo>
                    <a:pt x="162" y="390"/>
                  </a:lnTo>
                  <a:lnTo>
                    <a:pt x="180" y="414"/>
                  </a:lnTo>
                  <a:lnTo>
                    <a:pt x="204" y="420"/>
                  </a:lnTo>
                  <a:lnTo>
                    <a:pt x="186" y="402"/>
                  </a:lnTo>
                  <a:lnTo>
                    <a:pt x="192" y="396"/>
                  </a:lnTo>
                  <a:lnTo>
                    <a:pt x="192" y="372"/>
                  </a:lnTo>
                  <a:lnTo>
                    <a:pt x="186" y="366"/>
                  </a:lnTo>
                  <a:lnTo>
                    <a:pt x="180" y="354"/>
                  </a:lnTo>
                  <a:lnTo>
                    <a:pt x="174" y="348"/>
                  </a:lnTo>
                  <a:lnTo>
                    <a:pt x="168" y="336"/>
                  </a:lnTo>
                  <a:lnTo>
                    <a:pt x="168" y="330"/>
                  </a:lnTo>
                  <a:lnTo>
                    <a:pt x="186" y="330"/>
                  </a:lnTo>
                  <a:lnTo>
                    <a:pt x="198" y="336"/>
                  </a:lnTo>
                  <a:lnTo>
                    <a:pt x="210" y="348"/>
                  </a:lnTo>
                  <a:lnTo>
                    <a:pt x="222" y="342"/>
                  </a:lnTo>
                  <a:lnTo>
                    <a:pt x="210" y="336"/>
                  </a:lnTo>
                  <a:lnTo>
                    <a:pt x="204" y="324"/>
                  </a:lnTo>
                  <a:lnTo>
                    <a:pt x="192" y="318"/>
                  </a:lnTo>
                  <a:lnTo>
                    <a:pt x="186" y="312"/>
                  </a:lnTo>
                  <a:lnTo>
                    <a:pt x="174" y="306"/>
                  </a:lnTo>
                  <a:lnTo>
                    <a:pt x="156" y="294"/>
                  </a:lnTo>
                  <a:lnTo>
                    <a:pt x="138" y="288"/>
                  </a:lnTo>
                  <a:lnTo>
                    <a:pt x="126" y="282"/>
                  </a:lnTo>
                  <a:lnTo>
                    <a:pt x="120" y="276"/>
                  </a:lnTo>
                  <a:lnTo>
                    <a:pt x="114" y="27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22" name="Ghana" descr="© INSCALE GmbH, 05.05.2010&#10;http://www.presentationload.com/">
              <a:extLst>
                <a:ext uri="{FF2B5EF4-FFF2-40B4-BE49-F238E27FC236}">
                  <a16:creationId xmlns:a16="http://schemas.microsoft.com/office/drawing/2014/main" id="{3BEB7D1B-BB94-E5D3-ED8F-B6B2FECE1248}"/>
                </a:ext>
              </a:extLst>
            </p:cNvPr>
            <p:cNvSpPr>
              <a:spLocks/>
            </p:cNvSpPr>
            <p:nvPr/>
          </p:nvSpPr>
          <p:spPr bwMode="gray">
            <a:xfrm>
              <a:off x="4144967" y="2879014"/>
              <a:ext cx="123038" cy="195673"/>
            </a:xfrm>
            <a:custGeom>
              <a:avLst/>
              <a:gdLst>
                <a:gd name="T0" fmla="*/ 2147483647 w 324"/>
                <a:gd name="T1" fmla="*/ 2147483647 h 516"/>
                <a:gd name="T2" fmla="*/ 2147483647 w 324"/>
                <a:gd name="T3" fmla="*/ 2147483647 h 516"/>
                <a:gd name="T4" fmla="*/ 2147483647 w 324"/>
                <a:gd name="T5" fmla="*/ 2147483647 h 516"/>
                <a:gd name="T6" fmla="*/ 2147483647 w 324"/>
                <a:gd name="T7" fmla="*/ 2147483647 h 516"/>
                <a:gd name="T8" fmla="*/ 2147483647 w 324"/>
                <a:gd name="T9" fmla="*/ 2147483647 h 516"/>
                <a:gd name="T10" fmla="*/ 2147483647 w 324"/>
                <a:gd name="T11" fmla="*/ 2147483647 h 516"/>
                <a:gd name="T12" fmla="*/ 2147483647 w 324"/>
                <a:gd name="T13" fmla="*/ 2147483647 h 516"/>
                <a:gd name="T14" fmla="*/ 2147483647 w 324"/>
                <a:gd name="T15" fmla="*/ 2147483647 h 516"/>
                <a:gd name="T16" fmla="*/ 2147483647 w 324"/>
                <a:gd name="T17" fmla="*/ 2147483647 h 516"/>
                <a:gd name="T18" fmla="*/ 2147483647 w 324"/>
                <a:gd name="T19" fmla="*/ 2147483647 h 516"/>
                <a:gd name="T20" fmla="*/ 2147483647 w 324"/>
                <a:gd name="T21" fmla="*/ 2147483647 h 516"/>
                <a:gd name="T22" fmla="*/ 2147483647 w 324"/>
                <a:gd name="T23" fmla="*/ 2147483647 h 516"/>
                <a:gd name="T24" fmla="*/ 2147483647 w 324"/>
                <a:gd name="T25" fmla="*/ 2147483647 h 516"/>
                <a:gd name="T26" fmla="*/ 2147483647 w 324"/>
                <a:gd name="T27" fmla="*/ 0 h 516"/>
                <a:gd name="T28" fmla="*/ 2147483647 w 324"/>
                <a:gd name="T29" fmla="*/ 2147483647 h 516"/>
                <a:gd name="T30" fmla="*/ 2147483647 w 324"/>
                <a:gd name="T31" fmla="*/ 2147483647 h 516"/>
                <a:gd name="T32" fmla="*/ 2147483647 w 324"/>
                <a:gd name="T33" fmla="*/ 2147483647 h 516"/>
                <a:gd name="T34" fmla="*/ 2147483647 w 324"/>
                <a:gd name="T35" fmla="*/ 2147483647 h 516"/>
                <a:gd name="T36" fmla="*/ 2147483647 w 324"/>
                <a:gd name="T37" fmla="*/ 2147483647 h 516"/>
                <a:gd name="T38" fmla="*/ 2147483647 w 324"/>
                <a:gd name="T39" fmla="*/ 2147483647 h 516"/>
                <a:gd name="T40" fmla="*/ 2147483647 w 324"/>
                <a:gd name="T41" fmla="*/ 2147483647 h 516"/>
                <a:gd name="T42" fmla="*/ 2147483647 w 324"/>
                <a:gd name="T43" fmla="*/ 2147483647 h 516"/>
                <a:gd name="T44" fmla="*/ 2147483647 w 324"/>
                <a:gd name="T45" fmla="*/ 2147483647 h 516"/>
                <a:gd name="T46" fmla="*/ 2147483647 w 324"/>
                <a:gd name="T47" fmla="*/ 2147483647 h 516"/>
                <a:gd name="T48" fmla="*/ 2147483647 w 324"/>
                <a:gd name="T49" fmla="*/ 2147483647 h 516"/>
                <a:gd name="T50" fmla="*/ 2147483647 w 324"/>
                <a:gd name="T51" fmla="*/ 2147483647 h 516"/>
                <a:gd name="T52" fmla="*/ 2147483647 w 324"/>
                <a:gd name="T53" fmla="*/ 2147483647 h 516"/>
                <a:gd name="T54" fmla="*/ 0 w 324"/>
                <a:gd name="T55" fmla="*/ 2147483647 h 516"/>
                <a:gd name="T56" fmla="*/ 2147483647 w 324"/>
                <a:gd name="T57" fmla="*/ 2147483647 h 516"/>
                <a:gd name="T58" fmla="*/ 2147483647 w 324"/>
                <a:gd name="T59" fmla="*/ 2147483647 h 516"/>
                <a:gd name="T60" fmla="*/ 2147483647 w 324"/>
                <a:gd name="T61" fmla="*/ 2147483647 h 516"/>
                <a:gd name="T62" fmla="*/ 2147483647 w 324"/>
                <a:gd name="T63" fmla="*/ 2147483647 h 516"/>
                <a:gd name="T64" fmla="*/ 2147483647 w 324"/>
                <a:gd name="T65" fmla="*/ 2147483647 h 516"/>
                <a:gd name="T66" fmla="*/ 2147483647 w 324"/>
                <a:gd name="T67" fmla="*/ 2147483647 h 516"/>
                <a:gd name="T68" fmla="*/ 2147483647 w 324"/>
                <a:gd name="T69" fmla="*/ 2147483647 h 516"/>
                <a:gd name="T70" fmla="*/ 2147483647 w 324"/>
                <a:gd name="T71" fmla="*/ 2147483647 h 516"/>
                <a:gd name="T72" fmla="*/ 2147483647 w 324"/>
                <a:gd name="T73" fmla="*/ 2147483647 h 516"/>
                <a:gd name="T74" fmla="*/ 2147483647 w 324"/>
                <a:gd name="T75" fmla="*/ 2147483647 h 516"/>
                <a:gd name="T76" fmla="*/ 2147483647 w 324"/>
                <a:gd name="T77" fmla="*/ 2147483647 h 516"/>
                <a:gd name="T78" fmla="*/ 2147483647 w 324"/>
                <a:gd name="T79" fmla="*/ 2147483647 h 516"/>
                <a:gd name="T80" fmla="*/ 2147483647 w 324"/>
                <a:gd name="T81" fmla="*/ 2147483647 h 516"/>
                <a:gd name="T82" fmla="*/ 2147483647 w 324"/>
                <a:gd name="T83" fmla="*/ 2147483647 h 516"/>
                <a:gd name="T84" fmla="*/ 2147483647 w 324"/>
                <a:gd name="T85" fmla="*/ 2147483647 h 516"/>
                <a:gd name="T86" fmla="*/ 2147483647 w 324"/>
                <a:gd name="T87" fmla="*/ 2147483647 h 51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324"/>
                <a:gd name="T133" fmla="*/ 0 h 516"/>
                <a:gd name="T134" fmla="*/ 324 w 324"/>
                <a:gd name="T135" fmla="*/ 516 h 51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324" h="516">
                  <a:moveTo>
                    <a:pt x="282" y="342"/>
                  </a:moveTo>
                  <a:lnTo>
                    <a:pt x="282" y="330"/>
                  </a:lnTo>
                  <a:lnTo>
                    <a:pt x="288" y="318"/>
                  </a:lnTo>
                  <a:lnTo>
                    <a:pt x="288" y="306"/>
                  </a:lnTo>
                  <a:lnTo>
                    <a:pt x="282" y="300"/>
                  </a:lnTo>
                  <a:lnTo>
                    <a:pt x="276" y="300"/>
                  </a:lnTo>
                  <a:lnTo>
                    <a:pt x="276" y="282"/>
                  </a:lnTo>
                  <a:lnTo>
                    <a:pt x="282" y="276"/>
                  </a:lnTo>
                  <a:lnTo>
                    <a:pt x="282" y="234"/>
                  </a:lnTo>
                  <a:lnTo>
                    <a:pt x="288" y="228"/>
                  </a:lnTo>
                  <a:lnTo>
                    <a:pt x="288" y="216"/>
                  </a:lnTo>
                  <a:lnTo>
                    <a:pt x="282" y="210"/>
                  </a:lnTo>
                  <a:lnTo>
                    <a:pt x="270" y="204"/>
                  </a:lnTo>
                  <a:lnTo>
                    <a:pt x="264" y="198"/>
                  </a:lnTo>
                  <a:lnTo>
                    <a:pt x="276" y="186"/>
                  </a:lnTo>
                  <a:lnTo>
                    <a:pt x="282" y="186"/>
                  </a:lnTo>
                  <a:lnTo>
                    <a:pt x="282" y="180"/>
                  </a:lnTo>
                  <a:lnTo>
                    <a:pt x="270" y="168"/>
                  </a:lnTo>
                  <a:lnTo>
                    <a:pt x="276" y="156"/>
                  </a:lnTo>
                  <a:lnTo>
                    <a:pt x="276" y="132"/>
                  </a:lnTo>
                  <a:lnTo>
                    <a:pt x="270" y="126"/>
                  </a:lnTo>
                  <a:lnTo>
                    <a:pt x="264" y="126"/>
                  </a:lnTo>
                  <a:lnTo>
                    <a:pt x="252" y="138"/>
                  </a:lnTo>
                  <a:lnTo>
                    <a:pt x="264" y="60"/>
                  </a:lnTo>
                  <a:lnTo>
                    <a:pt x="228" y="36"/>
                  </a:lnTo>
                  <a:lnTo>
                    <a:pt x="240" y="24"/>
                  </a:lnTo>
                  <a:lnTo>
                    <a:pt x="240" y="6"/>
                  </a:lnTo>
                  <a:lnTo>
                    <a:pt x="222" y="0"/>
                  </a:lnTo>
                  <a:lnTo>
                    <a:pt x="198" y="12"/>
                  </a:lnTo>
                  <a:lnTo>
                    <a:pt x="42" y="12"/>
                  </a:lnTo>
                  <a:lnTo>
                    <a:pt x="36" y="18"/>
                  </a:lnTo>
                  <a:lnTo>
                    <a:pt x="30" y="30"/>
                  </a:lnTo>
                  <a:lnTo>
                    <a:pt x="30" y="48"/>
                  </a:lnTo>
                  <a:lnTo>
                    <a:pt x="36" y="48"/>
                  </a:lnTo>
                  <a:lnTo>
                    <a:pt x="42" y="78"/>
                  </a:lnTo>
                  <a:lnTo>
                    <a:pt x="42" y="132"/>
                  </a:lnTo>
                  <a:lnTo>
                    <a:pt x="48" y="126"/>
                  </a:lnTo>
                  <a:lnTo>
                    <a:pt x="54" y="156"/>
                  </a:lnTo>
                  <a:lnTo>
                    <a:pt x="42" y="156"/>
                  </a:lnTo>
                  <a:lnTo>
                    <a:pt x="42" y="162"/>
                  </a:lnTo>
                  <a:lnTo>
                    <a:pt x="48" y="168"/>
                  </a:lnTo>
                  <a:lnTo>
                    <a:pt x="48" y="180"/>
                  </a:lnTo>
                  <a:lnTo>
                    <a:pt x="54" y="192"/>
                  </a:lnTo>
                  <a:lnTo>
                    <a:pt x="54" y="204"/>
                  </a:lnTo>
                  <a:lnTo>
                    <a:pt x="60" y="216"/>
                  </a:lnTo>
                  <a:lnTo>
                    <a:pt x="60" y="228"/>
                  </a:lnTo>
                  <a:lnTo>
                    <a:pt x="48" y="252"/>
                  </a:lnTo>
                  <a:lnTo>
                    <a:pt x="42" y="258"/>
                  </a:lnTo>
                  <a:lnTo>
                    <a:pt x="36" y="270"/>
                  </a:lnTo>
                  <a:lnTo>
                    <a:pt x="36" y="288"/>
                  </a:lnTo>
                  <a:lnTo>
                    <a:pt x="30" y="300"/>
                  </a:lnTo>
                  <a:lnTo>
                    <a:pt x="30" y="312"/>
                  </a:lnTo>
                  <a:lnTo>
                    <a:pt x="12" y="330"/>
                  </a:lnTo>
                  <a:lnTo>
                    <a:pt x="6" y="342"/>
                  </a:lnTo>
                  <a:lnTo>
                    <a:pt x="0" y="348"/>
                  </a:lnTo>
                  <a:lnTo>
                    <a:pt x="0" y="372"/>
                  </a:lnTo>
                  <a:lnTo>
                    <a:pt x="6" y="384"/>
                  </a:lnTo>
                  <a:lnTo>
                    <a:pt x="12" y="402"/>
                  </a:lnTo>
                  <a:lnTo>
                    <a:pt x="12" y="414"/>
                  </a:lnTo>
                  <a:lnTo>
                    <a:pt x="18" y="426"/>
                  </a:lnTo>
                  <a:lnTo>
                    <a:pt x="24" y="432"/>
                  </a:lnTo>
                  <a:lnTo>
                    <a:pt x="24" y="438"/>
                  </a:lnTo>
                  <a:lnTo>
                    <a:pt x="48" y="444"/>
                  </a:lnTo>
                  <a:lnTo>
                    <a:pt x="48" y="498"/>
                  </a:lnTo>
                  <a:lnTo>
                    <a:pt x="72" y="498"/>
                  </a:lnTo>
                  <a:lnTo>
                    <a:pt x="78" y="504"/>
                  </a:lnTo>
                  <a:lnTo>
                    <a:pt x="78" y="510"/>
                  </a:lnTo>
                  <a:lnTo>
                    <a:pt x="84" y="516"/>
                  </a:lnTo>
                  <a:lnTo>
                    <a:pt x="96" y="516"/>
                  </a:lnTo>
                  <a:lnTo>
                    <a:pt x="108" y="510"/>
                  </a:lnTo>
                  <a:lnTo>
                    <a:pt x="114" y="504"/>
                  </a:lnTo>
                  <a:lnTo>
                    <a:pt x="132" y="492"/>
                  </a:lnTo>
                  <a:lnTo>
                    <a:pt x="138" y="486"/>
                  </a:lnTo>
                  <a:lnTo>
                    <a:pt x="150" y="480"/>
                  </a:lnTo>
                  <a:lnTo>
                    <a:pt x="180" y="480"/>
                  </a:lnTo>
                  <a:lnTo>
                    <a:pt x="186" y="474"/>
                  </a:lnTo>
                  <a:lnTo>
                    <a:pt x="198" y="468"/>
                  </a:lnTo>
                  <a:lnTo>
                    <a:pt x="216" y="450"/>
                  </a:lnTo>
                  <a:lnTo>
                    <a:pt x="228" y="450"/>
                  </a:lnTo>
                  <a:lnTo>
                    <a:pt x="234" y="444"/>
                  </a:lnTo>
                  <a:lnTo>
                    <a:pt x="240" y="444"/>
                  </a:lnTo>
                  <a:lnTo>
                    <a:pt x="258" y="426"/>
                  </a:lnTo>
                  <a:lnTo>
                    <a:pt x="270" y="426"/>
                  </a:lnTo>
                  <a:lnTo>
                    <a:pt x="276" y="432"/>
                  </a:lnTo>
                  <a:lnTo>
                    <a:pt x="294" y="432"/>
                  </a:lnTo>
                  <a:lnTo>
                    <a:pt x="306" y="426"/>
                  </a:lnTo>
                  <a:lnTo>
                    <a:pt x="324" y="408"/>
                  </a:lnTo>
                  <a:lnTo>
                    <a:pt x="294" y="384"/>
                  </a:lnTo>
                  <a:lnTo>
                    <a:pt x="282" y="34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23" name="Germany" descr="© INSCALE GmbH, 05.05.2010&#10;http://www.presentationload.com/">
              <a:extLst>
                <a:ext uri="{FF2B5EF4-FFF2-40B4-BE49-F238E27FC236}">
                  <a16:creationId xmlns:a16="http://schemas.microsoft.com/office/drawing/2014/main" id="{ED8A2D12-CB77-B906-7E34-FAF0A393F8A9}"/>
                </a:ext>
              </a:extLst>
            </p:cNvPr>
            <p:cNvSpPr>
              <a:spLocks/>
            </p:cNvSpPr>
            <p:nvPr/>
          </p:nvSpPr>
          <p:spPr bwMode="gray">
            <a:xfrm>
              <a:off x="4408829" y="1552285"/>
              <a:ext cx="213462" cy="223839"/>
            </a:xfrm>
            <a:custGeom>
              <a:avLst/>
              <a:gdLst>
                <a:gd name="T0" fmla="*/ 2147483647 w 564"/>
                <a:gd name="T1" fmla="*/ 2147483647 h 588"/>
                <a:gd name="T2" fmla="*/ 2147483647 w 564"/>
                <a:gd name="T3" fmla="*/ 2147483647 h 588"/>
                <a:gd name="T4" fmla="*/ 2147483647 w 564"/>
                <a:gd name="T5" fmla="*/ 2147483647 h 588"/>
                <a:gd name="T6" fmla="*/ 2147483647 w 564"/>
                <a:gd name="T7" fmla="*/ 2147483647 h 588"/>
                <a:gd name="T8" fmla="*/ 2147483647 w 564"/>
                <a:gd name="T9" fmla="*/ 2147483647 h 588"/>
                <a:gd name="T10" fmla="*/ 2147483647 w 564"/>
                <a:gd name="T11" fmla="*/ 2147483647 h 588"/>
                <a:gd name="T12" fmla="*/ 2147483647 w 564"/>
                <a:gd name="T13" fmla="*/ 2147483647 h 588"/>
                <a:gd name="T14" fmla="*/ 2147483647 w 564"/>
                <a:gd name="T15" fmla="*/ 2147483647 h 588"/>
                <a:gd name="T16" fmla="*/ 2147483647 w 564"/>
                <a:gd name="T17" fmla="*/ 2147483647 h 588"/>
                <a:gd name="T18" fmla="*/ 2147483647 w 564"/>
                <a:gd name="T19" fmla="*/ 2147483647 h 588"/>
                <a:gd name="T20" fmla="*/ 2147483647 w 564"/>
                <a:gd name="T21" fmla="*/ 2147483647 h 588"/>
                <a:gd name="T22" fmla="*/ 2147483647 w 564"/>
                <a:gd name="T23" fmla="*/ 2147483647 h 588"/>
                <a:gd name="T24" fmla="*/ 2147483647 w 564"/>
                <a:gd name="T25" fmla="*/ 2147483647 h 588"/>
                <a:gd name="T26" fmla="*/ 2147483647 w 564"/>
                <a:gd name="T27" fmla="*/ 2147483647 h 588"/>
                <a:gd name="T28" fmla="*/ 2147483647 w 564"/>
                <a:gd name="T29" fmla="*/ 2147483647 h 588"/>
                <a:gd name="T30" fmla="*/ 2147483647 w 564"/>
                <a:gd name="T31" fmla="*/ 2147483647 h 588"/>
                <a:gd name="T32" fmla="*/ 2147483647 w 564"/>
                <a:gd name="T33" fmla="*/ 2147483647 h 588"/>
                <a:gd name="T34" fmla="*/ 2147483647 w 564"/>
                <a:gd name="T35" fmla="*/ 2147483647 h 588"/>
                <a:gd name="T36" fmla="*/ 2147483647 w 564"/>
                <a:gd name="T37" fmla="*/ 2147483647 h 588"/>
                <a:gd name="T38" fmla="*/ 2147483647 w 564"/>
                <a:gd name="T39" fmla="*/ 2147483647 h 588"/>
                <a:gd name="T40" fmla="*/ 2147483647 w 564"/>
                <a:gd name="T41" fmla="*/ 2147483647 h 588"/>
                <a:gd name="T42" fmla="*/ 2147483647 w 564"/>
                <a:gd name="T43" fmla="*/ 2147483647 h 588"/>
                <a:gd name="T44" fmla="*/ 2147483647 w 564"/>
                <a:gd name="T45" fmla="*/ 2147483647 h 588"/>
                <a:gd name="T46" fmla="*/ 2147483647 w 564"/>
                <a:gd name="T47" fmla="*/ 2147483647 h 588"/>
                <a:gd name="T48" fmla="*/ 2147483647 w 564"/>
                <a:gd name="T49" fmla="*/ 2147483647 h 588"/>
                <a:gd name="T50" fmla="*/ 2147483647 w 564"/>
                <a:gd name="T51" fmla="*/ 2147483647 h 588"/>
                <a:gd name="T52" fmla="*/ 2147483647 w 564"/>
                <a:gd name="T53" fmla="*/ 2147483647 h 588"/>
                <a:gd name="T54" fmla="*/ 2147483647 w 564"/>
                <a:gd name="T55" fmla="*/ 2147483647 h 588"/>
                <a:gd name="T56" fmla="*/ 2147483647 w 564"/>
                <a:gd name="T57" fmla="*/ 2147483647 h 588"/>
                <a:gd name="T58" fmla="*/ 2147483647 w 564"/>
                <a:gd name="T59" fmla="*/ 2147483647 h 588"/>
                <a:gd name="T60" fmla="*/ 2147483647 w 564"/>
                <a:gd name="T61" fmla="*/ 2147483647 h 588"/>
                <a:gd name="T62" fmla="*/ 2147483647 w 564"/>
                <a:gd name="T63" fmla="*/ 2147483647 h 588"/>
                <a:gd name="T64" fmla="*/ 2147483647 w 564"/>
                <a:gd name="T65" fmla="*/ 2147483647 h 588"/>
                <a:gd name="T66" fmla="*/ 2147483647 w 564"/>
                <a:gd name="T67" fmla="*/ 2147483647 h 588"/>
                <a:gd name="T68" fmla="*/ 2147483647 w 564"/>
                <a:gd name="T69" fmla="*/ 2147483647 h 588"/>
                <a:gd name="T70" fmla="*/ 2147483647 w 564"/>
                <a:gd name="T71" fmla="*/ 2147483647 h 588"/>
                <a:gd name="T72" fmla="*/ 2147483647 w 564"/>
                <a:gd name="T73" fmla="*/ 2147483647 h 588"/>
                <a:gd name="T74" fmla="*/ 2147483647 w 564"/>
                <a:gd name="T75" fmla="*/ 2147483647 h 588"/>
                <a:gd name="T76" fmla="*/ 2147483647 w 564"/>
                <a:gd name="T77" fmla="*/ 2147483647 h 588"/>
                <a:gd name="T78" fmla="*/ 2147483647 w 564"/>
                <a:gd name="T79" fmla="*/ 2147483647 h 588"/>
                <a:gd name="T80" fmla="*/ 2147483647 w 564"/>
                <a:gd name="T81" fmla="*/ 2147483647 h 588"/>
                <a:gd name="T82" fmla="*/ 2147483647 w 564"/>
                <a:gd name="T83" fmla="*/ 0 h 588"/>
                <a:gd name="T84" fmla="*/ 2147483647 w 564"/>
                <a:gd name="T85" fmla="*/ 2147483647 h 588"/>
                <a:gd name="T86" fmla="*/ 2147483647 w 564"/>
                <a:gd name="T87" fmla="*/ 2147483647 h 588"/>
                <a:gd name="T88" fmla="*/ 2147483647 w 564"/>
                <a:gd name="T89" fmla="*/ 2147483647 h 588"/>
                <a:gd name="T90" fmla="*/ 2147483647 w 564"/>
                <a:gd name="T91" fmla="*/ 2147483647 h 588"/>
                <a:gd name="T92" fmla="*/ 2147483647 w 564"/>
                <a:gd name="T93" fmla="*/ 2147483647 h 588"/>
                <a:gd name="T94" fmla="*/ 2147483647 w 564"/>
                <a:gd name="T95" fmla="*/ 2147483647 h 588"/>
                <a:gd name="T96" fmla="*/ 2147483647 w 564"/>
                <a:gd name="T97" fmla="*/ 2147483647 h 588"/>
                <a:gd name="T98" fmla="*/ 2147483647 w 564"/>
                <a:gd name="T99" fmla="*/ 2147483647 h 588"/>
                <a:gd name="T100" fmla="*/ 2147483647 w 564"/>
                <a:gd name="T101" fmla="*/ 2147483647 h 588"/>
                <a:gd name="T102" fmla="*/ 2147483647 w 564"/>
                <a:gd name="T103" fmla="*/ 2147483647 h 588"/>
                <a:gd name="T104" fmla="*/ 0 w 564"/>
                <a:gd name="T105" fmla="*/ 2147483647 h 588"/>
                <a:gd name="T106" fmla="*/ 2147483647 w 564"/>
                <a:gd name="T107" fmla="*/ 2147483647 h 588"/>
                <a:gd name="T108" fmla="*/ 2147483647 w 564"/>
                <a:gd name="T109" fmla="*/ 2147483647 h 588"/>
                <a:gd name="T110" fmla="*/ 2147483647 w 564"/>
                <a:gd name="T111" fmla="*/ 2147483647 h 5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564"/>
                <a:gd name="T169" fmla="*/ 0 h 588"/>
                <a:gd name="T170" fmla="*/ 564 w 564"/>
                <a:gd name="T171" fmla="*/ 588 h 58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564" h="588">
                  <a:moveTo>
                    <a:pt x="30" y="414"/>
                  </a:moveTo>
                  <a:lnTo>
                    <a:pt x="30" y="420"/>
                  </a:lnTo>
                  <a:lnTo>
                    <a:pt x="36" y="420"/>
                  </a:lnTo>
                  <a:lnTo>
                    <a:pt x="36" y="444"/>
                  </a:lnTo>
                  <a:lnTo>
                    <a:pt x="60" y="444"/>
                  </a:lnTo>
                  <a:lnTo>
                    <a:pt x="60" y="450"/>
                  </a:lnTo>
                  <a:lnTo>
                    <a:pt x="72" y="450"/>
                  </a:lnTo>
                  <a:lnTo>
                    <a:pt x="84" y="444"/>
                  </a:lnTo>
                  <a:lnTo>
                    <a:pt x="96" y="444"/>
                  </a:lnTo>
                  <a:lnTo>
                    <a:pt x="96" y="450"/>
                  </a:lnTo>
                  <a:lnTo>
                    <a:pt x="120" y="450"/>
                  </a:lnTo>
                  <a:lnTo>
                    <a:pt x="138" y="456"/>
                  </a:lnTo>
                  <a:lnTo>
                    <a:pt x="132" y="468"/>
                  </a:lnTo>
                  <a:lnTo>
                    <a:pt x="114" y="486"/>
                  </a:lnTo>
                  <a:lnTo>
                    <a:pt x="114" y="498"/>
                  </a:lnTo>
                  <a:lnTo>
                    <a:pt x="108" y="510"/>
                  </a:lnTo>
                  <a:lnTo>
                    <a:pt x="102" y="516"/>
                  </a:lnTo>
                  <a:lnTo>
                    <a:pt x="96" y="528"/>
                  </a:lnTo>
                  <a:lnTo>
                    <a:pt x="96" y="570"/>
                  </a:lnTo>
                  <a:lnTo>
                    <a:pt x="132" y="570"/>
                  </a:lnTo>
                  <a:lnTo>
                    <a:pt x="150" y="564"/>
                  </a:lnTo>
                  <a:lnTo>
                    <a:pt x="156" y="570"/>
                  </a:lnTo>
                  <a:lnTo>
                    <a:pt x="150" y="564"/>
                  </a:lnTo>
                  <a:lnTo>
                    <a:pt x="150" y="552"/>
                  </a:lnTo>
                  <a:lnTo>
                    <a:pt x="156" y="546"/>
                  </a:lnTo>
                  <a:lnTo>
                    <a:pt x="162" y="546"/>
                  </a:lnTo>
                  <a:lnTo>
                    <a:pt x="174" y="552"/>
                  </a:lnTo>
                  <a:lnTo>
                    <a:pt x="180" y="558"/>
                  </a:lnTo>
                  <a:lnTo>
                    <a:pt x="192" y="558"/>
                  </a:lnTo>
                  <a:lnTo>
                    <a:pt x="210" y="564"/>
                  </a:lnTo>
                  <a:lnTo>
                    <a:pt x="216" y="576"/>
                  </a:lnTo>
                  <a:lnTo>
                    <a:pt x="252" y="576"/>
                  </a:lnTo>
                  <a:lnTo>
                    <a:pt x="258" y="582"/>
                  </a:lnTo>
                  <a:lnTo>
                    <a:pt x="258" y="588"/>
                  </a:lnTo>
                  <a:lnTo>
                    <a:pt x="270" y="588"/>
                  </a:lnTo>
                  <a:lnTo>
                    <a:pt x="276" y="582"/>
                  </a:lnTo>
                  <a:lnTo>
                    <a:pt x="276" y="570"/>
                  </a:lnTo>
                  <a:lnTo>
                    <a:pt x="294" y="570"/>
                  </a:lnTo>
                  <a:lnTo>
                    <a:pt x="312" y="588"/>
                  </a:lnTo>
                  <a:lnTo>
                    <a:pt x="330" y="588"/>
                  </a:lnTo>
                  <a:lnTo>
                    <a:pt x="336" y="582"/>
                  </a:lnTo>
                  <a:lnTo>
                    <a:pt x="354" y="570"/>
                  </a:lnTo>
                  <a:lnTo>
                    <a:pt x="372" y="570"/>
                  </a:lnTo>
                  <a:lnTo>
                    <a:pt x="390" y="558"/>
                  </a:lnTo>
                  <a:lnTo>
                    <a:pt x="402" y="564"/>
                  </a:lnTo>
                  <a:lnTo>
                    <a:pt x="420" y="570"/>
                  </a:lnTo>
                  <a:lnTo>
                    <a:pt x="432" y="582"/>
                  </a:lnTo>
                  <a:lnTo>
                    <a:pt x="438" y="582"/>
                  </a:lnTo>
                  <a:lnTo>
                    <a:pt x="438" y="540"/>
                  </a:lnTo>
                  <a:lnTo>
                    <a:pt x="426" y="540"/>
                  </a:lnTo>
                  <a:lnTo>
                    <a:pt x="426" y="534"/>
                  </a:lnTo>
                  <a:lnTo>
                    <a:pt x="432" y="528"/>
                  </a:lnTo>
                  <a:lnTo>
                    <a:pt x="432" y="522"/>
                  </a:lnTo>
                  <a:lnTo>
                    <a:pt x="438" y="516"/>
                  </a:lnTo>
                  <a:lnTo>
                    <a:pt x="456" y="516"/>
                  </a:lnTo>
                  <a:lnTo>
                    <a:pt x="462" y="522"/>
                  </a:lnTo>
                  <a:lnTo>
                    <a:pt x="468" y="522"/>
                  </a:lnTo>
                  <a:lnTo>
                    <a:pt x="468" y="504"/>
                  </a:lnTo>
                  <a:lnTo>
                    <a:pt x="462" y="492"/>
                  </a:lnTo>
                  <a:lnTo>
                    <a:pt x="480" y="492"/>
                  </a:lnTo>
                  <a:lnTo>
                    <a:pt x="486" y="474"/>
                  </a:lnTo>
                  <a:lnTo>
                    <a:pt x="486" y="462"/>
                  </a:lnTo>
                  <a:lnTo>
                    <a:pt x="480" y="462"/>
                  </a:lnTo>
                  <a:lnTo>
                    <a:pt x="474" y="456"/>
                  </a:lnTo>
                  <a:lnTo>
                    <a:pt x="462" y="456"/>
                  </a:lnTo>
                  <a:lnTo>
                    <a:pt x="456" y="444"/>
                  </a:lnTo>
                  <a:lnTo>
                    <a:pt x="450" y="444"/>
                  </a:lnTo>
                  <a:lnTo>
                    <a:pt x="444" y="432"/>
                  </a:lnTo>
                  <a:lnTo>
                    <a:pt x="432" y="432"/>
                  </a:lnTo>
                  <a:lnTo>
                    <a:pt x="420" y="426"/>
                  </a:lnTo>
                  <a:lnTo>
                    <a:pt x="420" y="420"/>
                  </a:lnTo>
                  <a:lnTo>
                    <a:pt x="414" y="420"/>
                  </a:lnTo>
                  <a:lnTo>
                    <a:pt x="408" y="408"/>
                  </a:lnTo>
                  <a:lnTo>
                    <a:pt x="396" y="396"/>
                  </a:lnTo>
                  <a:lnTo>
                    <a:pt x="396" y="390"/>
                  </a:lnTo>
                  <a:lnTo>
                    <a:pt x="402" y="390"/>
                  </a:lnTo>
                  <a:lnTo>
                    <a:pt x="408" y="384"/>
                  </a:lnTo>
                  <a:lnTo>
                    <a:pt x="396" y="372"/>
                  </a:lnTo>
                  <a:lnTo>
                    <a:pt x="390" y="372"/>
                  </a:lnTo>
                  <a:lnTo>
                    <a:pt x="384" y="366"/>
                  </a:lnTo>
                  <a:lnTo>
                    <a:pt x="384" y="354"/>
                  </a:lnTo>
                  <a:lnTo>
                    <a:pt x="390" y="354"/>
                  </a:lnTo>
                  <a:lnTo>
                    <a:pt x="390" y="360"/>
                  </a:lnTo>
                  <a:lnTo>
                    <a:pt x="402" y="360"/>
                  </a:lnTo>
                  <a:lnTo>
                    <a:pt x="402" y="354"/>
                  </a:lnTo>
                  <a:lnTo>
                    <a:pt x="414" y="354"/>
                  </a:lnTo>
                  <a:lnTo>
                    <a:pt x="414" y="348"/>
                  </a:lnTo>
                  <a:lnTo>
                    <a:pt x="420" y="342"/>
                  </a:lnTo>
                  <a:lnTo>
                    <a:pt x="426" y="342"/>
                  </a:lnTo>
                  <a:lnTo>
                    <a:pt x="438" y="348"/>
                  </a:lnTo>
                  <a:lnTo>
                    <a:pt x="450" y="336"/>
                  </a:lnTo>
                  <a:lnTo>
                    <a:pt x="468" y="330"/>
                  </a:lnTo>
                  <a:lnTo>
                    <a:pt x="468" y="324"/>
                  </a:lnTo>
                  <a:lnTo>
                    <a:pt x="492" y="324"/>
                  </a:lnTo>
                  <a:lnTo>
                    <a:pt x="492" y="318"/>
                  </a:lnTo>
                  <a:lnTo>
                    <a:pt x="510" y="318"/>
                  </a:lnTo>
                  <a:lnTo>
                    <a:pt x="510" y="312"/>
                  </a:lnTo>
                  <a:lnTo>
                    <a:pt x="516" y="306"/>
                  </a:lnTo>
                  <a:lnTo>
                    <a:pt x="522" y="306"/>
                  </a:lnTo>
                  <a:lnTo>
                    <a:pt x="528" y="300"/>
                  </a:lnTo>
                  <a:lnTo>
                    <a:pt x="540" y="312"/>
                  </a:lnTo>
                  <a:lnTo>
                    <a:pt x="552" y="312"/>
                  </a:lnTo>
                  <a:lnTo>
                    <a:pt x="558" y="300"/>
                  </a:lnTo>
                  <a:lnTo>
                    <a:pt x="558" y="294"/>
                  </a:lnTo>
                  <a:lnTo>
                    <a:pt x="564" y="288"/>
                  </a:lnTo>
                  <a:lnTo>
                    <a:pt x="564" y="282"/>
                  </a:lnTo>
                  <a:lnTo>
                    <a:pt x="552" y="282"/>
                  </a:lnTo>
                  <a:lnTo>
                    <a:pt x="558" y="276"/>
                  </a:lnTo>
                  <a:lnTo>
                    <a:pt x="558" y="264"/>
                  </a:lnTo>
                  <a:lnTo>
                    <a:pt x="552" y="264"/>
                  </a:lnTo>
                  <a:lnTo>
                    <a:pt x="546" y="270"/>
                  </a:lnTo>
                  <a:lnTo>
                    <a:pt x="546" y="252"/>
                  </a:lnTo>
                  <a:lnTo>
                    <a:pt x="540" y="246"/>
                  </a:lnTo>
                  <a:lnTo>
                    <a:pt x="534" y="246"/>
                  </a:lnTo>
                  <a:lnTo>
                    <a:pt x="528" y="240"/>
                  </a:lnTo>
                  <a:lnTo>
                    <a:pt x="528" y="234"/>
                  </a:lnTo>
                  <a:lnTo>
                    <a:pt x="540" y="228"/>
                  </a:lnTo>
                  <a:lnTo>
                    <a:pt x="546" y="222"/>
                  </a:lnTo>
                  <a:lnTo>
                    <a:pt x="540" y="216"/>
                  </a:lnTo>
                  <a:lnTo>
                    <a:pt x="534" y="216"/>
                  </a:lnTo>
                  <a:lnTo>
                    <a:pt x="540" y="210"/>
                  </a:lnTo>
                  <a:lnTo>
                    <a:pt x="540" y="204"/>
                  </a:lnTo>
                  <a:lnTo>
                    <a:pt x="528" y="204"/>
                  </a:lnTo>
                  <a:lnTo>
                    <a:pt x="528" y="192"/>
                  </a:lnTo>
                  <a:lnTo>
                    <a:pt x="534" y="192"/>
                  </a:lnTo>
                  <a:lnTo>
                    <a:pt x="534" y="174"/>
                  </a:lnTo>
                  <a:lnTo>
                    <a:pt x="522" y="174"/>
                  </a:lnTo>
                  <a:lnTo>
                    <a:pt x="516" y="168"/>
                  </a:lnTo>
                  <a:lnTo>
                    <a:pt x="510" y="168"/>
                  </a:lnTo>
                  <a:lnTo>
                    <a:pt x="504" y="162"/>
                  </a:lnTo>
                  <a:lnTo>
                    <a:pt x="504" y="150"/>
                  </a:lnTo>
                  <a:lnTo>
                    <a:pt x="510" y="150"/>
                  </a:lnTo>
                  <a:lnTo>
                    <a:pt x="522" y="138"/>
                  </a:lnTo>
                  <a:lnTo>
                    <a:pt x="522" y="120"/>
                  </a:lnTo>
                  <a:lnTo>
                    <a:pt x="516" y="114"/>
                  </a:lnTo>
                  <a:lnTo>
                    <a:pt x="510" y="114"/>
                  </a:lnTo>
                  <a:lnTo>
                    <a:pt x="510" y="96"/>
                  </a:lnTo>
                  <a:lnTo>
                    <a:pt x="504" y="90"/>
                  </a:lnTo>
                  <a:lnTo>
                    <a:pt x="486" y="84"/>
                  </a:lnTo>
                  <a:lnTo>
                    <a:pt x="486" y="78"/>
                  </a:lnTo>
                  <a:lnTo>
                    <a:pt x="480" y="66"/>
                  </a:lnTo>
                  <a:lnTo>
                    <a:pt x="474" y="60"/>
                  </a:lnTo>
                  <a:lnTo>
                    <a:pt x="456" y="60"/>
                  </a:lnTo>
                  <a:lnTo>
                    <a:pt x="450" y="54"/>
                  </a:lnTo>
                  <a:lnTo>
                    <a:pt x="444" y="54"/>
                  </a:lnTo>
                  <a:lnTo>
                    <a:pt x="438" y="48"/>
                  </a:lnTo>
                  <a:lnTo>
                    <a:pt x="426" y="48"/>
                  </a:lnTo>
                  <a:lnTo>
                    <a:pt x="420" y="42"/>
                  </a:lnTo>
                  <a:lnTo>
                    <a:pt x="396" y="42"/>
                  </a:lnTo>
                  <a:lnTo>
                    <a:pt x="384" y="54"/>
                  </a:lnTo>
                  <a:lnTo>
                    <a:pt x="342" y="54"/>
                  </a:lnTo>
                  <a:lnTo>
                    <a:pt x="342" y="72"/>
                  </a:lnTo>
                  <a:lnTo>
                    <a:pt x="300" y="72"/>
                  </a:lnTo>
                  <a:lnTo>
                    <a:pt x="300" y="60"/>
                  </a:lnTo>
                  <a:lnTo>
                    <a:pt x="312" y="48"/>
                  </a:lnTo>
                  <a:lnTo>
                    <a:pt x="312" y="42"/>
                  </a:lnTo>
                  <a:lnTo>
                    <a:pt x="318" y="30"/>
                  </a:lnTo>
                  <a:lnTo>
                    <a:pt x="294" y="42"/>
                  </a:lnTo>
                  <a:lnTo>
                    <a:pt x="252" y="36"/>
                  </a:lnTo>
                  <a:lnTo>
                    <a:pt x="246" y="30"/>
                  </a:lnTo>
                  <a:lnTo>
                    <a:pt x="246" y="18"/>
                  </a:lnTo>
                  <a:lnTo>
                    <a:pt x="240" y="6"/>
                  </a:lnTo>
                  <a:lnTo>
                    <a:pt x="234" y="6"/>
                  </a:lnTo>
                  <a:lnTo>
                    <a:pt x="234" y="12"/>
                  </a:lnTo>
                  <a:lnTo>
                    <a:pt x="228" y="6"/>
                  </a:lnTo>
                  <a:lnTo>
                    <a:pt x="204" y="6"/>
                  </a:lnTo>
                  <a:lnTo>
                    <a:pt x="198" y="0"/>
                  </a:lnTo>
                  <a:lnTo>
                    <a:pt x="168" y="0"/>
                  </a:lnTo>
                  <a:lnTo>
                    <a:pt x="192" y="36"/>
                  </a:lnTo>
                  <a:lnTo>
                    <a:pt x="180" y="48"/>
                  </a:lnTo>
                  <a:lnTo>
                    <a:pt x="198" y="72"/>
                  </a:lnTo>
                  <a:lnTo>
                    <a:pt x="216" y="90"/>
                  </a:lnTo>
                  <a:lnTo>
                    <a:pt x="186" y="78"/>
                  </a:lnTo>
                  <a:lnTo>
                    <a:pt x="162" y="84"/>
                  </a:lnTo>
                  <a:lnTo>
                    <a:pt x="162" y="108"/>
                  </a:lnTo>
                  <a:lnTo>
                    <a:pt x="132" y="108"/>
                  </a:lnTo>
                  <a:lnTo>
                    <a:pt x="126" y="96"/>
                  </a:lnTo>
                  <a:lnTo>
                    <a:pt x="84" y="96"/>
                  </a:lnTo>
                  <a:lnTo>
                    <a:pt x="84" y="126"/>
                  </a:lnTo>
                  <a:lnTo>
                    <a:pt x="90" y="126"/>
                  </a:lnTo>
                  <a:lnTo>
                    <a:pt x="84" y="132"/>
                  </a:lnTo>
                  <a:lnTo>
                    <a:pt x="90" y="144"/>
                  </a:lnTo>
                  <a:lnTo>
                    <a:pt x="78" y="150"/>
                  </a:lnTo>
                  <a:lnTo>
                    <a:pt x="72" y="150"/>
                  </a:lnTo>
                  <a:lnTo>
                    <a:pt x="72" y="168"/>
                  </a:lnTo>
                  <a:lnTo>
                    <a:pt x="78" y="174"/>
                  </a:lnTo>
                  <a:lnTo>
                    <a:pt x="66" y="174"/>
                  </a:lnTo>
                  <a:lnTo>
                    <a:pt x="54" y="180"/>
                  </a:lnTo>
                  <a:lnTo>
                    <a:pt x="48" y="180"/>
                  </a:lnTo>
                  <a:lnTo>
                    <a:pt x="48" y="186"/>
                  </a:lnTo>
                  <a:lnTo>
                    <a:pt x="54" y="192"/>
                  </a:lnTo>
                  <a:lnTo>
                    <a:pt x="60" y="192"/>
                  </a:lnTo>
                  <a:lnTo>
                    <a:pt x="72" y="204"/>
                  </a:lnTo>
                  <a:lnTo>
                    <a:pt x="72" y="210"/>
                  </a:lnTo>
                  <a:lnTo>
                    <a:pt x="66" y="210"/>
                  </a:lnTo>
                  <a:lnTo>
                    <a:pt x="60" y="216"/>
                  </a:lnTo>
                  <a:lnTo>
                    <a:pt x="54" y="228"/>
                  </a:lnTo>
                  <a:lnTo>
                    <a:pt x="48" y="228"/>
                  </a:lnTo>
                  <a:lnTo>
                    <a:pt x="42" y="234"/>
                  </a:lnTo>
                  <a:lnTo>
                    <a:pt x="42" y="240"/>
                  </a:lnTo>
                  <a:lnTo>
                    <a:pt x="18" y="240"/>
                  </a:lnTo>
                  <a:lnTo>
                    <a:pt x="12" y="234"/>
                  </a:lnTo>
                  <a:lnTo>
                    <a:pt x="6" y="234"/>
                  </a:lnTo>
                  <a:lnTo>
                    <a:pt x="12" y="258"/>
                  </a:lnTo>
                  <a:lnTo>
                    <a:pt x="12" y="264"/>
                  </a:lnTo>
                  <a:lnTo>
                    <a:pt x="18" y="270"/>
                  </a:lnTo>
                  <a:lnTo>
                    <a:pt x="18" y="276"/>
                  </a:lnTo>
                  <a:lnTo>
                    <a:pt x="6" y="282"/>
                  </a:lnTo>
                  <a:lnTo>
                    <a:pt x="0" y="288"/>
                  </a:lnTo>
                  <a:lnTo>
                    <a:pt x="6" y="294"/>
                  </a:lnTo>
                  <a:lnTo>
                    <a:pt x="6" y="306"/>
                  </a:lnTo>
                  <a:lnTo>
                    <a:pt x="0" y="312"/>
                  </a:lnTo>
                  <a:lnTo>
                    <a:pt x="0" y="324"/>
                  </a:lnTo>
                  <a:lnTo>
                    <a:pt x="12" y="324"/>
                  </a:lnTo>
                  <a:lnTo>
                    <a:pt x="24" y="336"/>
                  </a:lnTo>
                  <a:lnTo>
                    <a:pt x="24" y="354"/>
                  </a:lnTo>
                  <a:lnTo>
                    <a:pt x="30" y="360"/>
                  </a:lnTo>
                  <a:lnTo>
                    <a:pt x="18" y="360"/>
                  </a:lnTo>
                  <a:lnTo>
                    <a:pt x="12" y="366"/>
                  </a:lnTo>
                  <a:lnTo>
                    <a:pt x="12" y="384"/>
                  </a:lnTo>
                  <a:lnTo>
                    <a:pt x="18" y="390"/>
                  </a:lnTo>
                  <a:lnTo>
                    <a:pt x="24" y="390"/>
                  </a:lnTo>
                  <a:lnTo>
                    <a:pt x="36" y="396"/>
                  </a:lnTo>
                  <a:lnTo>
                    <a:pt x="36" y="408"/>
                  </a:lnTo>
                  <a:lnTo>
                    <a:pt x="30" y="41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24" name="Georgia" descr="© INSCALE GmbH, 05.05.2010&#10;http://www.presentationload.com/">
              <a:extLst>
                <a:ext uri="{FF2B5EF4-FFF2-40B4-BE49-F238E27FC236}">
                  <a16:creationId xmlns:a16="http://schemas.microsoft.com/office/drawing/2014/main" id="{981239F2-1185-10A8-AA3F-D145CADAB927}"/>
                </a:ext>
              </a:extLst>
            </p:cNvPr>
            <p:cNvSpPr>
              <a:spLocks/>
            </p:cNvSpPr>
            <p:nvPr/>
          </p:nvSpPr>
          <p:spPr bwMode="gray">
            <a:xfrm>
              <a:off x="5237475" y="1887303"/>
              <a:ext cx="174919" cy="80048"/>
            </a:xfrm>
            <a:custGeom>
              <a:avLst/>
              <a:gdLst>
                <a:gd name="T0" fmla="*/ 2147483647 w 462"/>
                <a:gd name="T1" fmla="*/ 2147483647 h 210"/>
                <a:gd name="T2" fmla="*/ 2147483647 w 462"/>
                <a:gd name="T3" fmla="*/ 2147483647 h 210"/>
                <a:gd name="T4" fmla="*/ 2147483647 w 462"/>
                <a:gd name="T5" fmla="*/ 2147483647 h 210"/>
                <a:gd name="T6" fmla="*/ 2147483647 w 462"/>
                <a:gd name="T7" fmla="*/ 2147483647 h 210"/>
                <a:gd name="T8" fmla="*/ 2147483647 w 462"/>
                <a:gd name="T9" fmla="*/ 2147483647 h 210"/>
                <a:gd name="T10" fmla="*/ 2147483647 w 462"/>
                <a:gd name="T11" fmla="*/ 2147483647 h 210"/>
                <a:gd name="T12" fmla="*/ 2147483647 w 462"/>
                <a:gd name="T13" fmla="*/ 2147483647 h 210"/>
                <a:gd name="T14" fmla="*/ 2147483647 w 462"/>
                <a:gd name="T15" fmla="*/ 2147483647 h 210"/>
                <a:gd name="T16" fmla="*/ 2147483647 w 462"/>
                <a:gd name="T17" fmla="*/ 2147483647 h 210"/>
                <a:gd name="T18" fmla="*/ 2147483647 w 462"/>
                <a:gd name="T19" fmla="*/ 2147483647 h 210"/>
                <a:gd name="T20" fmla="*/ 2147483647 w 462"/>
                <a:gd name="T21" fmla="*/ 2147483647 h 210"/>
                <a:gd name="T22" fmla="*/ 2147483647 w 462"/>
                <a:gd name="T23" fmla="*/ 2147483647 h 210"/>
                <a:gd name="T24" fmla="*/ 2147483647 w 462"/>
                <a:gd name="T25" fmla="*/ 2147483647 h 210"/>
                <a:gd name="T26" fmla="*/ 2147483647 w 462"/>
                <a:gd name="T27" fmla="*/ 2147483647 h 210"/>
                <a:gd name="T28" fmla="*/ 2147483647 w 462"/>
                <a:gd name="T29" fmla="*/ 2147483647 h 210"/>
                <a:gd name="T30" fmla="*/ 2147483647 w 462"/>
                <a:gd name="T31" fmla="*/ 2147483647 h 210"/>
                <a:gd name="T32" fmla="*/ 2147483647 w 462"/>
                <a:gd name="T33" fmla="*/ 2147483647 h 210"/>
                <a:gd name="T34" fmla="*/ 2147483647 w 462"/>
                <a:gd name="T35" fmla="*/ 2147483647 h 210"/>
                <a:gd name="T36" fmla="*/ 2147483647 w 462"/>
                <a:gd name="T37" fmla="*/ 2147483647 h 210"/>
                <a:gd name="T38" fmla="*/ 2147483647 w 462"/>
                <a:gd name="T39" fmla="*/ 2147483647 h 210"/>
                <a:gd name="T40" fmla="*/ 2147483647 w 462"/>
                <a:gd name="T41" fmla="*/ 2147483647 h 210"/>
                <a:gd name="T42" fmla="*/ 2147483647 w 462"/>
                <a:gd name="T43" fmla="*/ 2147483647 h 210"/>
                <a:gd name="T44" fmla="*/ 2147483647 w 462"/>
                <a:gd name="T45" fmla="*/ 2147483647 h 210"/>
                <a:gd name="T46" fmla="*/ 2147483647 w 462"/>
                <a:gd name="T47" fmla="*/ 2147483647 h 210"/>
                <a:gd name="T48" fmla="*/ 2147483647 w 462"/>
                <a:gd name="T49" fmla="*/ 2147483647 h 210"/>
                <a:gd name="T50" fmla="*/ 2147483647 w 462"/>
                <a:gd name="T51" fmla="*/ 2147483647 h 210"/>
                <a:gd name="T52" fmla="*/ 2147483647 w 462"/>
                <a:gd name="T53" fmla="*/ 2147483647 h 210"/>
                <a:gd name="T54" fmla="*/ 2147483647 w 462"/>
                <a:gd name="T55" fmla="*/ 2147483647 h 210"/>
                <a:gd name="T56" fmla="*/ 2147483647 w 462"/>
                <a:gd name="T57" fmla="*/ 2147483647 h 210"/>
                <a:gd name="T58" fmla="*/ 2147483647 w 462"/>
                <a:gd name="T59" fmla="*/ 2147483647 h 210"/>
                <a:gd name="T60" fmla="*/ 2147483647 w 462"/>
                <a:gd name="T61" fmla="*/ 2147483647 h 210"/>
                <a:gd name="T62" fmla="*/ 2147483647 w 462"/>
                <a:gd name="T63" fmla="*/ 2147483647 h 210"/>
                <a:gd name="T64" fmla="*/ 2147483647 w 462"/>
                <a:gd name="T65" fmla="*/ 2147483647 h 210"/>
                <a:gd name="T66" fmla="*/ 2147483647 w 462"/>
                <a:gd name="T67" fmla="*/ 2147483647 h 210"/>
                <a:gd name="T68" fmla="*/ 2147483647 w 462"/>
                <a:gd name="T69" fmla="*/ 2147483647 h 210"/>
                <a:gd name="T70" fmla="*/ 2147483647 w 462"/>
                <a:gd name="T71" fmla="*/ 2147483647 h 210"/>
                <a:gd name="T72" fmla="*/ 2147483647 w 462"/>
                <a:gd name="T73" fmla="*/ 2147483647 h 210"/>
                <a:gd name="T74" fmla="*/ 2147483647 w 462"/>
                <a:gd name="T75" fmla="*/ 2147483647 h 210"/>
                <a:gd name="T76" fmla="*/ 2147483647 w 462"/>
                <a:gd name="T77" fmla="*/ 2147483647 h 210"/>
                <a:gd name="T78" fmla="*/ 2147483647 w 462"/>
                <a:gd name="T79" fmla="*/ 2147483647 h 210"/>
                <a:gd name="T80" fmla="*/ 2147483647 w 462"/>
                <a:gd name="T81" fmla="*/ 0 h 210"/>
                <a:gd name="T82" fmla="*/ 0 w 462"/>
                <a:gd name="T83" fmla="*/ 2147483647 h 21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462"/>
                <a:gd name="T127" fmla="*/ 0 h 210"/>
                <a:gd name="T128" fmla="*/ 462 w 462"/>
                <a:gd name="T129" fmla="*/ 210 h 21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462" h="210">
                  <a:moveTo>
                    <a:pt x="6" y="18"/>
                  </a:moveTo>
                  <a:lnTo>
                    <a:pt x="12" y="18"/>
                  </a:lnTo>
                  <a:lnTo>
                    <a:pt x="18" y="24"/>
                  </a:lnTo>
                  <a:lnTo>
                    <a:pt x="30" y="30"/>
                  </a:lnTo>
                  <a:lnTo>
                    <a:pt x="42" y="42"/>
                  </a:lnTo>
                  <a:lnTo>
                    <a:pt x="60" y="48"/>
                  </a:lnTo>
                  <a:lnTo>
                    <a:pt x="72" y="54"/>
                  </a:lnTo>
                  <a:lnTo>
                    <a:pt x="78" y="54"/>
                  </a:lnTo>
                  <a:lnTo>
                    <a:pt x="84" y="60"/>
                  </a:lnTo>
                  <a:lnTo>
                    <a:pt x="96" y="66"/>
                  </a:lnTo>
                  <a:lnTo>
                    <a:pt x="102" y="78"/>
                  </a:lnTo>
                  <a:lnTo>
                    <a:pt x="114" y="84"/>
                  </a:lnTo>
                  <a:lnTo>
                    <a:pt x="114" y="96"/>
                  </a:lnTo>
                  <a:lnTo>
                    <a:pt x="120" y="114"/>
                  </a:lnTo>
                  <a:lnTo>
                    <a:pt x="120" y="132"/>
                  </a:lnTo>
                  <a:lnTo>
                    <a:pt x="126" y="138"/>
                  </a:lnTo>
                  <a:lnTo>
                    <a:pt x="132" y="150"/>
                  </a:lnTo>
                  <a:lnTo>
                    <a:pt x="138" y="156"/>
                  </a:lnTo>
                  <a:lnTo>
                    <a:pt x="138" y="162"/>
                  </a:lnTo>
                  <a:lnTo>
                    <a:pt x="132" y="168"/>
                  </a:lnTo>
                  <a:lnTo>
                    <a:pt x="168" y="174"/>
                  </a:lnTo>
                  <a:lnTo>
                    <a:pt x="174" y="168"/>
                  </a:lnTo>
                  <a:lnTo>
                    <a:pt x="186" y="162"/>
                  </a:lnTo>
                  <a:lnTo>
                    <a:pt x="198" y="162"/>
                  </a:lnTo>
                  <a:lnTo>
                    <a:pt x="210" y="168"/>
                  </a:lnTo>
                  <a:lnTo>
                    <a:pt x="216" y="174"/>
                  </a:lnTo>
                  <a:lnTo>
                    <a:pt x="222" y="186"/>
                  </a:lnTo>
                  <a:lnTo>
                    <a:pt x="222" y="192"/>
                  </a:lnTo>
                  <a:lnTo>
                    <a:pt x="246" y="192"/>
                  </a:lnTo>
                  <a:lnTo>
                    <a:pt x="246" y="198"/>
                  </a:lnTo>
                  <a:lnTo>
                    <a:pt x="252" y="204"/>
                  </a:lnTo>
                  <a:lnTo>
                    <a:pt x="276" y="198"/>
                  </a:lnTo>
                  <a:lnTo>
                    <a:pt x="282" y="192"/>
                  </a:lnTo>
                  <a:lnTo>
                    <a:pt x="336" y="198"/>
                  </a:lnTo>
                  <a:lnTo>
                    <a:pt x="336" y="180"/>
                  </a:lnTo>
                  <a:lnTo>
                    <a:pt x="342" y="180"/>
                  </a:lnTo>
                  <a:lnTo>
                    <a:pt x="348" y="186"/>
                  </a:lnTo>
                  <a:lnTo>
                    <a:pt x="354" y="186"/>
                  </a:lnTo>
                  <a:lnTo>
                    <a:pt x="354" y="180"/>
                  </a:lnTo>
                  <a:lnTo>
                    <a:pt x="366" y="168"/>
                  </a:lnTo>
                  <a:lnTo>
                    <a:pt x="390" y="168"/>
                  </a:lnTo>
                  <a:lnTo>
                    <a:pt x="396" y="174"/>
                  </a:lnTo>
                  <a:lnTo>
                    <a:pt x="396" y="180"/>
                  </a:lnTo>
                  <a:lnTo>
                    <a:pt x="414" y="198"/>
                  </a:lnTo>
                  <a:lnTo>
                    <a:pt x="426" y="192"/>
                  </a:lnTo>
                  <a:lnTo>
                    <a:pt x="438" y="192"/>
                  </a:lnTo>
                  <a:lnTo>
                    <a:pt x="456" y="210"/>
                  </a:lnTo>
                  <a:lnTo>
                    <a:pt x="462" y="204"/>
                  </a:lnTo>
                  <a:lnTo>
                    <a:pt x="456" y="192"/>
                  </a:lnTo>
                  <a:lnTo>
                    <a:pt x="450" y="186"/>
                  </a:lnTo>
                  <a:lnTo>
                    <a:pt x="444" y="174"/>
                  </a:lnTo>
                  <a:lnTo>
                    <a:pt x="438" y="168"/>
                  </a:lnTo>
                  <a:lnTo>
                    <a:pt x="432" y="168"/>
                  </a:lnTo>
                  <a:lnTo>
                    <a:pt x="414" y="150"/>
                  </a:lnTo>
                  <a:lnTo>
                    <a:pt x="420" y="144"/>
                  </a:lnTo>
                  <a:lnTo>
                    <a:pt x="432" y="144"/>
                  </a:lnTo>
                  <a:lnTo>
                    <a:pt x="420" y="132"/>
                  </a:lnTo>
                  <a:lnTo>
                    <a:pt x="408" y="126"/>
                  </a:lnTo>
                  <a:lnTo>
                    <a:pt x="396" y="114"/>
                  </a:lnTo>
                  <a:lnTo>
                    <a:pt x="378" y="114"/>
                  </a:lnTo>
                  <a:lnTo>
                    <a:pt x="378" y="108"/>
                  </a:lnTo>
                  <a:lnTo>
                    <a:pt x="384" y="102"/>
                  </a:lnTo>
                  <a:lnTo>
                    <a:pt x="384" y="90"/>
                  </a:lnTo>
                  <a:lnTo>
                    <a:pt x="354" y="84"/>
                  </a:lnTo>
                  <a:lnTo>
                    <a:pt x="342" y="72"/>
                  </a:lnTo>
                  <a:lnTo>
                    <a:pt x="330" y="66"/>
                  </a:lnTo>
                  <a:lnTo>
                    <a:pt x="300" y="66"/>
                  </a:lnTo>
                  <a:lnTo>
                    <a:pt x="300" y="72"/>
                  </a:lnTo>
                  <a:lnTo>
                    <a:pt x="288" y="72"/>
                  </a:lnTo>
                  <a:lnTo>
                    <a:pt x="282" y="78"/>
                  </a:lnTo>
                  <a:lnTo>
                    <a:pt x="258" y="78"/>
                  </a:lnTo>
                  <a:lnTo>
                    <a:pt x="246" y="72"/>
                  </a:lnTo>
                  <a:lnTo>
                    <a:pt x="240" y="72"/>
                  </a:lnTo>
                  <a:lnTo>
                    <a:pt x="240" y="66"/>
                  </a:lnTo>
                  <a:lnTo>
                    <a:pt x="192" y="36"/>
                  </a:lnTo>
                  <a:lnTo>
                    <a:pt x="186" y="36"/>
                  </a:lnTo>
                  <a:lnTo>
                    <a:pt x="180" y="30"/>
                  </a:lnTo>
                  <a:lnTo>
                    <a:pt x="144" y="30"/>
                  </a:lnTo>
                  <a:lnTo>
                    <a:pt x="84" y="18"/>
                  </a:lnTo>
                  <a:lnTo>
                    <a:pt x="66" y="12"/>
                  </a:lnTo>
                  <a:lnTo>
                    <a:pt x="54" y="6"/>
                  </a:lnTo>
                  <a:lnTo>
                    <a:pt x="36" y="0"/>
                  </a:lnTo>
                  <a:lnTo>
                    <a:pt x="24" y="0"/>
                  </a:lnTo>
                  <a:lnTo>
                    <a:pt x="0" y="18"/>
                  </a:lnTo>
                  <a:lnTo>
                    <a:pt x="6" y="1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25" name="The Gambia" descr="© INSCALE GmbH, 05.05.2010&#10;http://www.presentationload.com/">
              <a:extLst>
                <a:ext uri="{FF2B5EF4-FFF2-40B4-BE49-F238E27FC236}">
                  <a16:creationId xmlns:a16="http://schemas.microsoft.com/office/drawing/2014/main" id="{4135DC1E-3CCC-F4F9-4463-97DC16C38FC9}"/>
                </a:ext>
              </a:extLst>
            </p:cNvPr>
            <p:cNvSpPr>
              <a:spLocks/>
            </p:cNvSpPr>
            <p:nvPr/>
          </p:nvSpPr>
          <p:spPr bwMode="gray">
            <a:xfrm>
              <a:off x="3786233" y="2797483"/>
              <a:ext cx="81531" cy="19271"/>
            </a:xfrm>
            <a:custGeom>
              <a:avLst/>
              <a:gdLst>
                <a:gd name="T0" fmla="*/ 2147483647 w 216"/>
                <a:gd name="T1" fmla="*/ 2147483647 h 54"/>
                <a:gd name="T2" fmla="*/ 2147483647 w 216"/>
                <a:gd name="T3" fmla="*/ 2147483647 h 54"/>
                <a:gd name="T4" fmla="*/ 2147483647 w 216"/>
                <a:gd name="T5" fmla="*/ 2147483647 h 54"/>
                <a:gd name="T6" fmla="*/ 2147483647 w 216"/>
                <a:gd name="T7" fmla="*/ 2147483647 h 54"/>
                <a:gd name="T8" fmla="*/ 0 w 216"/>
                <a:gd name="T9" fmla="*/ 2147483647 h 54"/>
                <a:gd name="T10" fmla="*/ 0 w 216"/>
                <a:gd name="T11" fmla="*/ 2147483647 h 54"/>
                <a:gd name="T12" fmla="*/ 2147483647 w 216"/>
                <a:gd name="T13" fmla="*/ 2147483647 h 54"/>
                <a:gd name="T14" fmla="*/ 2147483647 w 216"/>
                <a:gd name="T15" fmla="*/ 2147483647 h 54"/>
                <a:gd name="T16" fmla="*/ 2147483647 w 216"/>
                <a:gd name="T17" fmla="*/ 2147483647 h 54"/>
                <a:gd name="T18" fmla="*/ 2147483647 w 216"/>
                <a:gd name="T19" fmla="*/ 2147483647 h 54"/>
                <a:gd name="T20" fmla="*/ 2147483647 w 216"/>
                <a:gd name="T21" fmla="*/ 2147483647 h 54"/>
                <a:gd name="T22" fmla="*/ 2147483647 w 216"/>
                <a:gd name="T23" fmla="*/ 2147483647 h 54"/>
                <a:gd name="T24" fmla="*/ 2147483647 w 216"/>
                <a:gd name="T25" fmla="*/ 2147483647 h 54"/>
                <a:gd name="T26" fmla="*/ 2147483647 w 216"/>
                <a:gd name="T27" fmla="*/ 2147483647 h 54"/>
                <a:gd name="T28" fmla="*/ 2147483647 w 216"/>
                <a:gd name="T29" fmla="*/ 2147483647 h 54"/>
                <a:gd name="T30" fmla="*/ 2147483647 w 216"/>
                <a:gd name="T31" fmla="*/ 2147483647 h 54"/>
                <a:gd name="T32" fmla="*/ 2147483647 w 216"/>
                <a:gd name="T33" fmla="*/ 2147483647 h 54"/>
                <a:gd name="T34" fmla="*/ 2147483647 w 216"/>
                <a:gd name="T35" fmla="*/ 2147483647 h 54"/>
                <a:gd name="T36" fmla="*/ 2147483647 w 216"/>
                <a:gd name="T37" fmla="*/ 2147483647 h 54"/>
                <a:gd name="T38" fmla="*/ 2147483647 w 216"/>
                <a:gd name="T39" fmla="*/ 2147483647 h 54"/>
                <a:gd name="T40" fmla="*/ 2147483647 w 216"/>
                <a:gd name="T41" fmla="*/ 2147483647 h 54"/>
                <a:gd name="T42" fmla="*/ 2147483647 w 216"/>
                <a:gd name="T43" fmla="*/ 2147483647 h 54"/>
                <a:gd name="T44" fmla="*/ 2147483647 w 216"/>
                <a:gd name="T45" fmla="*/ 2147483647 h 54"/>
                <a:gd name="T46" fmla="*/ 2147483647 w 216"/>
                <a:gd name="T47" fmla="*/ 2147483647 h 54"/>
                <a:gd name="T48" fmla="*/ 2147483647 w 216"/>
                <a:gd name="T49" fmla="*/ 2147483647 h 54"/>
                <a:gd name="T50" fmla="*/ 2147483647 w 216"/>
                <a:gd name="T51" fmla="*/ 2147483647 h 54"/>
                <a:gd name="T52" fmla="*/ 2147483647 w 216"/>
                <a:gd name="T53" fmla="*/ 2147483647 h 54"/>
                <a:gd name="T54" fmla="*/ 2147483647 w 216"/>
                <a:gd name="T55" fmla="*/ 2147483647 h 54"/>
                <a:gd name="T56" fmla="*/ 2147483647 w 216"/>
                <a:gd name="T57" fmla="*/ 2147483647 h 54"/>
                <a:gd name="T58" fmla="*/ 2147483647 w 216"/>
                <a:gd name="T59" fmla="*/ 0 h 54"/>
                <a:gd name="T60" fmla="*/ 2147483647 w 216"/>
                <a:gd name="T61" fmla="*/ 0 h 54"/>
                <a:gd name="T62" fmla="*/ 2147483647 w 216"/>
                <a:gd name="T63" fmla="*/ 2147483647 h 54"/>
                <a:gd name="T64" fmla="*/ 2147483647 w 216"/>
                <a:gd name="T65" fmla="*/ 2147483647 h 54"/>
                <a:gd name="T66" fmla="*/ 2147483647 w 216"/>
                <a:gd name="T67" fmla="*/ 2147483647 h 5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16"/>
                <a:gd name="T103" fmla="*/ 0 h 54"/>
                <a:gd name="T104" fmla="*/ 216 w 216"/>
                <a:gd name="T105" fmla="*/ 54 h 5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16" h="54">
                  <a:moveTo>
                    <a:pt x="18" y="18"/>
                  </a:moveTo>
                  <a:lnTo>
                    <a:pt x="12" y="24"/>
                  </a:lnTo>
                  <a:lnTo>
                    <a:pt x="6" y="36"/>
                  </a:lnTo>
                  <a:lnTo>
                    <a:pt x="6" y="42"/>
                  </a:lnTo>
                  <a:lnTo>
                    <a:pt x="0" y="48"/>
                  </a:lnTo>
                  <a:lnTo>
                    <a:pt x="0" y="54"/>
                  </a:lnTo>
                  <a:lnTo>
                    <a:pt x="72" y="54"/>
                  </a:lnTo>
                  <a:lnTo>
                    <a:pt x="72" y="42"/>
                  </a:lnTo>
                  <a:lnTo>
                    <a:pt x="84" y="42"/>
                  </a:lnTo>
                  <a:lnTo>
                    <a:pt x="90" y="36"/>
                  </a:lnTo>
                  <a:lnTo>
                    <a:pt x="114" y="36"/>
                  </a:lnTo>
                  <a:lnTo>
                    <a:pt x="120" y="24"/>
                  </a:lnTo>
                  <a:lnTo>
                    <a:pt x="126" y="18"/>
                  </a:lnTo>
                  <a:lnTo>
                    <a:pt x="132" y="24"/>
                  </a:lnTo>
                  <a:lnTo>
                    <a:pt x="144" y="30"/>
                  </a:lnTo>
                  <a:lnTo>
                    <a:pt x="150" y="42"/>
                  </a:lnTo>
                  <a:lnTo>
                    <a:pt x="168" y="48"/>
                  </a:lnTo>
                  <a:lnTo>
                    <a:pt x="192" y="48"/>
                  </a:lnTo>
                  <a:lnTo>
                    <a:pt x="198" y="42"/>
                  </a:lnTo>
                  <a:lnTo>
                    <a:pt x="210" y="36"/>
                  </a:lnTo>
                  <a:lnTo>
                    <a:pt x="216" y="30"/>
                  </a:lnTo>
                  <a:lnTo>
                    <a:pt x="216" y="24"/>
                  </a:lnTo>
                  <a:lnTo>
                    <a:pt x="210" y="18"/>
                  </a:lnTo>
                  <a:lnTo>
                    <a:pt x="186" y="18"/>
                  </a:lnTo>
                  <a:lnTo>
                    <a:pt x="180" y="24"/>
                  </a:lnTo>
                  <a:lnTo>
                    <a:pt x="168" y="24"/>
                  </a:lnTo>
                  <a:lnTo>
                    <a:pt x="162" y="12"/>
                  </a:lnTo>
                  <a:lnTo>
                    <a:pt x="156" y="6"/>
                  </a:lnTo>
                  <a:lnTo>
                    <a:pt x="144" y="12"/>
                  </a:lnTo>
                  <a:lnTo>
                    <a:pt x="144" y="0"/>
                  </a:lnTo>
                  <a:lnTo>
                    <a:pt x="90" y="0"/>
                  </a:lnTo>
                  <a:lnTo>
                    <a:pt x="90" y="12"/>
                  </a:lnTo>
                  <a:lnTo>
                    <a:pt x="18" y="12"/>
                  </a:lnTo>
                  <a:lnTo>
                    <a:pt x="18" y="1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26" name="Gabon" descr="© INSCALE GmbH, 05.05.2010&#10;http://www.presentationload.com/">
              <a:extLst>
                <a:ext uri="{FF2B5EF4-FFF2-40B4-BE49-F238E27FC236}">
                  <a16:creationId xmlns:a16="http://schemas.microsoft.com/office/drawing/2014/main" id="{D6BBCF2A-FBD2-E0BD-79C5-B3C5C9920175}"/>
                </a:ext>
              </a:extLst>
            </p:cNvPr>
            <p:cNvSpPr>
              <a:spLocks/>
            </p:cNvSpPr>
            <p:nvPr/>
          </p:nvSpPr>
          <p:spPr bwMode="gray">
            <a:xfrm>
              <a:off x="4468124" y="3144360"/>
              <a:ext cx="158615" cy="194192"/>
            </a:xfrm>
            <a:custGeom>
              <a:avLst/>
              <a:gdLst>
                <a:gd name="T0" fmla="*/ 2147483647 w 420"/>
                <a:gd name="T1" fmla="*/ 2147483647 h 510"/>
                <a:gd name="T2" fmla="*/ 2147483647 w 420"/>
                <a:gd name="T3" fmla="*/ 2147483647 h 510"/>
                <a:gd name="T4" fmla="*/ 2147483647 w 420"/>
                <a:gd name="T5" fmla="*/ 2147483647 h 510"/>
                <a:gd name="T6" fmla="*/ 2147483647 w 420"/>
                <a:gd name="T7" fmla="*/ 2147483647 h 510"/>
                <a:gd name="T8" fmla="*/ 2147483647 w 420"/>
                <a:gd name="T9" fmla="*/ 2147483647 h 510"/>
                <a:gd name="T10" fmla="*/ 2147483647 w 420"/>
                <a:gd name="T11" fmla="*/ 2147483647 h 510"/>
                <a:gd name="T12" fmla="*/ 2147483647 w 420"/>
                <a:gd name="T13" fmla="*/ 2147483647 h 510"/>
                <a:gd name="T14" fmla="*/ 2147483647 w 420"/>
                <a:gd name="T15" fmla="*/ 2147483647 h 510"/>
                <a:gd name="T16" fmla="*/ 2147483647 w 420"/>
                <a:gd name="T17" fmla="*/ 2147483647 h 510"/>
                <a:gd name="T18" fmla="*/ 2147483647 w 420"/>
                <a:gd name="T19" fmla="*/ 2147483647 h 510"/>
                <a:gd name="T20" fmla="*/ 2147483647 w 420"/>
                <a:gd name="T21" fmla="*/ 2147483647 h 510"/>
                <a:gd name="T22" fmla="*/ 2147483647 w 420"/>
                <a:gd name="T23" fmla="*/ 2147483647 h 510"/>
                <a:gd name="T24" fmla="*/ 2147483647 w 420"/>
                <a:gd name="T25" fmla="*/ 2147483647 h 510"/>
                <a:gd name="T26" fmla="*/ 2147483647 w 420"/>
                <a:gd name="T27" fmla="*/ 2147483647 h 510"/>
                <a:gd name="T28" fmla="*/ 2147483647 w 420"/>
                <a:gd name="T29" fmla="*/ 2147483647 h 510"/>
                <a:gd name="T30" fmla="*/ 2147483647 w 420"/>
                <a:gd name="T31" fmla="*/ 2147483647 h 510"/>
                <a:gd name="T32" fmla="*/ 2147483647 w 420"/>
                <a:gd name="T33" fmla="*/ 2147483647 h 510"/>
                <a:gd name="T34" fmla="*/ 2147483647 w 420"/>
                <a:gd name="T35" fmla="*/ 2147483647 h 510"/>
                <a:gd name="T36" fmla="*/ 2147483647 w 420"/>
                <a:gd name="T37" fmla="*/ 2147483647 h 510"/>
                <a:gd name="T38" fmla="*/ 2147483647 w 420"/>
                <a:gd name="T39" fmla="*/ 2147483647 h 510"/>
                <a:gd name="T40" fmla="*/ 2147483647 w 420"/>
                <a:gd name="T41" fmla="*/ 2147483647 h 510"/>
                <a:gd name="T42" fmla="*/ 2147483647 w 420"/>
                <a:gd name="T43" fmla="*/ 2147483647 h 510"/>
                <a:gd name="T44" fmla="*/ 2147483647 w 420"/>
                <a:gd name="T45" fmla="*/ 2147483647 h 510"/>
                <a:gd name="T46" fmla="*/ 2147483647 w 420"/>
                <a:gd name="T47" fmla="*/ 2147483647 h 510"/>
                <a:gd name="T48" fmla="*/ 2147483647 w 420"/>
                <a:gd name="T49" fmla="*/ 2147483647 h 510"/>
                <a:gd name="T50" fmla="*/ 2147483647 w 420"/>
                <a:gd name="T51" fmla="*/ 2147483647 h 510"/>
                <a:gd name="T52" fmla="*/ 2147483647 w 420"/>
                <a:gd name="T53" fmla="*/ 2147483647 h 510"/>
                <a:gd name="T54" fmla="*/ 2147483647 w 420"/>
                <a:gd name="T55" fmla="*/ 2147483647 h 510"/>
                <a:gd name="T56" fmla="*/ 2147483647 w 420"/>
                <a:gd name="T57" fmla="*/ 2147483647 h 510"/>
                <a:gd name="T58" fmla="*/ 2147483647 w 420"/>
                <a:gd name="T59" fmla="*/ 2147483647 h 510"/>
                <a:gd name="T60" fmla="*/ 2147483647 w 420"/>
                <a:gd name="T61" fmla="*/ 2147483647 h 510"/>
                <a:gd name="T62" fmla="*/ 2147483647 w 420"/>
                <a:gd name="T63" fmla="*/ 2147483647 h 510"/>
                <a:gd name="T64" fmla="*/ 2147483647 w 420"/>
                <a:gd name="T65" fmla="*/ 2147483647 h 510"/>
                <a:gd name="T66" fmla="*/ 2147483647 w 420"/>
                <a:gd name="T67" fmla="*/ 2147483647 h 510"/>
                <a:gd name="T68" fmla="*/ 2147483647 w 420"/>
                <a:gd name="T69" fmla="*/ 2147483647 h 510"/>
                <a:gd name="T70" fmla="*/ 2147483647 w 420"/>
                <a:gd name="T71" fmla="*/ 2147483647 h 510"/>
                <a:gd name="T72" fmla="*/ 2147483647 w 420"/>
                <a:gd name="T73" fmla="*/ 2147483647 h 510"/>
                <a:gd name="T74" fmla="*/ 2147483647 w 420"/>
                <a:gd name="T75" fmla="*/ 2147483647 h 510"/>
                <a:gd name="T76" fmla="*/ 2147483647 w 420"/>
                <a:gd name="T77" fmla="*/ 2147483647 h 510"/>
                <a:gd name="T78" fmla="*/ 2147483647 w 420"/>
                <a:gd name="T79" fmla="*/ 2147483647 h 510"/>
                <a:gd name="T80" fmla="*/ 2147483647 w 420"/>
                <a:gd name="T81" fmla="*/ 2147483647 h 510"/>
                <a:gd name="T82" fmla="*/ 2147483647 w 420"/>
                <a:gd name="T83" fmla="*/ 2147483647 h 510"/>
                <a:gd name="T84" fmla="*/ 2147483647 w 420"/>
                <a:gd name="T85" fmla="*/ 2147483647 h 510"/>
                <a:gd name="T86" fmla="*/ 2147483647 w 420"/>
                <a:gd name="T87" fmla="*/ 2147483647 h 510"/>
                <a:gd name="T88" fmla="*/ 2147483647 w 420"/>
                <a:gd name="T89" fmla="*/ 2147483647 h 510"/>
                <a:gd name="T90" fmla="*/ 2147483647 w 420"/>
                <a:gd name="T91" fmla="*/ 2147483647 h 510"/>
                <a:gd name="T92" fmla="*/ 2147483647 w 420"/>
                <a:gd name="T93" fmla="*/ 2147483647 h 510"/>
                <a:gd name="T94" fmla="*/ 2147483647 w 420"/>
                <a:gd name="T95" fmla="*/ 2147483647 h 510"/>
                <a:gd name="T96" fmla="*/ 2147483647 w 420"/>
                <a:gd name="T97" fmla="*/ 2147483647 h 510"/>
                <a:gd name="T98" fmla="*/ 2147483647 w 420"/>
                <a:gd name="T99" fmla="*/ 2147483647 h 510"/>
                <a:gd name="T100" fmla="*/ 2147483647 w 420"/>
                <a:gd name="T101" fmla="*/ 2147483647 h 510"/>
                <a:gd name="T102" fmla="*/ 2147483647 w 420"/>
                <a:gd name="T103" fmla="*/ 2147483647 h 510"/>
                <a:gd name="T104" fmla="*/ 2147483647 w 420"/>
                <a:gd name="T105" fmla="*/ 2147483647 h 510"/>
                <a:gd name="T106" fmla="*/ 2147483647 w 420"/>
                <a:gd name="T107" fmla="*/ 2147483647 h 510"/>
                <a:gd name="T108" fmla="*/ 2147483647 w 420"/>
                <a:gd name="T109" fmla="*/ 2147483647 h 510"/>
                <a:gd name="T110" fmla="*/ 2147483647 w 420"/>
                <a:gd name="T111" fmla="*/ 2147483647 h 51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420"/>
                <a:gd name="T169" fmla="*/ 0 h 510"/>
                <a:gd name="T170" fmla="*/ 420 w 420"/>
                <a:gd name="T171" fmla="*/ 510 h 510"/>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420" h="510">
                  <a:moveTo>
                    <a:pt x="420" y="240"/>
                  </a:moveTo>
                  <a:lnTo>
                    <a:pt x="414" y="234"/>
                  </a:lnTo>
                  <a:lnTo>
                    <a:pt x="396" y="234"/>
                  </a:lnTo>
                  <a:lnTo>
                    <a:pt x="390" y="216"/>
                  </a:lnTo>
                  <a:lnTo>
                    <a:pt x="372" y="210"/>
                  </a:lnTo>
                  <a:lnTo>
                    <a:pt x="372" y="174"/>
                  </a:lnTo>
                  <a:lnTo>
                    <a:pt x="384" y="150"/>
                  </a:lnTo>
                  <a:lnTo>
                    <a:pt x="396" y="150"/>
                  </a:lnTo>
                  <a:lnTo>
                    <a:pt x="402" y="144"/>
                  </a:lnTo>
                  <a:lnTo>
                    <a:pt x="408" y="132"/>
                  </a:lnTo>
                  <a:lnTo>
                    <a:pt x="414" y="126"/>
                  </a:lnTo>
                  <a:lnTo>
                    <a:pt x="414" y="114"/>
                  </a:lnTo>
                  <a:lnTo>
                    <a:pt x="402" y="108"/>
                  </a:lnTo>
                  <a:lnTo>
                    <a:pt x="402" y="90"/>
                  </a:lnTo>
                  <a:lnTo>
                    <a:pt x="396" y="84"/>
                  </a:lnTo>
                  <a:lnTo>
                    <a:pt x="396" y="78"/>
                  </a:lnTo>
                  <a:lnTo>
                    <a:pt x="384" y="78"/>
                  </a:lnTo>
                  <a:lnTo>
                    <a:pt x="378" y="72"/>
                  </a:lnTo>
                  <a:lnTo>
                    <a:pt x="360" y="72"/>
                  </a:lnTo>
                  <a:lnTo>
                    <a:pt x="360" y="90"/>
                  </a:lnTo>
                  <a:lnTo>
                    <a:pt x="354" y="96"/>
                  </a:lnTo>
                  <a:lnTo>
                    <a:pt x="330" y="96"/>
                  </a:lnTo>
                  <a:lnTo>
                    <a:pt x="324" y="90"/>
                  </a:lnTo>
                  <a:lnTo>
                    <a:pt x="318" y="54"/>
                  </a:lnTo>
                  <a:lnTo>
                    <a:pt x="336" y="24"/>
                  </a:lnTo>
                  <a:lnTo>
                    <a:pt x="336" y="6"/>
                  </a:lnTo>
                  <a:lnTo>
                    <a:pt x="288" y="12"/>
                  </a:lnTo>
                  <a:lnTo>
                    <a:pt x="282" y="12"/>
                  </a:lnTo>
                  <a:lnTo>
                    <a:pt x="270" y="6"/>
                  </a:lnTo>
                  <a:lnTo>
                    <a:pt x="264" y="6"/>
                  </a:lnTo>
                  <a:lnTo>
                    <a:pt x="252" y="18"/>
                  </a:lnTo>
                  <a:lnTo>
                    <a:pt x="222" y="18"/>
                  </a:lnTo>
                  <a:lnTo>
                    <a:pt x="210" y="0"/>
                  </a:lnTo>
                  <a:lnTo>
                    <a:pt x="192" y="18"/>
                  </a:lnTo>
                  <a:lnTo>
                    <a:pt x="186" y="54"/>
                  </a:lnTo>
                  <a:lnTo>
                    <a:pt x="192" y="60"/>
                  </a:lnTo>
                  <a:lnTo>
                    <a:pt x="192" y="90"/>
                  </a:lnTo>
                  <a:lnTo>
                    <a:pt x="186" y="108"/>
                  </a:lnTo>
                  <a:lnTo>
                    <a:pt x="186" y="114"/>
                  </a:lnTo>
                  <a:lnTo>
                    <a:pt x="84" y="114"/>
                  </a:lnTo>
                  <a:lnTo>
                    <a:pt x="84" y="108"/>
                  </a:lnTo>
                  <a:lnTo>
                    <a:pt x="72" y="108"/>
                  </a:lnTo>
                  <a:lnTo>
                    <a:pt x="60" y="120"/>
                  </a:lnTo>
                  <a:lnTo>
                    <a:pt x="60" y="126"/>
                  </a:lnTo>
                  <a:lnTo>
                    <a:pt x="66" y="132"/>
                  </a:lnTo>
                  <a:lnTo>
                    <a:pt x="66" y="144"/>
                  </a:lnTo>
                  <a:lnTo>
                    <a:pt x="72" y="150"/>
                  </a:lnTo>
                  <a:lnTo>
                    <a:pt x="72" y="162"/>
                  </a:lnTo>
                  <a:lnTo>
                    <a:pt x="48" y="162"/>
                  </a:lnTo>
                  <a:lnTo>
                    <a:pt x="48" y="210"/>
                  </a:lnTo>
                  <a:lnTo>
                    <a:pt x="42" y="228"/>
                  </a:lnTo>
                  <a:lnTo>
                    <a:pt x="36" y="240"/>
                  </a:lnTo>
                  <a:lnTo>
                    <a:pt x="30" y="246"/>
                  </a:lnTo>
                  <a:lnTo>
                    <a:pt x="18" y="252"/>
                  </a:lnTo>
                  <a:lnTo>
                    <a:pt x="0" y="252"/>
                  </a:lnTo>
                  <a:lnTo>
                    <a:pt x="30" y="306"/>
                  </a:lnTo>
                  <a:lnTo>
                    <a:pt x="42" y="294"/>
                  </a:lnTo>
                  <a:lnTo>
                    <a:pt x="54" y="312"/>
                  </a:lnTo>
                  <a:lnTo>
                    <a:pt x="48" y="318"/>
                  </a:lnTo>
                  <a:lnTo>
                    <a:pt x="48" y="330"/>
                  </a:lnTo>
                  <a:lnTo>
                    <a:pt x="42" y="336"/>
                  </a:lnTo>
                  <a:lnTo>
                    <a:pt x="42" y="342"/>
                  </a:lnTo>
                  <a:lnTo>
                    <a:pt x="48" y="348"/>
                  </a:lnTo>
                  <a:lnTo>
                    <a:pt x="66" y="348"/>
                  </a:lnTo>
                  <a:lnTo>
                    <a:pt x="72" y="390"/>
                  </a:lnTo>
                  <a:lnTo>
                    <a:pt x="102" y="396"/>
                  </a:lnTo>
                  <a:lnTo>
                    <a:pt x="96" y="408"/>
                  </a:lnTo>
                  <a:lnTo>
                    <a:pt x="144" y="462"/>
                  </a:lnTo>
                  <a:lnTo>
                    <a:pt x="138" y="468"/>
                  </a:lnTo>
                  <a:lnTo>
                    <a:pt x="174" y="510"/>
                  </a:lnTo>
                  <a:lnTo>
                    <a:pt x="180" y="492"/>
                  </a:lnTo>
                  <a:lnTo>
                    <a:pt x="204" y="480"/>
                  </a:lnTo>
                  <a:lnTo>
                    <a:pt x="222" y="498"/>
                  </a:lnTo>
                  <a:lnTo>
                    <a:pt x="228" y="492"/>
                  </a:lnTo>
                  <a:lnTo>
                    <a:pt x="228" y="456"/>
                  </a:lnTo>
                  <a:lnTo>
                    <a:pt x="210" y="444"/>
                  </a:lnTo>
                  <a:lnTo>
                    <a:pt x="228" y="432"/>
                  </a:lnTo>
                  <a:lnTo>
                    <a:pt x="198" y="414"/>
                  </a:lnTo>
                  <a:lnTo>
                    <a:pt x="210" y="414"/>
                  </a:lnTo>
                  <a:lnTo>
                    <a:pt x="210" y="402"/>
                  </a:lnTo>
                  <a:lnTo>
                    <a:pt x="204" y="396"/>
                  </a:lnTo>
                  <a:lnTo>
                    <a:pt x="204" y="378"/>
                  </a:lnTo>
                  <a:lnTo>
                    <a:pt x="210" y="378"/>
                  </a:lnTo>
                  <a:lnTo>
                    <a:pt x="216" y="384"/>
                  </a:lnTo>
                  <a:lnTo>
                    <a:pt x="228" y="384"/>
                  </a:lnTo>
                  <a:lnTo>
                    <a:pt x="240" y="390"/>
                  </a:lnTo>
                  <a:lnTo>
                    <a:pt x="258" y="390"/>
                  </a:lnTo>
                  <a:lnTo>
                    <a:pt x="264" y="384"/>
                  </a:lnTo>
                  <a:lnTo>
                    <a:pt x="270" y="372"/>
                  </a:lnTo>
                  <a:lnTo>
                    <a:pt x="282" y="366"/>
                  </a:lnTo>
                  <a:lnTo>
                    <a:pt x="264" y="348"/>
                  </a:lnTo>
                  <a:lnTo>
                    <a:pt x="264" y="342"/>
                  </a:lnTo>
                  <a:lnTo>
                    <a:pt x="294" y="342"/>
                  </a:lnTo>
                  <a:lnTo>
                    <a:pt x="312" y="384"/>
                  </a:lnTo>
                  <a:lnTo>
                    <a:pt x="342" y="384"/>
                  </a:lnTo>
                  <a:lnTo>
                    <a:pt x="348" y="378"/>
                  </a:lnTo>
                  <a:lnTo>
                    <a:pt x="354" y="366"/>
                  </a:lnTo>
                  <a:lnTo>
                    <a:pt x="360" y="360"/>
                  </a:lnTo>
                  <a:lnTo>
                    <a:pt x="366" y="360"/>
                  </a:lnTo>
                  <a:lnTo>
                    <a:pt x="366" y="390"/>
                  </a:lnTo>
                  <a:lnTo>
                    <a:pt x="372" y="396"/>
                  </a:lnTo>
                  <a:lnTo>
                    <a:pt x="384" y="396"/>
                  </a:lnTo>
                  <a:lnTo>
                    <a:pt x="390" y="390"/>
                  </a:lnTo>
                  <a:lnTo>
                    <a:pt x="396" y="378"/>
                  </a:lnTo>
                  <a:lnTo>
                    <a:pt x="396" y="354"/>
                  </a:lnTo>
                  <a:lnTo>
                    <a:pt x="408" y="348"/>
                  </a:lnTo>
                  <a:lnTo>
                    <a:pt x="414" y="342"/>
                  </a:lnTo>
                  <a:lnTo>
                    <a:pt x="408" y="318"/>
                  </a:lnTo>
                  <a:lnTo>
                    <a:pt x="414" y="306"/>
                  </a:lnTo>
                  <a:lnTo>
                    <a:pt x="414" y="258"/>
                  </a:lnTo>
                  <a:lnTo>
                    <a:pt x="420" y="252"/>
                  </a:lnTo>
                  <a:lnTo>
                    <a:pt x="420" y="24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27" name="France" descr="© INSCALE GmbH, 05.05.2010&#10;http://www.presentationload.com/">
              <a:extLst>
                <a:ext uri="{FF2B5EF4-FFF2-40B4-BE49-F238E27FC236}">
                  <a16:creationId xmlns:a16="http://schemas.microsoft.com/office/drawing/2014/main" id="{B3D1EC1D-0590-CBED-6715-AD2368F30E5E}"/>
                </a:ext>
              </a:extLst>
            </p:cNvPr>
            <p:cNvSpPr>
              <a:spLocks noEditPoints="1"/>
            </p:cNvSpPr>
            <p:nvPr/>
          </p:nvSpPr>
          <p:spPr bwMode="gray">
            <a:xfrm>
              <a:off x="4149413" y="1660499"/>
              <a:ext cx="345394" cy="297959"/>
            </a:xfrm>
            <a:custGeom>
              <a:avLst/>
              <a:gdLst>
                <a:gd name="T0" fmla="*/ 2147483647 w 230"/>
                <a:gd name="T1" fmla="*/ 2147483647 h 198"/>
                <a:gd name="T2" fmla="*/ 2147483647 w 230"/>
                <a:gd name="T3" fmla="*/ 2147483647 h 198"/>
                <a:gd name="T4" fmla="*/ 2147483647 w 230"/>
                <a:gd name="T5" fmla="*/ 2147483647 h 198"/>
                <a:gd name="T6" fmla="*/ 2147483647 w 230"/>
                <a:gd name="T7" fmla="*/ 2147483647 h 198"/>
                <a:gd name="T8" fmla="*/ 2147483647 w 230"/>
                <a:gd name="T9" fmla="*/ 2147483647 h 198"/>
                <a:gd name="T10" fmla="*/ 2147483647 w 230"/>
                <a:gd name="T11" fmla="*/ 2147483647 h 198"/>
                <a:gd name="T12" fmla="*/ 2147483647 w 230"/>
                <a:gd name="T13" fmla="*/ 2147483647 h 198"/>
                <a:gd name="T14" fmla="*/ 2147483647 w 230"/>
                <a:gd name="T15" fmla="*/ 2147483647 h 198"/>
                <a:gd name="T16" fmla="*/ 2147483647 w 230"/>
                <a:gd name="T17" fmla="*/ 2147483647 h 198"/>
                <a:gd name="T18" fmla="*/ 2147483647 w 230"/>
                <a:gd name="T19" fmla="*/ 2147483647 h 198"/>
                <a:gd name="T20" fmla="*/ 2147483647 w 230"/>
                <a:gd name="T21" fmla="*/ 2147483647 h 198"/>
                <a:gd name="T22" fmla="*/ 2147483647 w 230"/>
                <a:gd name="T23" fmla="*/ 2147483647 h 198"/>
                <a:gd name="T24" fmla="*/ 2147483647 w 230"/>
                <a:gd name="T25" fmla="*/ 2147483647 h 198"/>
                <a:gd name="T26" fmla="*/ 2147483647 w 230"/>
                <a:gd name="T27" fmla="*/ 2147483647 h 198"/>
                <a:gd name="T28" fmla="*/ 2147483647 w 230"/>
                <a:gd name="T29" fmla="*/ 2147483647 h 198"/>
                <a:gd name="T30" fmla="*/ 2147483647 w 230"/>
                <a:gd name="T31" fmla="*/ 2147483647 h 198"/>
                <a:gd name="T32" fmla="*/ 2147483647 w 230"/>
                <a:gd name="T33" fmla="*/ 2147483647 h 198"/>
                <a:gd name="T34" fmla="*/ 2147483647 w 230"/>
                <a:gd name="T35" fmla="*/ 2147483647 h 198"/>
                <a:gd name="T36" fmla="*/ 2147483647 w 230"/>
                <a:gd name="T37" fmla="*/ 2147483647 h 198"/>
                <a:gd name="T38" fmla="*/ 2147483647 w 230"/>
                <a:gd name="T39" fmla="*/ 2147483647 h 198"/>
                <a:gd name="T40" fmla="*/ 2147483647 w 230"/>
                <a:gd name="T41" fmla="*/ 2147483647 h 198"/>
                <a:gd name="T42" fmla="*/ 2147483647 w 230"/>
                <a:gd name="T43" fmla="*/ 2147483647 h 198"/>
                <a:gd name="T44" fmla="*/ 2147483647 w 230"/>
                <a:gd name="T45" fmla="*/ 2147483647 h 198"/>
                <a:gd name="T46" fmla="*/ 2147483647 w 230"/>
                <a:gd name="T47" fmla="*/ 2147483647 h 198"/>
                <a:gd name="T48" fmla="*/ 2147483647 w 230"/>
                <a:gd name="T49" fmla="*/ 2147483647 h 198"/>
                <a:gd name="T50" fmla="*/ 2147483647 w 230"/>
                <a:gd name="T51" fmla="*/ 2147483647 h 198"/>
                <a:gd name="T52" fmla="*/ 2147483647 w 230"/>
                <a:gd name="T53" fmla="*/ 2147483647 h 198"/>
                <a:gd name="T54" fmla="*/ 2147483647 w 230"/>
                <a:gd name="T55" fmla="*/ 2147483647 h 198"/>
                <a:gd name="T56" fmla="*/ 2147483647 w 230"/>
                <a:gd name="T57" fmla="*/ 2147483647 h 198"/>
                <a:gd name="T58" fmla="*/ 2147483647 w 230"/>
                <a:gd name="T59" fmla="*/ 2147483647 h 198"/>
                <a:gd name="T60" fmla="*/ 2147483647 w 230"/>
                <a:gd name="T61" fmla="*/ 2147483647 h 198"/>
                <a:gd name="T62" fmla="*/ 2147483647 w 230"/>
                <a:gd name="T63" fmla="*/ 2147483647 h 198"/>
                <a:gd name="T64" fmla="*/ 2147483647 w 230"/>
                <a:gd name="T65" fmla="*/ 2147483647 h 198"/>
                <a:gd name="T66" fmla="*/ 2147483647 w 230"/>
                <a:gd name="T67" fmla="*/ 2147483647 h 198"/>
                <a:gd name="T68" fmla="*/ 2147483647 w 230"/>
                <a:gd name="T69" fmla="*/ 2147483647 h 198"/>
                <a:gd name="T70" fmla="*/ 2147483647 w 230"/>
                <a:gd name="T71" fmla="*/ 2147483647 h 198"/>
                <a:gd name="T72" fmla="*/ 2147483647 w 230"/>
                <a:gd name="T73" fmla="*/ 2147483647 h 198"/>
                <a:gd name="T74" fmla="*/ 2147483647 w 230"/>
                <a:gd name="T75" fmla="*/ 2147483647 h 198"/>
                <a:gd name="T76" fmla="*/ 2147483647 w 230"/>
                <a:gd name="T77" fmla="*/ 2147483647 h 198"/>
                <a:gd name="T78" fmla="*/ 2147483647 w 230"/>
                <a:gd name="T79" fmla="*/ 2147483647 h 198"/>
                <a:gd name="T80" fmla="*/ 2147483647 w 230"/>
                <a:gd name="T81" fmla="*/ 2147483647 h 198"/>
                <a:gd name="T82" fmla="*/ 2147483647 w 230"/>
                <a:gd name="T83" fmla="*/ 2147483647 h 198"/>
                <a:gd name="T84" fmla="*/ 2147483647 w 230"/>
                <a:gd name="T85" fmla="*/ 2147483647 h 198"/>
                <a:gd name="T86" fmla="*/ 2147483647 w 230"/>
                <a:gd name="T87" fmla="*/ 2147483647 h 198"/>
                <a:gd name="T88" fmla="*/ 2147483647 w 230"/>
                <a:gd name="T89" fmla="*/ 2147483647 h 198"/>
                <a:gd name="T90" fmla="*/ 2147483647 w 230"/>
                <a:gd name="T91" fmla="*/ 2147483647 h 198"/>
                <a:gd name="T92" fmla="*/ 2147483647 w 230"/>
                <a:gd name="T93" fmla="*/ 2147483647 h 198"/>
                <a:gd name="T94" fmla="*/ 2147483647 w 230"/>
                <a:gd name="T95" fmla="*/ 2147483647 h 198"/>
                <a:gd name="T96" fmla="*/ 2147483647 w 230"/>
                <a:gd name="T97" fmla="*/ 2147483647 h 198"/>
                <a:gd name="T98" fmla="*/ 2147483647 w 230"/>
                <a:gd name="T99" fmla="*/ 2147483647 h 198"/>
                <a:gd name="T100" fmla="*/ 2147483647 w 230"/>
                <a:gd name="T101" fmla="*/ 2147483647 h 198"/>
                <a:gd name="T102" fmla="*/ 2147483647 w 230"/>
                <a:gd name="T103" fmla="*/ 2147483647 h 198"/>
                <a:gd name="T104" fmla="*/ 2147483647 w 230"/>
                <a:gd name="T105" fmla="*/ 2147483647 h 198"/>
                <a:gd name="T106" fmla="*/ 2147483647 w 230"/>
                <a:gd name="T107" fmla="*/ 2147483647 h 198"/>
                <a:gd name="T108" fmla="*/ 2147483647 w 230"/>
                <a:gd name="T109" fmla="*/ 2147483647 h 198"/>
                <a:gd name="T110" fmla="*/ 2147483647 w 230"/>
                <a:gd name="T111" fmla="*/ 2147483647 h 198"/>
                <a:gd name="T112" fmla="*/ 2147483647 w 230"/>
                <a:gd name="T113" fmla="*/ 2147483647 h 198"/>
                <a:gd name="T114" fmla="*/ 2147483647 w 230"/>
                <a:gd name="T115" fmla="*/ 2147483647 h 198"/>
                <a:gd name="T116" fmla="*/ 2147483647 w 230"/>
                <a:gd name="T117" fmla="*/ 2147483647 h 198"/>
                <a:gd name="T118" fmla="*/ 2147483647 w 230"/>
                <a:gd name="T119" fmla="*/ 2147483647 h 198"/>
                <a:gd name="T120" fmla="*/ 2147483647 w 230"/>
                <a:gd name="T121" fmla="*/ 2147483647 h 19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230"/>
                <a:gd name="T184" fmla="*/ 0 h 198"/>
                <a:gd name="T185" fmla="*/ 230 w 230"/>
                <a:gd name="T186" fmla="*/ 198 h 198"/>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230" h="198">
                  <a:moveTo>
                    <a:pt x="230" y="172"/>
                  </a:moveTo>
                  <a:lnTo>
                    <a:pt x="230" y="172"/>
                  </a:lnTo>
                  <a:lnTo>
                    <a:pt x="230" y="166"/>
                  </a:lnTo>
                  <a:lnTo>
                    <a:pt x="228" y="166"/>
                  </a:lnTo>
                  <a:lnTo>
                    <a:pt x="224" y="168"/>
                  </a:lnTo>
                  <a:lnTo>
                    <a:pt x="224" y="170"/>
                  </a:lnTo>
                  <a:lnTo>
                    <a:pt x="220" y="172"/>
                  </a:lnTo>
                  <a:lnTo>
                    <a:pt x="218" y="174"/>
                  </a:lnTo>
                  <a:lnTo>
                    <a:pt x="216" y="178"/>
                  </a:lnTo>
                  <a:lnTo>
                    <a:pt x="216" y="182"/>
                  </a:lnTo>
                  <a:lnTo>
                    <a:pt x="218" y="186"/>
                  </a:lnTo>
                  <a:lnTo>
                    <a:pt x="218" y="190"/>
                  </a:lnTo>
                  <a:lnTo>
                    <a:pt x="218" y="192"/>
                  </a:lnTo>
                  <a:lnTo>
                    <a:pt x="218" y="194"/>
                  </a:lnTo>
                  <a:lnTo>
                    <a:pt x="222" y="196"/>
                  </a:lnTo>
                  <a:lnTo>
                    <a:pt x="224" y="198"/>
                  </a:lnTo>
                  <a:lnTo>
                    <a:pt x="230" y="192"/>
                  </a:lnTo>
                  <a:lnTo>
                    <a:pt x="230" y="186"/>
                  </a:lnTo>
                  <a:lnTo>
                    <a:pt x="228" y="186"/>
                  </a:lnTo>
                  <a:lnTo>
                    <a:pt x="230" y="184"/>
                  </a:lnTo>
                  <a:lnTo>
                    <a:pt x="230" y="172"/>
                  </a:lnTo>
                  <a:close/>
                  <a:moveTo>
                    <a:pt x="198" y="40"/>
                  </a:moveTo>
                  <a:lnTo>
                    <a:pt x="198" y="40"/>
                  </a:lnTo>
                  <a:lnTo>
                    <a:pt x="196" y="40"/>
                  </a:lnTo>
                  <a:lnTo>
                    <a:pt x="192" y="40"/>
                  </a:lnTo>
                  <a:lnTo>
                    <a:pt x="190" y="40"/>
                  </a:lnTo>
                  <a:lnTo>
                    <a:pt x="184" y="40"/>
                  </a:lnTo>
                  <a:lnTo>
                    <a:pt x="184" y="34"/>
                  </a:lnTo>
                  <a:lnTo>
                    <a:pt x="182" y="34"/>
                  </a:lnTo>
                  <a:lnTo>
                    <a:pt x="182" y="32"/>
                  </a:lnTo>
                  <a:lnTo>
                    <a:pt x="178" y="30"/>
                  </a:lnTo>
                  <a:lnTo>
                    <a:pt x="174" y="34"/>
                  </a:lnTo>
                  <a:lnTo>
                    <a:pt x="172" y="32"/>
                  </a:lnTo>
                  <a:lnTo>
                    <a:pt x="166" y="32"/>
                  </a:lnTo>
                  <a:lnTo>
                    <a:pt x="164" y="28"/>
                  </a:lnTo>
                  <a:lnTo>
                    <a:pt x="162" y="28"/>
                  </a:lnTo>
                  <a:lnTo>
                    <a:pt x="158" y="28"/>
                  </a:lnTo>
                  <a:lnTo>
                    <a:pt x="156" y="28"/>
                  </a:lnTo>
                  <a:lnTo>
                    <a:pt x="156" y="22"/>
                  </a:lnTo>
                  <a:lnTo>
                    <a:pt x="152" y="24"/>
                  </a:lnTo>
                  <a:lnTo>
                    <a:pt x="146" y="24"/>
                  </a:lnTo>
                  <a:lnTo>
                    <a:pt x="146" y="18"/>
                  </a:lnTo>
                  <a:lnTo>
                    <a:pt x="144" y="16"/>
                  </a:lnTo>
                  <a:lnTo>
                    <a:pt x="142" y="14"/>
                  </a:lnTo>
                  <a:lnTo>
                    <a:pt x="136" y="14"/>
                  </a:lnTo>
                  <a:lnTo>
                    <a:pt x="132" y="12"/>
                  </a:lnTo>
                  <a:lnTo>
                    <a:pt x="126" y="10"/>
                  </a:lnTo>
                  <a:lnTo>
                    <a:pt x="126" y="6"/>
                  </a:lnTo>
                  <a:lnTo>
                    <a:pt x="126" y="0"/>
                  </a:lnTo>
                  <a:lnTo>
                    <a:pt x="118" y="0"/>
                  </a:lnTo>
                  <a:lnTo>
                    <a:pt x="114" y="2"/>
                  </a:lnTo>
                  <a:lnTo>
                    <a:pt x="112" y="2"/>
                  </a:lnTo>
                  <a:lnTo>
                    <a:pt x="110" y="4"/>
                  </a:lnTo>
                  <a:lnTo>
                    <a:pt x="104" y="4"/>
                  </a:lnTo>
                  <a:lnTo>
                    <a:pt x="104" y="6"/>
                  </a:lnTo>
                  <a:lnTo>
                    <a:pt x="104" y="8"/>
                  </a:lnTo>
                  <a:lnTo>
                    <a:pt x="104" y="12"/>
                  </a:lnTo>
                  <a:lnTo>
                    <a:pt x="106" y="14"/>
                  </a:lnTo>
                  <a:lnTo>
                    <a:pt x="106" y="20"/>
                  </a:lnTo>
                  <a:lnTo>
                    <a:pt x="104" y="22"/>
                  </a:lnTo>
                  <a:lnTo>
                    <a:pt x="98" y="24"/>
                  </a:lnTo>
                  <a:lnTo>
                    <a:pt x="92" y="24"/>
                  </a:lnTo>
                  <a:lnTo>
                    <a:pt x="82" y="32"/>
                  </a:lnTo>
                  <a:lnTo>
                    <a:pt x="86" y="34"/>
                  </a:lnTo>
                  <a:lnTo>
                    <a:pt x="84" y="34"/>
                  </a:lnTo>
                  <a:lnTo>
                    <a:pt x="82" y="34"/>
                  </a:lnTo>
                  <a:lnTo>
                    <a:pt x="76" y="38"/>
                  </a:lnTo>
                  <a:lnTo>
                    <a:pt x="68" y="38"/>
                  </a:lnTo>
                  <a:lnTo>
                    <a:pt x="66" y="36"/>
                  </a:lnTo>
                  <a:lnTo>
                    <a:pt x="60" y="30"/>
                  </a:lnTo>
                  <a:lnTo>
                    <a:pt x="58" y="30"/>
                  </a:lnTo>
                  <a:lnTo>
                    <a:pt x="56" y="28"/>
                  </a:lnTo>
                  <a:lnTo>
                    <a:pt x="52" y="28"/>
                  </a:lnTo>
                  <a:lnTo>
                    <a:pt x="52" y="30"/>
                  </a:lnTo>
                  <a:lnTo>
                    <a:pt x="52" y="34"/>
                  </a:lnTo>
                  <a:lnTo>
                    <a:pt x="54" y="34"/>
                  </a:lnTo>
                  <a:lnTo>
                    <a:pt x="56" y="38"/>
                  </a:lnTo>
                  <a:lnTo>
                    <a:pt x="58" y="40"/>
                  </a:lnTo>
                  <a:lnTo>
                    <a:pt x="58" y="46"/>
                  </a:lnTo>
                  <a:lnTo>
                    <a:pt x="56" y="48"/>
                  </a:lnTo>
                  <a:lnTo>
                    <a:pt x="54" y="48"/>
                  </a:lnTo>
                  <a:lnTo>
                    <a:pt x="48" y="48"/>
                  </a:lnTo>
                  <a:lnTo>
                    <a:pt x="38" y="48"/>
                  </a:lnTo>
                  <a:lnTo>
                    <a:pt x="38" y="54"/>
                  </a:lnTo>
                  <a:lnTo>
                    <a:pt x="36" y="52"/>
                  </a:lnTo>
                  <a:lnTo>
                    <a:pt x="34" y="48"/>
                  </a:lnTo>
                  <a:lnTo>
                    <a:pt x="32" y="48"/>
                  </a:lnTo>
                  <a:lnTo>
                    <a:pt x="30" y="46"/>
                  </a:lnTo>
                  <a:lnTo>
                    <a:pt x="26" y="46"/>
                  </a:lnTo>
                  <a:lnTo>
                    <a:pt x="24" y="48"/>
                  </a:lnTo>
                  <a:lnTo>
                    <a:pt x="22" y="48"/>
                  </a:lnTo>
                  <a:lnTo>
                    <a:pt x="20" y="48"/>
                  </a:lnTo>
                  <a:lnTo>
                    <a:pt x="16" y="48"/>
                  </a:lnTo>
                  <a:lnTo>
                    <a:pt x="12" y="50"/>
                  </a:lnTo>
                  <a:lnTo>
                    <a:pt x="8" y="50"/>
                  </a:lnTo>
                  <a:lnTo>
                    <a:pt x="6" y="52"/>
                  </a:lnTo>
                  <a:lnTo>
                    <a:pt x="4" y="54"/>
                  </a:lnTo>
                  <a:lnTo>
                    <a:pt x="6" y="56"/>
                  </a:lnTo>
                  <a:lnTo>
                    <a:pt x="8" y="56"/>
                  </a:lnTo>
                  <a:lnTo>
                    <a:pt x="10" y="58"/>
                  </a:lnTo>
                  <a:lnTo>
                    <a:pt x="10" y="60"/>
                  </a:lnTo>
                  <a:lnTo>
                    <a:pt x="6" y="60"/>
                  </a:lnTo>
                  <a:lnTo>
                    <a:pt x="2" y="60"/>
                  </a:lnTo>
                  <a:lnTo>
                    <a:pt x="0" y="60"/>
                  </a:lnTo>
                  <a:lnTo>
                    <a:pt x="0" y="62"/>
                  </a:lnTo>
                  <a:lnTo>
                    <a:pt x="6" y="66"/>
                  </a:lnTo>
                  <a:lnTo>
                    <a:pt x="12" y="66"/>
                  </a:lnTo>
                  <a:lnTo>
                    <a:pt x="12" y="64"/>
                  </a:lnTo>
                  <a:lnTo>
                    <a:pt x="26" y="72"/>
                  </a:lnTo>
                  <a:lnTo>
                    <a:pt x="32" y="72"/>
                  </a:lnTo>
                  <a:lnTo>
                    <a:pt x="38" y="76"/>
                  </a:lnTo>
                  <a:lnTo>
                    <a:pt x="48" y="76"/>
                  </a:lnTo>
                  <a:lnTo>
                    <a:pt x="40" y="80"/>
                  </a:lnTo>
                  <a:lnTo>
                    <a:pt x="42" y="84"/>
                  </a:lnTo>
                  <a:lnTo>
                    <a:pt x="44" y="86"/>
                  </a:lnTo>
                  <a:lnTo>
                    <a:pt x="46" y="92"/>
                  </a:lnTo>
                  <a:lnTo>
                    <a:pt x="52" y="96"/>
                  </a:lnTo>
                  <a:lnTo>
                    <a:pt x="58" y="96"/>
                  </a:lnTo>
                  <a:lnTo>
                    <a:pt x="58" y="106"/>
                  </a:lnTo>
                  <a:lnTo>
                    <a:pt x="62" y="114"/>
                  </a:lnTo>
                  <a:lnTo>
                    <a:pt x="66" y="124"/>
                  </a:lnTo>
                  <a:lnTo>
                    <a:pt x="58" y="114"/>
                  </a:lnTo>
                  <a:lnTo>
                    <a:pt x="58" y="118"/>
                  </a:lnTo>
                  <a:lnTo>
                    <a:pt x="56" y="120"/>
                  </a:lnTo>
                  <a:lnTo>
                    <a:pt x="56" y="132"/>
                  </a:lnTo>
                  <a:lnTo>
                    <a:pt x="54" y="134"/>
                  </a:lnTo>
                  <a:lnTo>
                    <a:pt x="52" y="144"/>
                  </a:lnTo>
                  <a:lnTo>
                    <a:pt x="52" y="146"/>
                  </a:lnTo>
                  <a:lnTo>
                    <a:pt x="50" y="150"/>
                  </a:lnTo>
                  <a:lnTo>
                    <a:pt x="50" y="152"/>
                  </a:lnTo>
                  <a:lnTo>
                    <a:pt x="48" y="152"/>
                  </a:lnTo>
                  <a:lnTo>
                    <a:pt x="48" y="154"/>
                  </a:lnTo>
                  <a:lnTo>
                    <a:pt x="46" y="156"/>
                  </a:lnTo>
                  <a:lnTo>
                    <a:pt x="44" y="158"/>
                  </a:lnTo>
                  <a:lnTo>
                    <a:pt x="46" y="160"/>
                  </a:lnTo>
                  <a:lnTo>
                    <a:pt x="46" y="158"/>
                  </a:lnTo>
                  <a:lnTo>
                    <a:pt x="48" y="158"/>
                  </a:lnTo>
                  <a:lnTo>
                    <a:pt x="52" y="160"/>
                  </a:lnTo>
                  <a:lnTo>
                    <a:pt x="52" y="162"/>
                  </a:lnTo>
                  <a:lnTo>
                    <a:pt x="50" y="164"/>
                  </a:lnTo>
                  <a:lnTo>
                    <a:pt x="60" y="164"/>
                  </a:lnTo>
                  <a:lnTo>
                    <a:pt x="64" y="168"/>
                  </a:lnTo>
                  <a:lnTo>
                    <a:pt x="66" y="166"/>
                  </a:lnTo>
                  <a:lnTo>
                    <a:pt x="68" y="166"/>
                  </a:lnTo>
                  <a:lnTo>
                    <a:pt x="72" y="170"/>
                  </a:lnTo>
                  <a:lnTo>
                    <a:pt x="78" y="170"/>
                  </a:lnTo>
                  <a:lnTo>
                    <a:pt x="78" y="172"/>
                  </a:lnTo>
                  <a:lnTo>
                    <a:pt x="84" y="172"/>
                  </a:lnTo>
                  <a:lnTo>
                    <a:pt x="84" y="168"/>
                  </a:lnTo>
                  <a:lnTo>
                    <a:pt x="86" y="166"/>
                  </a:lnTo>
                  <a:lnTo>
                    <a:pt x="90" y="166"/>
                  </a:lnTo>
                  <a:lnTo>
                    <a:pt x="92" y="168"/>
                  </a:lnTo>
                  <a:lnTo>
                    <a:pt x="92" y="170"/>
                  </a:lnTo>
                  <a:lnTo>
                    <a:pt x="96" y="170"/>
                  </a:lnTo>
                  <a:lnTo>
                    <a:pt x="96" y="172"/>
                  </a:lnTo>
                  <a:lnTo>
                    <a:pt x="104" y="172"/>
                  </a:lnTo>
                  <a:lnTo>
                    <a:pt x="104" y="174"/>
                  </a:lnTo>
                  <a:lnTo>
                    <a:pt x="104" y="176"/>
                  </a:lnTo>
                  <a:lnTo>
                    <a:pt x="112" y="176"/>
                  </a:lnTo>
                  <a:lnTo>
                    <a:pt x="112" y="178"/>
                  </a:lnTo>
                  <a:lnTo>
                    <a:pt x="118" y="178"/>
                  </a:lnTo>
                  <a:lnTo>
                    <a:pt x="118" y="176"/>
                  </a:lnTo>
                  <a:lnTo>
                    <a:pt x="118" y="174"/>
                  </a:lnTo>
                  <a:lnTo>
                    <a:pt x="122" y="174"/>
                  </a:lnTo>
                  <a:lnTo>
                    <a:pt x="122" y="170"/>
                  </a:lnTo>
                  <a:lnTo>
                    <a:pt x="126" y="164"/>
                  </a:lnTo>
                  <a:lnTo>
                    <a:pt x="130" y="160"/>
                  </a:lnTo>
                  <a:lnTo>
                    <a:pt x="132" y="158"/>
                  </a:lnTo>
                  <a:lnTo>
                    <a:pt x="134" y="156"/>
                  </a:lnTo>
                  <a:lnTo>
                    <a:pt x="138" y="154"/>
                  </a:lnTo>
                  <a:lnTo>
                    <a:pt x="140" y="152"/>
                  </a:lnTo>
                  <a:lnTo>
                    <a:pt x="144" y="152"/>
                  </a:lnTo>
                  <a:lnTo>
                    <a:pt x="146" y="154"/>
                  </a:lnTo>
                  <a:lnTo>
                    <a:pt x="150" y="154"/>
                  </a:lnTo>
                  <a:lnTo>
                    <a:pt x="152" y="156"/>
                  </a:lnTo>
                  <a:lnTo>
                    <a:pt x="162" y="156"/>
                  </a:lnTo>
                  <a:lnTo>
                    <a:pt x="166" y="160"/>
                  </a:lnTo>
                  <a:lnTo>
                    <a:pt x="166" y="162"/>
                  </a:lnTo>
                  <a:lnTo>
                    <a:pt x="170" y="162"/>
                  </a:lnTo>
                  <a:lnTo>
                    <a:pt x="172" y="164"/>
                  </a:lnTo>
                  <a:lnTo>
                    <a:pt x="178" y="164"/>
                  </a:lnTo>
                  <a:lnTo>
                    <a:pt x="182" y="162"/>
                  </a:lnTo>
                  <a:lnTo>
                    <a:pt x="184" y="160"/>
                  </a:lnTo>
                  <a:lnTo>
                    <a:pt x="186" y="154"/>
                  </a:lnTo>
                  <a:lnTo>
                    <a:pt x="192" y="150"/>
                  </a:lnTo>
                  <a:lnTo>
                    <a:pt x="196" y="150"/>
                  </a:lnTo>
                  <a:lnTo>
                    <a:pt x="196" y="148"/>
                  </a:lnTo>
                  <a:lnTo>
                    <a:pt x="200" y="144"/>
                  </a:lnTo>
                  <a:lnTo>
                    <a:pt x="200" y="142"/>
                  </a:lnTo>
                  <a:lnTo>
                    <a:pt x="198" y="140"/>
                  </a:lnTo>
                  <a:lnTo>
                    <a:pt x="192" y="140"/>
                  </a:lnTo>
                  <a:lnTo>
                    <a:pt x="188" y="138"/>
                  </a:lnTo>
                  <a:lnTo>
                    <a:pt x="186" y="136"/>
                  </a:lnTo>
                  <a:lnTo>
                    <a:pt x="186" y="134"/>
                  </a:lnTo>
                  <a:lnTo>
                    <a:pt x="188" y="132"/>
                  </a:lnTo>
                  <a:lnTo>
                    <a:pt x="190" y="130"/>
                  </a:lnTo>
                  <a:lnTo>
                    <a:pt x="190" y="126"/>
                  </a:lnTo>
                  <a:lnTo>
                    <a:pt x="188" y="126"/>
                  </a:lnTo>
                  <a:lnTo>
                    <a:pt x="184" y="126"/>
                  </a:lnTo>
                  <a:lnTo>
                    <a:pt x="182" y="120"/>
                  </a:lnTo>
                  <a:lnTo>
                    <a:pt x="188" y="120"/>
                  </a:lnTo>
                  <a:lnTo>
                    <a:pt x="192" y="116"/>
                  </a:lnTo>
                  <a:lnTo>
                    <a:pt x="192" y="114"/>
                  </a:lnTo>
                  <a:lnTo>
                    <a:pt x="186" y="108"/>
                  </a:lnTo>
                  <a:lnTo>
                    <a:pt x="188" y="106"/>
                  </a:lnTo>
                  <a:lnTo>
                    <a:pt x="190" y="106"/>
                  </a:lnTo>
                  <a:lnTo>
                    <a:pt x="190" y="104"/>
                  </a:lnTo>
                  <a:lnTo>
                    <a:pt x="186" y="100"/>
                  </a:lnTo>
                  <a:lnTo>
                    <a:pt x="188" y="94"/>
                  </a:lnTo>
                  <a:lnTo>
                    <a:pt x="186" y="94"/>
                  </a:lnTo>
                  <a:lnTo>
                    <a:pt x="182" y="94"/>
                  </a:lnTo>
                  <a:lnTo>
                    <a:pt x="176" y="100"/>
                  </a:lnTo>
                  <a:lnTo>
                    <a:pt x="174" y="100"/>
                  </a:lnTo>
                  <a:lnTo>
                    <a:pt x="174" y="98"/>
                  </a:lnTo>
                  <a:lnTo>
                    <a:pt x="176" y="96"/>
                  </a:lnTo>
                  <a:lnTo>
                    <a:pt x="174" y="94"/>
                  </a:lnTo>
                  <a:lnTo>
                    <a:pt x="178" y="92"/>
                  </a:lnTo>
                  <a:lnTo>
                    <a:pt x="178" y="88"/>
                  </a:lnTo>
                  <a:lnTo>
                    <a:pt x="182" y="86"/>
                  </a:lnTo>
                  <a:lnTo>
                    <a:pt x="182" y="82"/>
                  </a:lnTo>
                  <a:lnTo>
                    <a:pt x="186" y="82"/>
                  </a:lnTo>
                  <a:lnTo>
                    <a:pt x="188" y="80"/>
                  </a:lnTo>
                  <a:lnTo>
                    <a:pt x="190" y="78"/>
                  </a:lnTo>
                  <a:lnTo>
                    <a:pt x="192" y="76"/>
                  </a:lnTo>
                  <a:lnTo>
                    <a:pt x="192" y="74"/>
                  </a:lnTo>
                  <a:lnTo>
                    <a:pt x="198" y="76"/>
                  </a:lnTo>
                  <a:lnTo>
                    <a:pt x="198" y="72"/>
                  </a:lnTo>
                  <a:lnTo>
                    <a:pt x="198" y="60"/>
                  </a:lnTo>
                  <a:lnTo>
                    <a:pt x="200" y="58"/>
                  </a:lnTo>
                  <a:lnTo>
                    <a:pt x="202" y="56"/>
                  </a:lnTo>
                  <a:lnTo>
                    <a:pt x="204" y="54"/>
                  </a:lnTo>
                  <a:lnTo>
                    <a:pt x="204" y="50"/>
                  </a:lnTo>
                  <a:lnTo>
                    <a:pt x="208" y="46"/>
                  </a:lnTo>
                  <a:lnTo>
                    <a:pt x="210" y="42"/>
                  </a:lnTo>
                  <a:lnTo>
                    <a:pt x="204" y="40"/>
                  </a:lnTo>
                  <a:lnTo>
                    <a:pt x="198" y="4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28" name="Finland" descr="© INSCALE GmbH, 05.05.2010&#10;http://www.presentationload.com/">
              <a:extLst>
                <a:ext uri="{FF2B5EF4-FFF2-40B4-BE49-F238E27FC236}">
                  <a16:creationId xmlns:a16="http://schemas.microsoft.com/office/drawing/2014/main" id="{9BBB8A15-658F-39E4-DDC1-3B3E7E88E737}"/>
                </a:ext>
              </a:extLst>
            </p:cNvPr>
            <p:cNvSpPr>
              <a:spLocks/>
            </p:cNvSpPr>
            <p:nvPr/>
          </p:nvSpPr>
          <p:spPr bwMode="gray">
            <a:xfrm>
              <a:off x="4715679" y="1138702"/>
              <a:ext cx="238663" cy="271276"/>
            </a:xfrm>
            <a:custGeom>
              <a:avLst/>
              <a:gdLst>
                <a:gd name="T0" fmla="*/ 2147483647 w 630"/>
                <a:gd name="T1" fmla="*/ 2147483647 h 714"/>
                <a:gd name="T2" fmla="*/ 2147483647 w 630"/>
                <a:gd name="T3" fmla="*/ 2147483647 h 714"/>
                <a:gd name="T4" fmla="*/ 2147483647 w 630"/>
                <a:gd name="T5" fmla="*/ 2147483647 h 714"/>
                <a:gd name="T6" fmla="*/ 2147483647 w 630"/>
                <a:gd name="T7" fmla="*/ 2147483647 h 714"/>
                <a:gd name="T8" fmla="*/ 2147483647 w 630"/>
                <a:gd name="T9" fmla="*/ 2147483647 h 714"/>
                <a:gd name="T10" fmla="*/ 2147483647 w 630"/>
                <a:gd name="T11" fmla="*/ 2147483647 h 714"/>
                <a:gd name="T12" fmla="*/ 2147483647 w 630"/>
                <a:gd name="T13" fmla="*/ 2147483647 h 714"/>
                <a:gd name="T14" fmla="*/ 2147483647 w 630"/>
                <a:gd name="T15" fmla="*/ 2147483647 h 714"/>
                <a:gd name="T16" fmla="*/ 2147483647 w 630"/>
                <a:gd name="T17" fmla="*/ 2147483647 h 714"/>
                <a:gd name="T18" fmla="*/ 2147483647 w 630"/>
                <a:gd name="T19" fmla="*/ 2147483647 h 714"/>
                <a:gd name="T20" fmla="*/ 2147483647 w 630"/>
                <a:gd name="T21" fmla="*/ 2147483647 h 714"/>
                <a:gd name="T22" fmla="*/ 2147483647 w 630"/>
                <a:gd name="T23" fmla="*/ 2147483647 h 714"/>
                <a:gd name="T24" fmla="*/ 2147483647 w 630"/>
                <a:gd name="T25" fmla="*/ 2147483647 h 714"/>
                <a:gd name="T26" fmla="*/ 2147483647 w 630"/>
                <a:gd name="T27" fmla="*/ 2147483647 h 714"/>
                <a:gd name="T28" fmla="*/ 2147483647 w 630"/>
                <a:gd name="T29" fmla="*/ 2147483647 h 714"/>
                <a:gd name="T30" fmla="*/ 2147483647 w 630"/>
                <a:gd name="T31" fmla="*/ 2147483647 h 714"/>
                <a:gd name="T32" fmla="*/ 2147483647 w 630"/>
                <a:gd name="T33" fmla="*/ 2147483647 h 714"/>
                <a:gd name="T34" fmla="*/ 2147483647 w 630"/>
                <a:gd name="T35" fmla="*/ 2147483647 h 714"/>
                <a:gd name="T36" fmla="*/ 2147483647 w 630"/>
                <a:gd name="T37" fmla="*/ 2147483647 h 714"/>
                <a:gd name="T38" fmla="*/ 2147483647 w 630"/>
                <a:gd name="T39" fmla="*/ 2147483647 h 714"/>
                <a:gd name="T40" fmla="*/ 2147483647 w 630"/>
                <a:gd name="T41" fmla="*/ 2147483647 h 714"/>
                <a:gd name="T42" fmla="*/ 2147483647 w 630"/>
                <a:gd name="T43" fmla="*/ 2147483647 h 714"/>
                <a:gd name="T44" fmla="*/ 2147483647 w 630"/>
                <a:gd name="T45" fmla="*/ 2147483647 h 714"/>
                <a:gd name="T46" fmla="*/ 2147483647 w 630"/>
                <a:gd name="T47" fmla="*/ 2147483647 h 714"/>
                <a:gd name="T48" fmla="*/ 2147483647 w 630"/>
                <a:gd name="T49" fmla="*/ 2147483647 h 714"/>
                <a:gd name="T50" fmla="*/ 2147483647 w 630"/>
                <a:gd name="T51" fmla="*/ 2147483647 h 714"/>
                <a:gd name="T52" fmla="*/ 2147483647 w 630"/>
                <a:gd name="T53" fmla="*/ 2147483647 h 714"/>
                <a:gd name="T54" fmla="*/ 2147483647 w 630"/>
                <a:gd name="T55" fmla="*/ 2147483647 h 714"/>
                <a:gd name="T56" fmla="*/ 2147483647 w 630"/>
                <a:gd name="T57" fmla="*/ 2147483647 h 714"/>
                <a:gd name="T58" fmla="*/ 2147483647 w 630"/>
                <a:gd name="T59" fmla="*/ 2147483647 h 714"/>
                <a:gd name="T60" fmla="*/ 2147483647 w 630"/>
                <a:gd name="T61" fmla="*/ 2147483647 h 714"/>
                <a:gd name="T62" fmla="*/ 2147483647 w 630"/>
                <a:gd name="T63" fmla="*/ 2147483647 h 714"/>
                <a:gd name="T64" fmla="*/ 2147483647 w 630"/>
                <a:gd name="T65" fmla="*/ 2147483647 h 714"/>
                <a:gd name="T66" fmla="*/ 2147483647 w 630"/>
                <a:gd name="T67" fmla="*/ 2147483647 h 714"/>
                <a:gd name="T68" fmla="*/ 2147483647 w 630"/>
                <a:gd name="T69" fmla="*/ 2147483647 h 714"/>
                <a:gd name="T70" fmla="*/ 2147483647 w 630"/>
                <a:gd name="T71" fmla="*/ 2147483647 h 714"/>
                <a:gd name="T72" fmla="*/ 2147483647 w 630"/>
                <a:gd name="T73" fmla="*/ 2147483647 h 714"/>
                <a:gd name="T74" fmla="*/ 2147483647 w 630"/>
                <a:gd name="T75" fmla="*/ 2147483647 h 714"/>
                <a:gd name="T76" fmla="*/ 2147483647 w 630"/>
                <a:gd name="T77" fmla="*/ 2147483647 h 714"/>
                <a:gd name="T78" fmla="*/ 2147483647 w 630"/>
                <a:gd name="T79" fmla="*/ 2147483647 h 714"/>
                <a:gd name="T80" fmla="*/ 2147483647 w 630"/>
                <a:gd name="T81" fmla="*/ 2147483647 h 714"/>
                <a:gd name="T82" fmla="*/ 2147483647 w 630"/>
                <a:gd name="T83" fmla="*/ 2147483647 h 714"/>
                <a:gd name="T84" fmla="*/ 2147483647 w 630"/>
                <a:gd name="T85" fmla="*/ 2147483647 h 714"/>
                <a:gd name="T86" fmla="*/ 2147483647 w 630"/>
                <a:gd name="T87" fmla="*/ 2147483647 h 714"/>
                <a:gd name="T88" fmla="*/ 2147483647 w 630"/>
                <a:gd name="T89" fmla="*/ 2147483647 h 714"/>
                <a:gd name="T90" fmla="*/ 2147483647 w 630"/>
                <a:gd name="T91" fmla="*/ 2147483647 h 714"/>
                <a:gd name="T92" fmla="*/ 2147483647 w 630"/>
                <a:gd name="T93" fmla="*/ 2147483647 h 714"/>
                <a:gd name="T94" fmla="*/ 2147483647 w 630"/>
                <a:gd name="T95" fmla="*/ 2147483647 h 714"/>
                <a:gd name="T96" fmla="*/ 2147483647 w 630"/>
                <a:gd name="T97" fmla="*/ 2147483647 h 714"/>
                <a:gd name="T98" fmla="*/ 2147483647 w 630"/>
                <a:gd name="T99" fmla="*/ 2147483647 h 714"/>
                <a:gd name="T100" fmla="*/ 2147483647 w 630"/>
                <a:gd name="T101" fmla="*/ 2147483647 h 714"/>
                <a:gd name="T102" fmla="*/ 2147483647 w 630"/>
                <a:gd name="T103" fmla="*/ 2147483647 h 714"/>
                <a:gd name="T104" fmla="*/ 2147483647 w 630"/>
                <a:gd name="T105" fmla="*/ 2147483647 h 714"/>
                <a:gd name="T106" fmla="*/ 2147483647 w 630"/>
                <a:gd name="T107" fmla="*/ 0 h 714"/>
                <a:gd name="T108" fmla="*/ 2147483647 w 630"/>
                <a:gd name="T109" fmla="*/ 2147483647 h 714"/>
                <a:gd name="T110" fmla="*/ 2147483647 w 630"/>
                <a:gd name="T111" fmla="*/ 2147483647 h 714"/>
                <a:gd name="T112" fmla="*/ 2147483647 w 630"/>
                <a:gd name="T113" fmla="*/ 2147483647 h 714"/>
                <a:gd name="T114" fmla="*/ 2147483647 w 630"/>
                <a:gd name="T115" fmla="*/ 2147483647 h 714"/>
                <a:gd name="T116" fmla="*/ 2147483647 w 630"/>
                <a:gd name="T117" fmla="*/ 2147483647 h 71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30"/>
                <a:gd name="T178" fmla="*/ 0 h 714"/>
                <a:gd name="T179" fmla="*/ 630 w 630"/>
                <a:gd name="T180" fmla="*/ 714 h 71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30" h="714">
                  <a:moveTo>
                    <a:pt x="162" y="84"/>
                  </a:moveTo>
                  <a:lnTo>
                    <a:pt x="156" y="90"/>
                  </a:lnTo>
                  <a:lnTo>
                    <a:pt x="144" y="96"/>
                  </a:lnTo>
                  <a:lnTo>
                    <a:pt x="132" y="96"/>
                  </a:lnTo>
                  <a:lnTo>
                    <a:pt x="126" y="90"/>
                  </a:lnTo>
                  <a:lnTo>
                    <a:pt x="108" y="90"/>
                  </a:lnTo>
                  <a:lnTo>
                    <a:pt x="96" y="84"/>
                  </a:lnTo>
                  <a:lnTo>
                    <a:pt x="84" y="84"/>
                  </a:lnTo>
                  <a:lnTo>
                    <a:pt x="72" y="72"/>
                  </a:lnTo>
                  <a:lnTo>
                    <a:pt x="60" y="66"/>
                  </a:lnTo>
                  <a:lnTo>
                    <a:pt x="54" y="54"/>
                  </a:lnTo>
                  <a:lnTo>
                    <a:pt x="48" y="48"/>
                  </a:lnTo>
                  <a:lnTo>
                    <a:pt x="30" y="48"/>
                  </a:lnTo>
                  <a:lnTo>
                    <a:pt x="24" y="54"/>
                  </a:lnTo>
                  <a:lnTo>
                    <a:pt x="24" y="66"/>
                  </a:lnTo>
                  <a:lnTo>
                    <a:pt x="6" y="60"/>
                  </a:lnTo>
                  <a:lnTo>
                    <a:pt x="0" y="66"/>
                  </a:lnTo>
                  <a:lnTo>
                    <a:pt x="6" y="72"/>
                  </a:lnTo>
                  <a:lnTo>
                    <a:pt x="18" y="78"/>
                  </a:lnTo>
                  <a:lnTo>
                    <a:pt x="24" y="84"/>
                  </a:lnTo>
                  <a:lnTo>
                    <a:pt x="36" y="90"/>
                  </a:lnTo>
                  <a:lnTo>
                    <a:pt x="48" y="90"/>
                  </a:lnTo>
                  <a:lnTo>
                    <a:pt x="54" y="96"/>
                  </a:lnTo>
                  <a:lnTo>
                    <a:pt x="60" y="96"/>
                  </a:lnTo>
                  <a:lnTo>
                    <a:pt x="72" y="108"/>
                  </a:lnTo>
                  <a:lnTo>
                    <a:pt x="108" y="108"/>
                  </a:lnTo>
                  <a:lnTo>
                    <a:pt x="138" y="126"/>
                  </a:lnTo>
                  <a:lnTo>
                    <a:pt x="150" y="126"/>
                  </a:lnTo>
                  <a:lnTo>
                    <a:pt x="156" y="132"/>
                  </a:lnTo>
                  <a:lnTo>
                    <a:pt x="162" y="132"/>
                  </a:lnTo>
                  <a:lnTo>
                    <a:pt x="162" y="156"/>
                  </a:lnTo>
                  <a:lnTo>
                    <a:pt x="156" y="162"/>
                  </a:lnTo>
                  <a:lnTo>
                    <a:pt x="156" y="168"/>
                  </a:lnTo>
                  <a:lnTo>
                    <a:pt x="168" y="174"/>
                  </a:lnTo>
                  <a:lnTo>
                    <a:pt x="162" y="198"/>
                  </a:lnTo>
                  <a:lnTo>
                    <a:pt x="186" y="210"/>
                  </a:lnTo>
                  <a:lnTo>
                    <a:pt x="180" y="222"/>
                  </a:lnTo>
                  <a:lnTo>
                    <a:pt x="174" y="228"/>
                  </a:lnTo>
                  <a:lnTo>
                    <a:pt x="168" y="240"/>
                  </a:lnTo>
                  <a:lnTo>
                    <a:pt x="168" y="246"/>
                  </a:lnTo>
                  <a:lnTo>
                    <a:pt x="180" y="258"/>
                  </a:lnTo>
                  <a:lnTo>
                    <a:pt x="192" y="264"/>
                  </a:lnTo>
                  <a:lnTo>
                    <a:pt x="198" y="270"/>
                  </a:lnTo>
                  <a:lnTo>
                    <a:pt x="210" y="306"/>
                  </a:lnTo>
                  <a:lnTo>
                    <a:pt x="222" y="294"/>
                  </a:lnTo>
                  <a:lnTo>
                    <a:pt x="228" y="294"/>
                  </a:lnTo>
                  <a:lnTo>
                    <a:pt x="234" y="300"/>
                  </a:lnTo>
                  <a:lnTo>
                    <a:pt x="246" y="300"/>
                  </a:lnTo>
                  <a:lnTo>
                    <a:pt x="270" y="324"/>
                  </a:lnTo>
                  <a:lnTo>
                    <a:pt x="270" y="336"/>
                  </a:lnTo>
                  <a:lnTo>
                    <a:pt x="276" y="348"/>
                  </a:lnTo>
                  <a:lnTo>
                    <a:pt x="276" y="354"/>
                  </a:lnTo>
                  <a:lnTo>
                    <a:pt x="264" y="348"/>
                  </a:lnTo>
                  <a:lnTo>
                    <a:pt x="246" y="348"/>
                  </a:lnTo>
                  <a:lnTo>
                    <a:pt x="240" y="354"/>
                  </a:lnTo>
                  <a:lnTo>
                    <a:pt x="234" y="366"/>
                  </a:lnTo>
                  <a:lnTo>
                    <a:pt x="228" y="372"/>
                  </a:lnTo>
                  <a:lnTo>
                    <a:pt x="222" y="384"/>
                  </a:lnTo>
                  <a:lnTo>
                    <a:pt x="216" y="390"/>
                  </a:lnTo>
                  <a:lnTo>
                    <a:pt x="180" y="420"/>
                  </a:lnTo>
                  <a:lnTo>
                    <a:pt x="144" y="432"/>
                  </a:lnTo>
                  <a:lnTo>
                    <a:pt x="138" y="438"/>
                  </a:lnTo>
                  <a:lnTo>
                    <a:pt x="126" y="444"/>
                  </a:lnTo>
                  <a:lnTo>
                    <a:pt x="120" y="456"/>
                  </a:lnTo>
                  <a:lnTo>
                    <a:pt x="120" y="462"/>
                  </a:lnTo>
                  <a:lnTo>
                    <a:pt x="108" y="474"/>
                  </a:lnTo>
                  <a:lnTo>
                    <a:pt x="90" y="474"/>
                  </a:lnTo>
                  <a:lnTo>
                    <a:pt x="66" y="504"/>
                  </a:lnTo>
                  <a:lnTo>
                    <a:pt x="66" y="534"/>
                  </a:lnTo>
                  <a:lnTo>
                    <a:pt x="72" y="540"/>
                  </a:lnTo>
                  <a:lnTo>
                    <a:pt x="72" y="570"/>
                  </a:lnTo>
                  <a:lnTo>
                    <a:pt x="96" y="588"/>
                  </a:lnTo>
                  <a:lnTo>
                    <a:pt x="96" y="594"/>
                  </a:lnTo>
                  <a:lnTo>
                    <a:pt x="90" y="600"/>
                  </a:lnTo>
                  <a:lnTo>
                    <a:pt x="90" y="612"/>
                  </a:lnTo>
                  <a:lnTo>
                    <a:pt x="84" y="630"/>
                  </a:lnTo>
                  <a:lnTo>
                    <a:pt x="84" y="648"/>
                  </a:lnTo>
                  <a:lnTo>
                    <a:pt x="90" y="654"/>
                  </a:lnTo>
                  <a:lnTo>
                    <a:pt x="96" y="666"/>
                  </a:lnTo>
                  <a:lnTo>
                    <a:pt x="108" y="678"/>
                  </a:lnTo>
                  <a:lnTo>
                    <a:pt x="132" y="690"/>
                  </a:lnTo>
                  <a:lnTo>
                    <a:pt x="174" y="690"/>
                  </a:lnTo>
                  <a:lnTo>
                    <a:pt x="174" y="696"/>
                  </a:lnTo>
                  <a:lnTo>
                    <a:pt x="168" y="702"/>
                  </a:lnTo>
                  <a:lnTo>
                    <a:pt x="168" y="708"/>
                  </a:lnTo>
                  <a:lnTo>
                    <a:pt x="174" y="714"/>
                  </a:lnTo>
                  <a:lnTo>
                    <a:pt x="240" y="714"/>
                  </a:lnTo>
                  <a:lnTo>
                    <a:pt x="252" y="708"/>
                  </a:lnTo>
                  <a:lnTo>
                    <a:pt x="270" y="708"/>
                  </a:lnTo>
                  <a:lnTo>
                    <a:pt x="300" y="696"/>
                  </a:lnTo>
                  <a:lnTo>
                    <a:pt x="336" y="696"/>
                  </a:lnTo>
                  <a:lnTo>
                    <a:pt x="384" y="672"/>
                  </a:lnTo>
                  <a:lnTo>
                    <a:pt x="462" y="672"/>
                  </a:lnTo>
                  <a:lnTo>
                    <a:pt x="456" y="660"/>
                  </a:lnTo>
                  <a:lnTo>
                    <a:pt x="516" y="630"/>
                  </a:lnTo>
                  <a:lnTo>
                    <a:pt x="576" y="570"/>
                  </a:lnTo>
                  <a:lnTo>
                    <a:pt x="582" y="570"/>
                  </a:lnTo>
                  <a:lnTo>
                    <a:pt x="618" y="534"/>
                  </a:lnTo>
                  <a:lnTo>
                    <a:pt x="624" y="522"/>
                  </a:lnTo>
                  <a:lnTo>
                    <a:pt x="630" y="516"/>
                  </a:lnTo>
                  <a:lnTo>
                    <a:pt x="630" y="504"/>
                  </a:lnTo>
                  <a:lnTo>
                    <a:pt x="624" y="492"/>
                  </a:lnTo>
                  <a:lnTo>
                    <a:pt x="618" y="486"/>
                  </a:lnTo>
                  <a:lnTo>
                    <a:pt x="612" y="474"/>
                  </a:lnTo>
                  <a:lnTo>
                    <a:pt x="540" y="438"/>
                  </a:lnTo>
                  <a:lnTo>
                    <a:pt x="546" y="438"/>
                  </a:lnTo>
                  <a:lnTo>
                    <a:pt x="570" y="414"/>
                  </a:lnTo>
                  <a:lnTo>
                    <a:pt x="570" y="408"/>
                  </a:lnTo>
                  <a:lnTo>
                    <a:pt x="564" y="402"/>
                  </a:lnTo>
                  <a:lnTo>
                    <a:pt x="552" y="396"/>
                  </a:lnTo>
                  <a:lnTo>
                    <a:pt x="528" y="390"/>
                  </a:lnTo>
                  <a:lnTo>
                    <a:pt x="534" y="378"/>
                  </a:lnTo>
                  <a:lnTo>
                    <a:pt x="540" y="372"/>
                  </a:lnTo>
                  <a:lnTo>
                    <a:pt x="540" y="366"/>
                  </a:lnTo>
                  <a:lnTo>
                    <a:pt x="534" y="360"/>
                  </a:lnTo>
                  <a:lnTo>
                    <a:pt x="528" y="360"/>
                  </a:lnTo>
                  <a:lnTo>
                    <a:pt x="522" y="354"/>
                  </a:lnTo>
                  <a:lnTo>
                    <a:pt x="510" y="354"/>
                  </a:lnTo>
                  <a:lnTo>
                    <a:pt x="510" y="342"/>
                  </a:lnTo>
                  <a:lnTo>
                    <a:pt x="498" y="330"/>
                  </a:lnTo>
                  <a:lnTo>
                    <a:pt x="504" y="300"/>
                  </a:lnTo>
                  <a:lnTo>
                    <a:pt x="510" y="300"/>
                  </a:lnTo>
                  <a:lnTo>
                    <a:pt x="522" y="306"/>
                  </a:lnTo>
                  <a:lnTo>
                    <a:pt x="534" y="306"/>
                  </a:lnTo>
                  <a:lnTo>
                    <a:pt x="540" y="300"/>
                  </a:lnTo>
                  <a:lnTo>
                    <a:pt x="540" y="294"/>
                  </a:lnTo>
                  <a:lnTo>
                    <a:pt x="534" y="288"/>
                  </a:lnTo>
                  <a:lnTo>
                    <a:pt x="522" y="282"/>
                  </a:lnTo>
                  <a:lnTo>
                    <a:pt x="498" y="258"/>
                  </a:lnTo>
                  <a:lnTo>
                    <a:pt x="486" y="252"/>
                  </a:lnTo>
                  <a:lnTo>
                    <a:pt x="480" y="240"/>
                  </a:lnTo>
                  <a:lnTo>
                    <a:pt x="468" y="234"/>
                  </a:lnTo>
                  <a:lnTo>
                    <a:pt x="450" y="216"/>
                  </a:lnTo>
                  <a:lnTo>
                    <a:pt x="456" y="210"/>
                  </a:lnTo>
                  <a:lnTo>
                    <a:pt x="468" y="204"/>
                  </a:lnTo>
                  <a:lnTo>
                    <a:pt x="474" y="204"/>
                  </a:lnTo>
                  <a:lnTo>
                    <a:pt x="474" y="192"/>
                  </a:lnTo>
                  <a:lnTo>
                    <a:pt x="480" y="192"/>
                  </a:lnTo>
                  <a:lnTo>
                    <a:pt x="492" y="186"/>
                  </a:lnTo>
                  <a:lnTo>
                    <a:pt x="498" y="186"/>
                  </a:lnTo>
                  <a:lnTo>
                    <a:pt x="498" y="174"/>
                  </a:lnTo>
                  <a:lnTo>
                    <a:pt x="450" y="126"/>
                  </a:lnTo>
                  <a:lnTo>
                    <a:pt x="432" y="126"/>
                  </a:lnTo>
                  <a:lnTo>
                    <a:pt x="426" y="132"/>
                  </a:lnTo>
                  <a:lnTo>
                    <a:pt x="420" y="132"/>
                  </a:lnTo>
                  <a:lnTo>
                    <a:pt x="414" y="126"/>
                  </a:lnTo>
                  <a:lnTo>
                    <a:pt x="414" y="120"/>
                  </a:lnTo>
                  <a:lnTo>
                    <a:pt x="408" y="108"/>
                  </a:lnTo>
                  <a:lnTo>
                    <a:pt x="408" y="96"/>
                  </a:lnTo>
                  <a:lnTo>
                    <a:pt x="426" y="96"/>
                  </a:lnTo>
                  <a:lnTo>
                    <a:pt x="426" y="90"/>
                  </a:lnTo>
                  <a:lnTo>
                    <a:pt x="414" y="78"/>
                  </a:lnTo>
                  <a:lnTo>
                    <a:pt x="420" y="54"/>
                  </a:lnTo>
                  <a:lnTo>
                    <a:pt x="426" y="54"/>
                  </a:lnTo>
                  <a:lnTo>
                    <a:pt x="426" y="60"/>
                  </a:lnTo>
                  <a:lnTo>
                    <a:pt x="432" y="60"/>
                  </a:lnTo>
                  <a:lnTo>
                    <a:pt x="432" y="42"/>
                  </a:lnTo>
                  <a:lnTo>
                    <a:pt x="426" y="30"/>
                  </a:lnTo>
                  <a:lnTo>
                    <a:pt x="414" y="18"/>
                  </a:lnTo>
                  <a:lnTo>
                    <a:pt x="408" y="18"/>
                  </a:lnTo>
                  <a:lnTo>
                    <a:pt x="372" y="12"/>
                  </a:lnTo>
                  <a:lnTo>
                    <a:pt x="372" y="0"/>
                  </a:lnTo>
                  <a:lnTo>
                    <a:pt x="336" y="0"/>
                  </a:lnTo>
                  <a:lnTo>
                    <a:pt x="324" y="6"/>
                  </a:lnTo>
                  <a:lnTo>
                    <a:pt x="294" y="6"/>
                  </a:lnTo>
                  <a:lnTo>
                    <a:pt x="282" y="12"/>
                  </a:lnTo>
                  <a:lnTo>
                    <a:pt x="276" y="12"/>
                  </a:lnTo>
                  <a:lnTo>
                    <a:pt x="264" y="18"/>
                  </a:lnTo>
                  <a:lnTo>
                    <a:pt x="264" y="30"/>
                  </a:lnTo>
                  <a:lnTo>
                    <a:pt x="258" y="36"/>
                  </a:lnTo>
                  <a:lnTo>
                    <a:pt x="258" y="72"/>
                  </a:lnTo>
                  <a:lnTo>
                    <a:pt x="234" y="72"/>
                  </a:lnTo>
                  <a:lnTo>
                    <a:pt x="234" y="78"/>
                  </a:lnTo>
                  <a:lnTo>
                    <a:pt x="228" y="84"/>
                  </a:lnTo>
                  <a:lnTo>
                    <a:pt x="228" y="96"/>
                  </a:lnTo>
                  <a:lnTo>
                    <a:pt x="210" y="96"/>
                  </a:lnTo>
                  <a:lnTo>
                    <a:pt x="204" y="90"/>
                  </a:lnTo>
                  <a:lnTo>
                    <a:pt x="192" y="84"/>
                  </a:lnTo>
                  <a:lnTo>
                    <a:pt x="162" y="8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29" name="Ethiopia" descr="© INSCALE GmbH, 05.05.2010&#10;http://www.presentationload.com/">
              <a:extLst>
                <a:ext uri="{FF2B5EF4-FFF2-40B4-BE49-F238E27FC236}">
                  <a16:creationId xmlns:a16="http://schemas.microsoft.com/office/drawing/2014/main" id="{94772F1F-9322-4E41-CDA6-E9ACDFF694A5}"/>
                </a:ext>
              </a:extLst>
            </p:cNvPr>
            <p:cNvSpPr>
              <a:spLocks/>
            </p:cNvSpPr>
            <p:nvPr/>
          </p:nvSpPr>
          <p:spPr bwMode="gray">
            <a:xfrm>
              <a:off x="5124815" y="2763389"/>
              <a:ext cx="400241" cy="349841"/>
            </a:xfrm>
            <a:custGeom>
              <a:avLst/>
              <a:gdLst>
                <a:gd name="T0" fmla="*/ 2147483647 w 1056"/>
                <a:gd name="T1" fmla="*/ 2147483647 h 924"/>
                <a:gd name="T2" fmla="*/ 2147483647 w 1056"/>
                <a:gd name="T3" fmla="*/ 2147483647 h 924"/>
                <a:gd name="T4" fmla="*/ 2147483647 w 1056"/>
                <a:gd name="T5" fmla="*/ 2147483647 h 924"/>
                <a:gd name="T6" fmla="*/ 2147483647 w 1056"/>
                <a:gd name="T7" fmla="*/ 2147483647 h 924"/>
                <a:gd name="T8" fmla="*/ 2147483647 w 1056"/>
                <a:gd name="T9" fmla="*/ 2147483647 h 924"/>
                <a:gd name="T10" fmla="*/ 2147483647 w 1056"/>
                <a:gd name="T11" fmla="*/ 2147483647 h 924"/>
                <a:gd name="T12" fmla="*/ 2147483647 w 1056"/>
                <a:gd name="T13" fmla="*/ 2147483647 h 924"/>
                <a:gd name="T14" fmla="*/ 2147483647 w 1056"/>
                <a:gd name="T15" fmla="*/ 2147483647 h 924"/>
                <a:gd name="T16" fmla="*/ 2147483647 w 1056"/>
                <a:gd name="T17" fmla="*/ 2147483647 h 924"/>
                <a:gd name="T18" fmla="*/ 2147483647 w 1056"/>
                <a:gd name="T19" fmla="*/ 2147483647 h 924"/>
                <a:gd name="T20" fmla="*/ 2147483647 w 1056"/>
                <a:gd name="T21" fmla="*/ 2147483647 h 924"/>
                <a:gd name="T22" fmla="*/ 2147483647 w 1056"/>
                <a:gd name="T23" fmla="*/ 2147483647 h 924"/>
                <a:gd name="T24" fmla="*/ 2147483647 w 1056"/>
                <a:gd name="T25" fmla="*/ 2147483647 h 924"/>
                <a:gd name="T26" fmla="*/ 2147483647 w 1056"/>
                <a:gd name="T27" fmla="*/ 2147483647 h 924"/>
                <a:gd name="T28" fmla="*/ 2147483647 w 1056"/>
                <a:gd name="T29" fmla="*/ 2147483647 h 924"/>
                <a:gd name="T30" fmla="*/ 2147483647 w 1056"/>
                <a:gd name="T31" fmla="*/ 2147483647 h 924"/>
                <a:gd name="T32" fmla="*/ 2147483647 w 1056"/>
                <a:gd name="T33" fmla="*/ 2147483647 h 924"/>
                <a:gd name="T34" fmla="*/ 2147483647 w 1056"/>
                <a:gd name="T35" fmla="*/ 2147483647 h 924"/>
                <a:gd name="T36" fmla="*/ 2147483647 w 1056"/>
                <a:gd name="T37" fmla="*/ 2147483647 h 924"/>
                <a:gd name="T38" fmla="*/ 2147483647 w 1056"/>
                <a:gd name="T39" fmla="*/ 2147483647 h 924"/>
                <a:gd name="T40" fmla="*/ 2147483647 w 1056"/>
                <a:gd name="T41" fmla="*/ 2147483647 h 924"/>
                <a:gd name="T42" fmla="*/ 2147483647 w 1056"/>
                <a:gd name="T43" fmla="*/ 2147483647 h 924"/>
                <a:gd name="T44" fmla="*/ 2147483647 w 1056"/>
                <a:gd name="T45" fmla="*/ 2147483647 h 924"/>
                <a:gd name="T46" fmla="*/ 2147483647 w 1056"/>
                <a:gd name="T47" fmla="*/ 2147483647 h 924"/>
                <a:gd name="T48" fmla="*/ 2147483647 w 1056"/>
                <a:gd name="T49" fmla="*/ 2147483647 h 924"/>
                <a:gd name="T50" fmla="*/ 2147483647 w 1056"/>
                <a:gd name="T51" fmla="*/ 2147483647 h 924"/>
                <a:gd name="T52" fmla="*/ 2147483647 w 1056"/>
                <a:gd name="T53" fmla="*/ 2147483647 h 924"/>
                <a:gd name="T54" fmla="*/ 2147483647 w 1056"/>
                <a:gd name="T55" fmla="*/ 2147483647 h 924"/>
                <a:gd name="T56" fmla="*/ 2147483647 w 1056"/>
                <a:gd name="T57" fmla="*/ 2147483647 h 924"/>
                <a:gd name="T58" fmla="*/ 2147483647 w 1056"/>
                <a:gd name="T59" fmla="*/ 2147483647 h 924"/>
                <a:gd name="T60" fmla="*/ 2147483647 w 1056"/>
                <a:gd name="T61" fmla="*/ 2147483647 h 924"/>
                <a:gd name="T62" fmla="*/ 2147483647 w 1056"/>
                <a:gd name="T63" fmla="*/ 2147483647 h 924"/>
                <a:gd name="T64" fmla="*/ 2147483647 w 1056"/>
                <a:gd name="T65" fmla="*/ 2147483647 h 924"/>
                <a:gd name="T66" fmla="*/ 2147483647 w 1056"/>
                <a:gd name="T67" fmla="*/ 2147483647 h 924"/>
                <a:gd name="T68" fmla="*/ 2147483647 w 1056"/>
                <a:gd name="T69" fmla="*/ 2147483647 h 924"/>
                <a:gd name="T70" fmla="*/ 2147483647 w 1056"/>
                <a:gd name="T71" fmla="*/ 2147483647 h 924"/>
                <a:gd name="T72" fmla="*/ 2147483647 w 1056"/>
                <a:gd name="T73" fmla="*/ 0 h 924"/>
                <a:gd name="T74" fmla="*/ 2147483647 w 1056"/>
                <a:gd name="T75" fmla="*/ 2147483647 h 924"/>
                <a:gd name="T76" fmla="*/ 2147483647 w 1056"/>
                <a:gd name="T77" fmla="*/ 2147483647 h 924"/>
                <a:gd name="T78" fmla="*/ 2147483647 w 1056"/>
                <a:gd name="T79" fmla="*/ 2147483647 h 924"/>
                <a:gd name="T80" fmla="*/ 2147483647 w 1056"/>
                <a:gd name="T81" fmla="*/ 2147483647 h 924"/>
                <a:gd name="T82" fmla="*/ 2147483647 w 1056"/>
                <a:gd name="T83" fmla="*/ 2147483647 h 924"/>
                <a:gd name="T84" fmla="*/ 2147483647 w 1056"/>
                <a:gd name="T85" fmla="*/ 2147483647 h 924"/>
                <a:gd name="T86" fmla="*/ 2147483647 w 1056"/>
                <a:gd name="T87" fmla="*/ 2147483647 h 924"/>
                <a:gd name="T88" fmla="*/ 2147483647 w 1056"/>
                <a:gd name="T89" fmla="*/ 2147483647 h 924"/>
                <a:gd name="T90" fmla="*/ 2147483647 w 1056"/>
                <a:gd name="T91" fmla="*/ 2147483647 h 924"/>
                <a:gd name="T92" fmla="*/ 2147483647 w 1056"/>
                <a:gd name="T93" fmla="*/ 2147483647 h 924"/>
                <a:gd name="T94" fmla="*/ 2147483647 w 1056"/>
                <a:gd name="T95" fmla="*/ 2147483647 h 924"/>
                <a:gd name="T96" fmla="*/ 2147483647 w 1056"/>
                <a:gd name="T97" fmla="*/ 2147483647 h 924"/>
                <a:gd name="T98" fmla="*/ 2147483647 w 1056"/>
                <a:gd name="T99" fmla="*/ 2147483647 h 924"/>
                <a:gd name="T100" fmla="*/ 2147483647 w 1056"/>
                <a:gd name="T101" fmla="*/ 2147483647 h 924"/>
                <a:gd name="T102" fmla="*/ 2147483647 w 1056"/>
                <a:gd name="T103" fmla="*/ 2147483647 h 924"/>
                <a:gd name="T104" fmla="*/ 2147483647 w 1056"/>
                <a:gd name="T105" fmla="*/ 2147483647 h 924"/>
                <a:gd name="T106" fmla="*/ 2147483647 w 1056"/>
                <a:gd name="T107" fmla="*/ 2147483647 h 924"/>
                <a:gd name="T108" fmla="*/ 2147483647 w 1056"/>
                <a:gd name="T109" fmla="*/ 2147483647 h 924"/>
                <a:gd name="T110" fmla="*/ 2147483647 w 1056"/>
                <a:gd name="T111" fmla="*/ 2147483647 h 924"/>
                <a:gd name="T112" fmla="*/ 2147483647 w 1056"/>
                <a:gd name="T113" fmla="*/ 2147483647 h 924"/>
                <a:gd name="T114" fmla="*/ 2147483647 w 1056"/>
                <a:gd name="T115" fmla="*/ 2147483647 h 924"/>
                <a:gd name="T116" fmla="*/ 2147483647 w 1056"/>
                <a:gd name="T117" fmla="*/ 2147483647 h 92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056"/>
                <a:gd name="T178" fmla="*/ 0 h 924"/>
                <a:gd name="T179" fmla="*/ 1056 w 1056"/>
                <a:gd name="T180" fmla="*/ 924 h 92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056" h="924">
                  <a:moveTo>
                    <a:pt x="84" y="642"/>
                  </a:moveTo>
                  <a:lnTo>
                    <a:pt x="108" y="642"/>
                  </a:lnTo>
                  <a:lnTo>
                    <a:pt x="114" y="666"/>
                  </a:lnTo>
                  <a:lnTo>
                    <a:pt x="126" y="666"/>
                  </a:lnTo>
                  <a:lnTo>
                    <a:pt x="126" y="702"/>
                  </a:lnTo>
                  <a:lnTo>
                    <a:pt x="138" y="708"/>
                  </a:lnTo>
                  <a:lnTo>
                    <a:pt x="138" y="726"/>
                  </a:lnTo>
                  <a:lnTo>
                    <a:pt x="156" y="762"/>
                  </a:lnTo>
                  <a:lnTo>
                    <a:pt x="168" y="768"/>
                  </a:lnTo>
                  <a:lnTo>
                    <a:pt x="186" y="768"/>
                  </a:lnTo>
                  <a:lnTo>
                    <a:pt x="192" y="774"/>
                  </a:lnTo>
                  <a:lnTo>
                    <a:pt x="198" y="786"/>
                  </a:lnTo>
                  <a:lnTo>
                    <a:pt x="198" y="804"/>
                  </a:lnTo>
                  <a:lnTo>
                    <a:pt x="210" y="840"/>
                  </a:lnTo>
                  <a:lnTo>
                    <a:pt x="282" y="846"/>
                  </a:lnTo>
                  <a:lnTo>
                    <a:pt x="360" y="906"/>
                  </a:lnTo>
                  <a:lnTo>
                    <a:pt x="390" y="906"/>
                  </a:lnTo>
                  <a:lnTo>
                    <a:pt x="402" y="912"/>
                  </a:lnTo>
                  <a:lnTo>
                    <a:pt x="432" y="912"/>
                  </a:lnTo>
                  <a:lnTo>
                    <a:pt x="444" y="918"/>
                  </a:lnTo>
                  <a:lnTo>
                    <a:pt x="450" y="918"/>
                  </a:lnTo>
                  <a:lnTo>
                    <a:pt x="462" y="924"/>
                  </a:lnTo>
                  <a:lnTo>
                    <a:pt x="486" y="906"/>
                  </a:lnTo>
                  <a:lnTo>
                    <a:pt x="486" y="894"/>
                  </a:lnTo>
                  <a:lnTo>
                    <a:pt x="498" y="882"/>
                  </a:lnTo>
                  <a:lnTo>
                    <a:pt x="510" y="882"/>
                  </a:lnTo>
                  <a:lnTo>
                    <a:pt x="522" y="876"/>
                  </a:lnTo>
                  <a:lnTo>
                    <a:pt x="528" y="870"/>
                  </a:lnTo>
                  <a:lnTo>
                    <a:pt x="534" y="870"/>
                  </a:lnTo>
                  <a:lnTo>
                    <a:pt x="552" y="852"/>
                  </a:lnTo>
                  <a:lnTo>
                    <a:pt x="576" y="882"/>
                  </a:lnTo>
                  <a:lnTo>
                    <a:pt x="606" y="882"/>
                  </a:lnTo>
                  <a:lnTo>
                    <a:pt x="612" y="876"/>
                  </a:lnTo>
                  <a:lnTo>
                    <a:pt x="636" y="882"/>
                  </a:lnTo>
                  <a:lnTo>
                    <a:pt x="636" y="876"/>
                  </a:lnTo>
                  <a:lnTo>
                    <a:pt x="648" y="864"/>
                  </a:lnTo>
                  <a:lnTo>
                    <a:pt x="660" y="864"/>
                  </a:lnTo>
                  <a:lnTo>
                    <a:pt x="672" y="858"/>
                  </a:lnTo>
                  <a:lnTo>
                    <a:pt x="696" y="858"/>
                  </a:lnTo>
                  <a:lnTo>
                    <a:pt x="714" y="840"/>
                  </a:lnTo>
                  <a:lnTo>
                    <a:pt x="714" y="828"/>
                  </a:lnTo>
                  <a:lnTo>
                    <a:pt x="726" y="822"/>
                  </a:lnTo>
                  <a:lnTo>
                    <a:pt x="732" y="816"/>
                  </a:lnTo>
                  <a:lnTo>
                    <a:pt x="744" y="810"/>
                  </a:lnTo>
                  <a:lnTo>
                    <a:pt x="756" y="810"/>
                  </a:lnTo>
                  <a:lnTo>
                    <a:pt x="762" y="804"/>
                  </a:lnTo>
                  <a:lnTo>
                    <a:pt x="846" y="804"/>
                  </a:lnTo>
                  <a:lnTo>
                    <a:pt x="1056" y="558"/>
                  </a:lnTo>
                  <a:lnTo>
                    <a:pt x="984" y="564"/>
                  </a:lnTo>
                  <a:lnTo>
                    <a:pt x="948" y="546"/>
                  </a:lnTo>
                  <a:lnTo>
                    <a:pt x="936" y="534"/>
                  </a:lnTo>
                  <a:lnTo>
                    <a:pt x="918" y="528"/>
                  </a:lnTo>
                  <a:lnTo>
                    <a:pt x="906" y="522"/>
                  </a:lnTo>
                  <a:lnTo>
                    <a:pt x="882" y="516"/>
                  </a:lnTo>
                  <a:lnTo>
                    <a:pt x="810" y="492"/>
                  </a:lnTo>
                  <a:lnTo>
                    <a:pt x="774" y="474"/>
                  </a:lnTo>
                  <a:lnTo>
                    <a:pt x="768" y="462"/>
                  </a:lnTo>
                  <a:lnTo>
                    <a:pt x="762" y="456"/>
                  </a:lnTo>
                  <a:lnTo>
                    <a:pt x="756" y="444"/>
                  </a:lnTo>
                  <a:lnTo>
                    <a:pt x="732" y="444"/>
                  </a:lnTo>
                  <a:lnTo>
                    <a:pt x="732" y="438"/>
                  </a:lnTo>
                  <a:lnTo>
                    <a:pt x="726" y="432"/>
                  </a:lnTo>
                  <a:lnTo>
                    <a:pt x="714" y="408"/>
                  </a:lnTo>
                  <a:lnTo>
                    <a:pt x="708" y="402"/>
                  </a:lnTo>
                  <a:lnTo>
                    <a:pt x="702" y="390"/>
                  </a:lnTo>
                  <a:lnTo>
                    <a:pt x="696" y="384"/>
                  </a:lnTo>
                  <a:lnTo>
                    <a:pt x="690" y="372"/>
                  </a:lnTo>
                  <a:lnTo>
                    <a:pt x="690" y="360"/>
                  </a:lnTo>
                  <a:lnTo>
                    <a:pt x="678" y="348"/>
                  </a:lnTo>
                  <a:lnTo>
                    <a:pt x="696" y="318"/>
                  </a:lnTo>
                  <a:lnTo>
                    <a:pt x="690" y="312"/>
                  </a:lnTo>
                  <a:lnTo>
                    <a:pt x="678" y="306"/>
                  </a:lnTo>
                  <a:lnTo>
                    <a:pt x="666" y="306"/>
                  </a:lnTo>
                  <a:lnTo>
                    <a:pt x="660" y="312"/>
                  </a:lnTo>
                  <a:lnTo>
                    <a:pt x="654" y="312"/>
                  </a:lnTo>
                  <a:lnTo>
                    <a:pt x="648" y="318"/>
                  </a:lnTo>
                  <a:lnTo>
                    <a:pt x="624" y="318"/>
                  </a:lnTo>
                  <a:lnTo>
                    <a:pt x="612" y="306"/>
                  </a:lnTo>
                  <a:lnTo>
                    <a:pt x="612" y="294"/>
                  </a:lnTo>
                  <a:lnTo>
                    <a:pt x="606" y="276"/>
                  </a:lnTo>
                  <a:lnTo>
                    <a:pt x="606" y="264"/>
                  </a:lnTo>
                  <a:lnTo>
                    <a:pt x="624" y="246"/>
                  </a:lnTo>
                  <a:lnTo>
                    <a:pt x="654" y="192"/>
                  </a:lnTo>
                  <a:lnTo>
                    <a:pt x="642" y="174"/>
                  </a:lnTo>
                  <a:lnTo>
                    <a:pt x="630" y="174"/>
                  </a:lnTo>
                  <a:lnTo>
                    <a:pt x="618" y="168"/>
                  </a:lnTo>
                  <a:lnTo>
                    <a:pt x="612" y="162"/>
                  </a:lnTo>
                  <a:lnTo>
                    <a:pt x="612" y="138"/>
                  </a:lnTo>
                  <a:lnTo>
                    <a:pt x="600" y="126"/>
                  </a:lnTo>
                  <a:lnTo>
                    <a:pt x="576" y="114"/>
                  </a:lnTo>
                  <a:lnTo>
                    <a:pt x="570" y="108"/>
                  </a:lnTo>
                  <a:lnTo>
                    <a:pt x="546" y="72"/>
                  </a:lnTo>
                  <a:lnTo>
                    <a:pt x="534" y="66"/>
                  </a:lnTo>
                  <a:lnTo>
                    <a:pt x="528" y="60"/>
                  </a:lnTo>
                  <a:lnTo>
                    <a:pt x="516" y="60"/>
                  </a:lnTo>
                  <a:lnTo>
                    <a:pt x="498" y="36"/>
                  </a:lnTo>
                  <a:lnTo>
                    <a:pt x="468" y="36"/>
                  </a:lnTo>
                  <a:lnTo>
                    <a:pt x="462" y="30"/>
                  </a:lnTo>
                  <a:lnTo>
                    <a:pt x="444" y="30"/>
                  </a:lnTo>
                  <a:lnTo>
                    <a:pt x="432" y="36"/>
                  </a:lnTo>
                  <a:lnTo>
                    <a:pt x="420" y="36"/>
                  </a:lnTo>
                  <a:lnTo>
                    <a:pt x="420" y="24"/>
                  </a:lnTo>
                  <a:lnTo>
                    <a:pt x="414" y="18"/>
                  </a:lnTo>
                  <a:lnTo>
                    <a:pt x="408" y="24"/>
                  </a:lnTo>
                  <a:lnTo>
                    <a:pt x="402" y="36"/>
                  </a:lnTo>
                  <a:lnTo>
                    <a:pt x="372" y="36"/>
                  </a:lnTo>
                  <a:lnTo>
                    <a:pt x="366" y="24"/>
                  </a:lnTo>
                  <a:lnTo>
                    <a:pt x="360" y="18"/>
                  </a:lnTo>
                  <a:lnTo>
                    <a:pt x="354" y="18"/>
                  </a:lnTo>
                  <a:lnTo>
                    <a:pt x="342" y="6"/>
                  </a:lnTo>
                  <a:lnTo>
                    <a:pt x="330" y="0"/>
                  </a:lnTo>
                  <a:lnTo>
                    <a:pt x="330" y="12"/>
                  </a:lnTo>
                  <a:lnTo>
                    <a:pt x="324" y="24"/>
                  </a:lnTo>
                  <a:lnTo>
                    <a:pt x="318" y="42"/>
                  </a:lnTo>
                  <a:lnTo>
                    <a:pt x="318" y="54"/>
                  </a:lnTo>
                  <a:lnTo>
                    <a:pt x="306" y="66"/>
                  </a:lnTo>
                  <a:lnTo>
                    <a:pt x="288" y="48"/>
                  </a:lnTo>
                  <a:lnTo>
                    <a:pt x="288" y="42"/>
                  </a:lnTo>
                  <a:lnTo>
                    <a:pt x="282" y="36"/>
                  </a:lnTo>
                  <a:lnTo>
                    <a:pt x="276" y="36"/>
                  </a:lnTo>
                  <a:lnTo>
                    <a:pt x="276" y="42"/>
                  </a:lnTo>
                  <a:lnTo>
                    <a:pt x="270" y="48"/>
                  </a:lnTo>
                  <a:lnTo>
                    <a:pt x="234" y="48"/>
                  </a:lnTo>
                  <a:lnTo>
                    <a:pt x="234" y="90"/>
                  </a:lnTo>
                  <a:lnTo>
                    <a:pt x="228" y="96"/>
                  </a:lnTo>
                  <a:lnTo>
                    <a:pt x="222" y="108"/>
                  </a:lnTo>
                  <a:lnTo>
                    <a:pt x="216" y="114"/>
                  </a:lnTo>
                  <a:lnTo>
                    <a:pt x="210" y="126"/>
                  </a:lnTo>
                  <a:lnTo>
                    <a:pt x="210" y="174"/>
                  </a:lnTo>
                  <a:lnTo>
                    <a:pt x="180" y="174"/>
                  </a:lnTo>
                  <a:lnTo>
                    <a:pt x="174" y="180"/>
                  </a:lnTo>
                  <a:lnTo>
                    <a:pt x="168" y="192"/>
                  </a:lnTo>
                  <a:lnTo>
                    <a:pt x="162" y="198"/>
                  </a:lnTo>
                  <a:lnTo>
                    <a:pt x="162" y="234"/>
                  </a:lnTo>
                  <a:lnTo>
                    <a:pt x="156" y="240"/>
                  </a:lnTo>
                  <a:lnTo>
                    <a:pt x="144" y="240"/>
                  </a:lnTo>
                  <a:lnTo>
                    <a:pt x="138" y="246"/>
                  </a:lnTo>
                  <a:lnTo>
                    <a:pt x="138" y="270"/>
                  </a:lnTo>
                  <a:lnTo>
                    <a:pt x="126" y="288"/>
                  </a:lnTo>
                  <a:lnTo>
                    <a:pt x="126" y="294"/>
                  </a:lnTo>
                  <a:lnTo>
                    <a:pt x="132" y="300"/>
                  </a:lnTo>
                  <a:lnTo>
                    <a:pt x="132" y="336"/>
                  </a:lnTo>
                  <a:lnTo>
                    <a:pt x="126" y="342"/>
                  </a:lnTo>
                  <a:lnTo>
                    <a:pt x="114" y="342"/>
                  </a:lnTo>
                  <a:lnTo>
                    <a:pt x="108" y="336"/>
                  </a:lnTo>
                  <a:lnTo>
                    <a:pt x="108" y="324"/>
                  </a:lnTo>
                  <a:lnTo>
                    <a:pt x="102" y="324"/>
                  </a:lnTo>
                  <a:lnTo>
                    <a:pt x="84" y="342"/>
                  </a:lnTo>
                  <a:lnTo>
                    <a:pt x="84" y="360"/>
                  </a:lnTo>
                  <a:lnTo>
                    <a:pt x="90" y="372"/>
                  </a:lnTo>
                  <a:lnTo>
                    <a:pt x="90" y="390"/>
                  </a:lnTo>
                  <a:lnTo>
                    <a:pt x="84" y="396"/>
                  </a:lnTo>
                  <a:lnTo>
                    <a:pt x="72" y="402"/>
                  </a:lnTo>
                  <a:lnTo>
                    <a:pt x="66" y="414"/>
                  </a:lnTo>
                  <a:lnTo>
                    <a:pt x="66" y="426"/>
                  </a:lnTo>
                  <a:lnTo>
                    <a:pt x="72" y="438"/>
                  </a:lnTo>
                  <a:lnTo>
                    <a:pt x="72" y="450"/>
                  </a:lnTo>
                  <a:lnTo>
                    <a:pt x="78" y="456"/>
                  </a:lnTo>
                  <a:lnTo>
                    <a:pt x="78" y="492"/>
                  </a:lnTo>
                  <a:lnTo>
                    <a:pt x="72" y="504"/>
                  </a:lnTo>
                  <a:lnTo>
                    <a:pt x="72" y="516"/>
                  </a:lnTo>
                  <a:lnTo>
                    <a:pt x="66" y="522"/>
                  </a:lnTo>
                  <a:lnTo>
                    <a:pt x="54" y="522"/>
                  </a:lnTo>
                  <a:lnTo>
                    <a:pt x="48" y="528"/>
                  </a:lnTo>
                  <a:lnTo>
                    <a:pt x="42" y="522"/>
                  </a:lnTo>
                  <a:lnTo>
                    <a:pt x="6" y="522"/>
                  </a:lnTo>
                  <a:lnTo>
                    <a:pt x="12" y="546"/>
                  </a:lnTo>
                  <a:lnTo>
                    <a:pt x="6" y="552"/>
                  </a:lnTo>
                  <a:lnTo>
                    <a:pt x="0" y="564"/>
                  </a:lnTo>
                  <a:lnTo>
                    <a:pt x="0" y="576"/>
                  </a:lnTo>
                  <a:lnTo>
                    <a:pt x="6" y="576"/>
                  </a:lnTo>
                  <a:lnTo>
                    <a:pt x="18" y="582"/>
                  </a:lnTo>
                  <a:lnTo>
                    <a:pt x="42" y="582"/>
                  </a:lnTo>
                  <a:lnTo>
                    <a:pt x="48" y="588"/>
                  </a:lnTo>
                  <a:lnTo>
                    <a:pt x="60" y="594"/>
                  </a:lnTo>
                  <a:lnTo>
                    <a:pt x="66" y="606"/>
                  </a:lnTo>
                  <a:lnTo>
                    <a:pt x="78" y="612"/>
                  </a:lnTo>
                  <a:lnTo>
                    <a:pt x="78" y="630"/>
                  </a:lnTo>
                  <a:lnTo>
                    <a:pt x="84" y="64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30" name="Estonia" descr="© INSCALE GmbH, 05.05.2010&#10;http://www.presentationload.com/">
              <a:extLst>
                <a:ext uri="{FF2B5EF4-FFF2-40B4-BE49-F238E27FC236}">
                  <a16:creationId xmlns:a16="http://schemas.microsoft.com/office/drawing/2014/main" id="{0B7D852F-6DED-7B4C-5D84-58B1CAC9FD12}"/>
                </a:ext>
              </a:extLst>
            </p:cNvPr>
            <p:cNvSpPr>
              <a:spLocks noEditPoints="1"/>
            </p:cNvSpPr>
            <p:nvPr/>
          </p:nvSpPr>
          <p:spPr bwMode="gray">
            <a:xfrm>
              <a:off x="4763115" y="1418872"/>
              <a:ext cx="131932" cy="59295"/>
            </a:xfrm>
            <a:custGeom>
              <a:avLst/>
              <a:gdLst>
                <a:gd name="T0" fmla="*/ 2147483647 w 348"/>
                <a:gd name="T1" fmla="*/ 2147483647 h 156"/>
                <a:gd name="T2" fmla="*/ 2147483647 w 348"/>
                <a:gd name="T3" fmla="*/ 2147483647 h 156"/>
                <a:gd name="T4" fmla="*/ 2147483647 w 348"/>
                <a:gd name="T5" fmla="*/ 2147483647 h 156"/>
                <a:gd name="T6" fmla="*/ 2147483647 w 348"/>
                <a:gd name="T7" fmla="*/ 2147483647 h 156"/>
                <a:gd name="T8" fmla="*/ 2147483647 w 348"/>
                <a:gd name="T9" fmla="*/ 2147483647 h 156"/>
                <a:gd name="T10" fmla="*/ 2147483647 w 348"/>
                <a:gd name="T11" fmla="*/ 2147483647 h 156"/>
                <a:gd name="T12" fmla="*/ 2147483647 w 348"/>
                <a:gd name="T13" fmla="*/ 2147483647 h 156"/>
                <a:gd name="T14" fmla="*/ 2147483647 w 348"/>
                <a:gd name="T15" fmla="*/ 0 h 156"/>
                <a:gd name="T16" fmla="*/ 2147483647 w 348"/>
                <a:gd name="T17" fmla="*/ 2147483647 h 156"/>
                <a:gd name="T18" fmla="*/ 2147483647 w 348"/>
                <a:gd name="T19" fmla="*/ 2147483647 h 156"/>
                <a:gd name="T20" fmla="*/ 2147483647 w 348"/>
                <a:gd name="T21" fmla="*/ 2147483647 h 156"/>
                <a:gd name="T22" fmla="*/ 2147483647 w 348"/>
                <a:gd name="T23" fmla="*/ 2147483647 h 156"/>
                <a:gd name="T24" fmla="*/ 2147483647 w 348"/>
                <a:gd name="T25" fmla="*/ 2147483647 h 156"/>
                <a:gd name="T26" fmla="*/ 2147483647 w 348"/>
                <a:gd name="T27" fmla="*/ 2147483647 h 156"/>
                <a:gd name="T28" fmla="*/ 2147483647 w 348"/>
                <a:gd name="T29" fmla="*/ 2147483647 h 156"/>
                <a:gd name="T30" fmla="*/ 2147483647 w 348"/>
                <a:gd name="T31" fmla="*/ 2147483647 h 156"/>
                <a:gd name="T32" fmla="*/ 2147483647 w 348"/>
                <a:gd name="T33" fmla="*/ 2147483647 h 156"/>
                <a:gd name="T34" fmla="*/ 2147483647 w 348"/>
                <a:gd name="T35" fmla="*/ 2147483647 h 156"/>
                <a:gd name="T36" fmla="*/ 2147483647 w 348"/>
                <a:gd name="T37" fmla="*/ 2147483647 h 156"/>
                <a:gd name="T38" fmla="*/ 2147483647 w 348"/>
                <a:gd name="T39" fmla="*/ 2147483647 h 156"/>
                <a:gd name="T40" fmla="*/ 2147483647 w 348"/>
                <a:gd name="T41" fmla="*/ 2147483647 h 156"/>
                <a:gd name="T42" fmla="*/ 2147483647 w 348"/>
                <a:gd name="T43" fmla="*/ 2147483647 h 156"/>
                <a:gd name="T44" fmla="*/ 2147483647 w 348"/>
                <a:gd name="T45" fmla="*/ 2147483647 h 156"/>
                <a:gd name="T46" fmla="*/ 2147483647 w 348"/>
                <a:gd name="T47" fmla="*/ 2147483647 h 156"/>
                <a:gd name="T48" fmla="*/ 0 w 348"/>
                <a:gd name="T49" fmla="*/ 2147483647 h 156"/>
                <a:gd name="T50" fmla="*/ 2147483647 w 348"/>
                <a:gd name="T51" fmla="*/ 2147483647 h 156"/>
                <a:gd name="T52" fmla="*/ 2147483647 w 348"/>
                <a:gd name="T53" fmla="*/ 2147483647 h 156"/>
                <a:gd name="T54" fmla="*/ 2147483647 w 348"/>
                <a:gd name="T55" fmla="*/ 2147483647 h 156"/>
                <a:gd name="T56" fmla="*/ 2147483647 w 348"/>
                <a:gd name="T57" fmla="*/ 2147483647 h 156"/>
                <a:gd name="T58" fmla="*/ 2147483647 w 348"/>
                <a:gd name="T59" fmla="*/ 2147483647 h 156"/>
                <a:gd name="T60" fmla="*/ 2147483647 w 348"/>
                <a:gd name="T61" fmla="*/ 2147483647 h 156"/>
                <a:gd name="T62" fmla="*/ 2147483647 w 348"/>
                <a:gd name="T63" fmla="*/ 2147483647 h 156"/>
                <a:gd name="T64" fmla="*/ 2147483647 w 348"/>
                <a:gd name="T65" fmla="*/ 2147483647 h 156"/>
                <a:gd name="T66" fmla="*/ 2147483647 w 348"/>
                <a:gd name="T67" fmla="*/ 2147483647 h 156"/>
                <a:gd name="T68" fmla="*/ 2147483647 w 348"/>
                <a:gd name="T69" fmla="*/ 2147483647 h 156"/>
                <a:gd name="T70" fmla="*/ 2147483647 w 348"/>
                <a:gd name="T71" fmla="*/ 2147483647 h 15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48"/>
                <a:gd name="T109" fmla="*/ 0 h 156"/>
                <a:gd name="T110" fmla="*/ 348 w 348"/>
                <a:gd name="T111" fmla="*/ 156 h 15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48" h="156">
                  <a:moveTo>
                    <a:pt x="336" y="114"/>
                  </a:moveTo>
                  <a:lnTo>
                    <a:pt x="324" y="108"/>
                  </a:lnTo>
                  <a:lnTo>
                    <a:pt x="336" y="84"/>
                  </a:lnTo>
                  <a:lnTo>
                    <a:pt x="318" y="78"/>
                  </a:lnTo>
                  <a:lnTo>
                    <a:pt x="318" y="60"/>
                  </a:lnTo>
                  <a:lnTo>
                    <a:pt x="330" y="48"/>
                  </a:lnTo>
                  <a:lnTo>
                    <a:pt x="336" y="48"/>
                  </a:lnTo>
                  <a:lnTo>
                    <a:pt x="342" y="42"/>
                  </a:lnTo>
                  <a:lnTo>
                    <a:pt x="336" y="30"/>
                  </a:lnTo>
                  <a:lnTo>
                    <a:pt x="342" y="18"/>
                  </a:lnTo>
                  <a:lnTo>
                    <a:pt x="330" y="12"/>
                  </a:lnTo>
                  <a:lnTo>
                    <a:pt x="312" y="12"/>
                  </a:lnTo>
                  <a:lnTo>
                    <a:pt x="294" y="6"/>
                  </a:lnTo>
                  <a:lnTo>
                    <a:pt x="276" y="6"/>
                  </a:lnTo>
                  <a:lnTo>
                    <a:pt x="264" y="0"/>
                  </a:lnTo>
                  <a:lnTo>
                    <a:pt x="204" y="0"/>
                  </a:lnTo>
                  <a:lnTo>
                    <a:pt x="192" y="6"/>
                  </a:lnTo>
                  <a:lnTo>
                    <a:pt x="156" y="6"/>
                  </a:lnTo>
                  <a:lnTo>
                    <a:pt x="150" y="12"/>
                  </a:lnTo>
                  <a:lnTo>
                    <a:pt x="126" y="24"/>
                  </a:lnTo>
                  <a:lnTo>
                    <a:pt x="108" y="30"/>
                  </a:lnTo>
                  <a:lnTo>
                    <a:pt x="96" y="36"/>
                  </a:lnTo>
                  <a:lnTo>
                    <a:pt x="90" y="36"/>
                  </a:lnTo>
                  <a:lnTo>
                    <a:pt x="84" y="42"/>
                  </a:lnTo>
                  <a:lnTo>
                    <a:pt x="84" y="48"/>
                  </a:lnTo>
                  <a:lnTo>
                    <a:pt x="90" y="60"/>
                  </a:lnTo>
                  <a:lnTo>
                    <a:pt x="90" y="72"/>
                  </a:lnTo>
                  <a:lnTo>
                    <a:pt x="96" y="78"/>
                  </a:lnTo>
                  <a:lnTo>
                    <a:pt x="96" y="84"/>
                  </a:lnTo>
                  <a:lnTo>
                    <a:pt x="150" y="90"/>
                  </a:lnTo>
                  <a:lnTo>
                    <a:pt x="138" y="126"/>
                  </a:lnTo>
                  <a:lnTo>
                    <a:pt x="150" y="126"/>
                  </a:lnTo>
                  <a:lnTo>
                    <a:pt x="180" y="114"/>
                  </a:lnTo>
                  <a:lnTo>
                    <a:pt x="210" y="114"/>
                  </a:lnTo>
                  <a:lnTo>
                    <a:pt x="234" y="126"/>
                  </a:lnTo>
                  <a:lnTo>
                    <a:pt x="240" y="132"/>
                  </a:lnTo>
                  <a:lnTo>
                    <a:pt x="252" y="138"/>
                  </a:lnTo>
                  <a:lnTo>
                    <a:pt x="270" y="156"/>
                  </a:lnTo>
                  <a:lnTo>
                    <a:pt x="288" y="156"/>
                  </a:lnTo>
                  <a:lnTo>
                    <a:pt x="294" y="150"/>
                  </a:lnTo>
                  <a:lnTo>
                    <a:pt x="312" y="150"/>
                  </a:lnTo>
                  <a:lnTo>
                    <a:pt x="318" y="156"/>
                  </a:lnTo>
                  <a:lnTo>
                    <a:pt x="330" y="156"/>
                  </a:lnTo>
                  <a:lnTo>
                    <a:pt x="330" y="144"/>
                  </a:lnTo>
                  <a:lnTo>
                    <a:pt x="348" y="132"/>
                  </a:lnTo>
                  <a:lnTo>
                    <a:pt x="336" y="114"/>
                  </a:lnTo>
                  <a:close/>
                  <a:moveTo>
                    <a:pt x="36" y="78"/>
                  </a:moveTo>
                  <a:lnTo>
                    <a:pt x="6" y="78"/>
                  </a:lnTo>
                  <a:lnTo>
                    <a:pt x="0" y="84"/>
                  </a:lnTo>
                  <a:lnTo>
                    <a:pt x="0" y="102"/>
                  </a:lnTo>
                  <a:lnTo>
                    <a:pt x="6" y="108"/>
                  </a:lnTo>
                  <a:lnTo>
                    <a:pt x="18" y="132"/>
                  </a:lnTo>
                  <a:lnTo>
                    <a:pt x="24" y="126"/>
                  </a:lnTo>
                  <a:lnTo>
                    <a:pt x="30" y="114"/>
                  </a:lnTo>
                  <a:lnTo>
                    <a:pt x="42" y="108"/>
                  </a:lnTo>
                  <a:lnTo>
                    <a:pt x="54" y="108"/>
                  </a:lnTo>
                  <a:lnTo>
                    <a:pt x="60" y="102"/>
                  </a:lnTo>
                  <a:lnTo>
                    <a:pt x="72" y="96"/>
                  </a:lnTo>
                  <a:lnTo>
                    <a:pt x="78" y="90"/>
                  </a:lnTo>
                  <a:lnTo>
                    <a:pt x="72" y="72"/>
                  </a:lnTo>
                  <a:lnTo>
                    <a:pt x="36" y="78"/>
                  </a:lnTo>
                  <a:close/>
                  <a:moveTo>
                    <a:pt x="36" y="66"/>
                  </a:moveTo>
                  <a:lnTo>
                    <a:pt x="48" y="66"/>
                  </a:lnTo>
                  <a:lnTo>
                    <a:pt x="54" y="54"/>
                  </a:lnTo>
                  <a:lnTo>
                    <a:pt x="60" y="48"/>
                  </a:lnTo>
                  <a:lnTo>
                    <a:pt x="60" y="42"/>
                  </a:lnTo>
                  <a:lnTo>
                    <a:pt x="54" y="36"/>
                  </a:lnTo>
                  <a:lnTo>
                    <a:pt x="48" y="36"/>
                  </a:lnTo>
                  <a:lnTo>
                    <a:pt x="36" y="42"/>
                  </a:lnTo>
                  <a:lnTo>
                    <a:pt x="30" y="48"/>
                  </a:lnTo>
                  <a:lnTo>
                    <a:pt x="24" y="60"/>
                  </a:lnTo>
                  <a:lnTo>
                    <a:pt x="30" y="66"/>
                  </a:lnTo>
                  <a:lnTo>
                    <a:pt x="36" y="6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31" name="Eritrea" descr="© INSCALE GmbH, 05.05.2010&#10;http://www.presentationload.com/">
              <a:extLst>
                <a:ext uri="{FF2B5EF4-FFF2-40B4-BE49-F238E27FC236}">
                  <a16:creationId xmlns:a16="http://schemas.microsoft.com/office/drawing/2014/main" id="{E5B07744-3475-136D-8DBE-A264AF467E53}"/>
                </a:ext>
              </a:extLst>
            </p:cNvPr>
            <p:cNvSpPr>
              <a:spLocks/>
            </p:cNvSpPr>
            <p:nvPr/>
          </p:nvSpPr>
          <p:spPr bwMode="gray">
            <a:xfrm>
              <a:off x="5209310" y="2667033"/>
              <a:ext cx="182333" cy="173438"/>
            </a:xfrm>
            <a:custGeom>
              <a:avLst/>
              <a:gdLst>
                <a:gd name="T0" fmla="*/ 2147483647 w 480"/>
                <a:gd name="T1" fmla="*/ 2147483647 h 456"/>
                <a:gd name="T2" fmla="*/ 2147483647 w 480"/>
                <a:gd name="T3" fmla="*/ 2147483647 h 456"/>
                <a:gd name="T4" fmla="*/ 2147483647 w 480"/>
                <a:gd name="T5" fmla="*/ 2147483647 h 456"/>
                <a:gd name="T6" fmla="*/ 2147483647 w 480"/>
                <a:gd name="T7" fmla="*/ 2147483647 h 456"/>
                <a:gd name="T8" fmla="*/ 2147483647 w 480"/>
                <a:gd name="T9" fmla="*/ 2147483647 h 456"/>
                <a:gd name="T10" fmla="*/ 2147483647 w 480"/>
                <a:gd name="T11" fmla="*/ 2147483647 h 456"/>
                <a:gd name="T12" fmla="*/ 2147483647 w 480"/>
                <a:gd name="T13" fmla="*/ 2147483647 h 456"/>
                <a:gd name="T14" fmla="*/ 2147483647 w 480"/>
                <a:gd name="T15" fmla="*/ 2147483647 h 456"/>
                <a:gd name="T16" fmla="*/ 0 w 480"/>
                <a:gd name="T17" fmla="*/ 2147483647 h 456"/>
                <a:gd name="T18" fmla="*/ 2147483647 w 480"/>
                <a:gd name="T19" fmla="*/ 2147483647 h 456"/>
                <a:gd name="T20" fmla="*/ 2147483647 w 480"/>
                <a:gd name="T21" fmla="*/ 2147483647 h 456"/>
                <a:gd name="T22" fmla="*/ 2147483647 w 480"/>
                <a:gd name="T23" fmla="*/ 2147483647 h 456"/>
                <a:gd name="T24" fmla="*/ 2147483647 w 480"/>
                <a:gd name="T25" fmla="*/ 2147483647 h 456"/>
                <a:gd name="T26" fmla="*/ 2147483647 w 480"/>
                <a:gd name="T27" fmla="*/ 2147483647 h 456"/>
                <a:gd name="T28" fmla="*/ 2147483647 w 480"/>
                <a:gd name="T29" fmla="*/ 2147483647 h 456"/>
                <a:gd name="T30" fmla="*/ 2147483647 w 480"/>
                <a:gd name="T31" fmla="*/ 2147483647 h 456"/>
                <a:gd name="T32" fmla="*/ 2147483647 w 480"/>
                <a:gd name="T33" fmla="*/ 2147483647 h 456"/>
                <a:gd name="T34" fmla="*/ 2147483647 w 480"/>
                <a:gd name="T35" fmla="*/ 2147483647 h 456"/>
                <a:gd name="T36" fmla="*/ 2147483647 w 480"/>
                <a:gd name="T37" fmla="*/ 2147483647 h 456"/>
                <a:gd name="T38" fmla="*/ 2147483647 w 480"/>
                <a:gd name="T39" fmla="*/ 2147483647 h 456"/>
                <a:gd name="T40" fmla="*/ 2147483647 w 480"/>
                <a:gd name="T41" fmla="*/ 2147483647 h 456"/>
                <a:gd name="T42" fmla="*/ 2147483647 w 480"/>
                <a:gd name="T43" fmla="*/ 2147483647 h 456"/>
                <a:gd name="T44" fmla="*/ 2147483647 w 480"/>
                <a:gd name="T45" fmla="*/ 2147483647 h 456"/>
                <a:gd name="T46" fmla="*/ 2147483647 w 480"/>
                <a:gd name="T47" fmla="*/ 2147483647 h 456"/>
                <a:gd name="T48" fmla="*/ 2147483647 w 480"/>
                <a:gd name="T49" fmla="*/ 2147483647 h 456"/>
                <a:gd name="T50" fmla="*/ 2147483647 w 480"/>
                <a:gd name="T51" fmla="*/ 2147483647 h 456"/>
                <a:gd name="T52" fmla="*/ 2147483647 w 480"/>
                <a:gd name="T53" fmla="*/ 2147483647 h 456"/>
                <a:gd name="T54" fmla="*/ 2147483647 w 480"/>
                <a:gd name="T55" fmla="*/ 2147483647 h 456"/>
                <a:gd name="T56" fmla="*/ 2147483647 w 480"/>
                <a:gd name="T57" fmla="*/ 2147483647 h 456"/>
                <a:gd name="T58" fmla="*/ 2147483647 w 480"/>
                <a:gd name="T59" fmla="*/ 2147483647 h 456"/>
                <a:gd name="T60" fmla="*/ 2147483647 w 480"/>
                <a:gd name="T61" fmla="*/ 2147483647 h 456"/>
                <a:gd name="T62" fmla="*/ 2147483647 w 480"/>
                <a:gd name="T63" fmla="*/ 2147483647 h 456"/>
                <a:gd name="T64" fmla="*/ 2147483647 w 480"/>
                <a:gd name="T65" fmla="*/ 2147483647 h 456"/>
                <a:gd name="T66" fmla="*/ 2147483647 w 480"/>
                <a:gd name="T67" fmla="*/ 2147483647 h 456"/>
                <a:gd name="T68" fmla="*/ 2147483647 w 480"/>
                <a:gd name="T69" fmla="*/ 2147483647 h 456"/>
                <a:gd name="T70" fmla="*/ 2147483647 w 480"/>
                <a:gd name="T71" fmla="*/ 2147483647 h 456"/>
                <a:gd name="T72" fmla="*/ 2147483647 w 480"/>
                <a:gd name="T73" fmla="*/ 2147483647 h 456"/>
                <a:gd name="T74" fmla="*/ 2147483647 w 480"/>
                <a:gd name="T75" fmla="*/ 2147483647 h 456"/>
                <a:gd name="T76" fmla="*/ 2147483647 w 480"/>
                <a:gd name="T77" fmla="*/ 2147483647 h 456"/>
                <a:gd name="T78" fmla="*/ 2147483647 w 480"/>
                <a:gd name="T79" fmla="*/ 2147483647 h 456"/>
                <a:gd name="T80" fmla="*/ 2147483647 w 480"/>
                <a:gd name="T81" fmla="*/ 2147483647 h 456"/>
                <a:gd name="T82" fmla="*/ 2147483647 w 480"/>
                <a:gd name="T83" fmla="*/ 2147483647 h 456"/>
                <a:gd name="T84" fmla="*/ 2147483647 w 480"/>
                <a:gd name="T85" fmla="*/ 2147483647 h 456"/>
                <a:gd name="T86" fmla="*/ 2147483647 w 480"/>
                <a:gd name="T87" fmla="*/ 2147483647 h 456"/>
                <a:gd name="T88" fmla="*/ 2147483647 w 480"/>
                <a:gd name="T89" fmla="*/ 2147483647 h 456"/>
                <a:gd name="T90" fmla="*/ 2147483647 w 480"/>
                <a:gd name="T91" fmla="*/ 2147483647 h 456"/>
                <a:gd name="T92" fmla="*/ 2147483647 w 480"/>
                <a:gd name="T93" fmla="*/ 2147483647 h 456"/>
                <a:gd name="T94" fmla="*/ 2147483647 w 480"/>
                <a:gd name="T95" fmla="*/ 2147483647 h 456"/>
                <a:gd name="T96" fmla="*/ 2147483647 w 480"/>
                <a:gd name="T97" fmla="*/ 0 h 456"/>
                <a:gd name="T98" fmla="*/ 2147483647 w 480"/>
                <a:gd name="T99" fmla="*/ 2147483647 h 456"/>
                <a:gd name="T100" fmla="*/ 2147483647 w 480"/>
                <a:gd name="T101" fmla="*/ 2147483647 h 456"/>
                <a:gd name="T102" fmla="*/ 2147483647 w 480"/>
                <a:gd name="T103" fmla="*/ 2147483647 h 45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480"/>
                <a:gd name="T157" fmla="*/ 0 h 456"/>
                <a:gd name="T158" fmla="*/ 480 w 480"/>
                <a:gd name="T159" fmla="*/ 456 h 45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480" h="456">
                  <a:moveTo>
                    <a:pt x="78" y="54"/>
                  </a:moveTo>
                  <a:lnTo>
                    <a:pt x="78" y="66"/>
                  </a:lnTo>
                  <a:lnTo>
                    <a:pt x="72" y="72"/>
                  </a:lnTo>
                  <a:lnTo>
                    <a:pt x="72" y="78"/>
                  </a:lnTo>
                  <a:lnTo>
                    <a:pt x="66" y="84"/>
                  </a:lnTo>
                  <a:lnTo>
                    <a:pt x="48" y="84"/>
                  </a:lnTo>
                  <a:lnTo>
                    <a:pt x="48" y="102"/>
                  </a:lnTo>
                  <a:lnTo>
                    <a:pt x="42" y="108"/>
                  </a:lnTo>
                  <a:lnTo>
                    <a:pt x="30" y="108"/>
                  </a:lnTo>
                  <a:lnTo>
                    <a:pt x="30" y="120"/>
                  </a:lnTo>
                  <a:lnTo>
                    <a:pt x="36" y="126"/>
                  </a:lnTo>
                  <a:lnTo>
                    <a:pt x="36" y="168"/>
                  </a:lnTo>
                  <a:lnTo>
                    <a:pt x="30" y="180"/>
                  </a:lnTo>
                  <a:lnTo>
                    <a:pt x="24" y="186"/>
                  </a:lnTo>
                  <a:lnTo>
                    <a:pt x="18" y="186"/>
                  </a:lnTo>
                  <a:lnTo>
                    <a:pt x="18" y="222"/>
                  </a:lnTo>
                  <a:lnTo>
                    <a:pt x="12" y="222"/>
                  </a:lnTo>
                  <a:lnTo>
                    <a:pt x="0" y="228"/>
                  </a:lnTo>
                  <a:lnTo>
                    <a:pt x="0" y="246"/>
                  </a:lnTo>
                  <a:lnTo>
                    <a:pt x="6" y="252"/>
                  </a:lnTo>
                  <a:lnTo>
                    <a:pt x="12" y="300"/>
                  </a:lnTo>
                  <a:lnTo>
                    <a:pt x="48" y="300"/>
                  </a:lnTo>
                  <a:lnTo>
                    <a:pt x="54" y="294"/>
                  </a:lnTo>
                  <a:lnTo>
                    <a:pt x="54" y="288"/>
                  </a:lnTo>
                  <a:lnTo>
                    <a:pt x="60" y="288"/>
                  </a:lnTo>
                  <a:lnTo>
                    <a:pt x="66" y="294"/>
                  </a:lnTo>
                  <a:lnTo>
                    <a:pt x="66" y="300"/>
                  </a:lnTo>
                  <a:lnTo>
                    <a:pt x="84" y="318"/>
                  </a:lnTo>
                  <a:lnTo>
                    <a:pt x="96" y="306"/>
                  </a:lnTo>
                  <a:lnTo>
                    <a:pt x="96" y="294"/>
                  </a:lnTo>
                  <a:lnTo>
                    <a:pt x="102" y="276"/>
                  </a:lnTo>
                  <a:lnTo>
                    <a:pt x="108" y="264"/>
                  </a:lnTo>
                  <a:lnTo>
                    <a:pt x="108" y="252"/>
                  </a:lnTo>
                  <a:lnTo>
                    <a:pt x="120" y="258"/>
                  </a:lnTo>
                  <a:lnTo>
                    <a:pt x="132" y="270"/>
                  </a:lnTo>
                  <a:lnTo>
                    <a:pt x="138" y="270"/>
                  </a:lnTo>
                  <a:lnTo>
                    <a:pt x="144" y="276"/>
                  </a:lnTo>
                  <a:lnTo>
                    <a:pt x="150" y="288"/>
                  </a:lnTo>
                  <a:lnTo>
                    <a:pt x="180" y="288"/>
                  </a:lnTo>
                  <a:lnTo>
                    <a:pt x="186" y="276"/>
                  </a:lnTo>
                  <a:lnTo>
                    <a:pt x="192" y="270"/>
                  </a:lnTo>
                  <a:lnTo>
                    <a:pt x="198" y="276"/>
                  </a:lnTo>
                  <a:lnTo>
                    <a:pt x="198" y="288"/>
                  </a:lnTo>
                  <a:lnTo>
                    <a:pt x="210" y="288"/>
                  </a:lnTo>
                  <a:lnTo>
                    <a:pt x="222" y="282"/>
                  </a:lnTo>
                  <a:lnTo>
                    <a:pt x="240" y="282"/>
                  </a:lnTo>
                  <a:lnTo>
                    <a:pt x="246" y="288"/>
                  </a:lnTo>
                  <a:lnTo>
                    <a:pt x="276" y="288"/>
                  </a:lnTo>
                  <a:lnTo>
                    <a:pt x="294" y="312"/>
                  </a:lnTo>
                  <a:lnTo>
                    <a:pt x="306" y="312"/>
                  </a:lnTo>
                  <a:lnTo>
                    <a:pt x="312" y="318"/>
                  </a:lnTo>
                  <a:lnTo>
                    <a:pt x="324" y="324"/>
                  </a:lnTo>
                  <a:lnTo>
                    <a:pt x="348" y="360"/>
                  </a:lnTo>
                  <a:lnTo>
                    <a:pt x="354" y="366"/>
                  </a:lnTo>
                  <a:lnTo>
                    <a:pt x="378" y="378"/>
                  </a:lnTo>
                  <a:lnTo>
                    <a:pt x="390" y="390"/>
                  </a:lnTo>
                  <a:lnTo>
                    <a:pt x="390" y="414"/>
                  </a:lnTo>
                  <a:lnTo>
                    <a:pt x="396" y="420"/>
                  </a:lnTo>
                  <a:lnTo>
                    <a:pt x="408" y="426"/>
                  </a:lnTo>
                  <a:lnTo>
                    <a:pt x="420" y="426"/>
                  </a:lnTo>
                  <a:lnTo>
                    <a:pt x="432" y="444"/>
                  </a:lnTo>
                  <a:lnTo>
                    <a:pt x="456" y="456"/>
                  </a:lnTo>
                  <a:lnTo>
                    <a:pt x="468" y="438"/>
                  </a:lnTo>
                  <a:lnTo>
                    <a:pt x="480" y="432"/>
                  </a:lnTo>
                  <a:lnTo>
                    <a:pt x="474" y="420"/>
                  </a:lnTo>
                  <a:lnTo>
                    <a:pt x="456" y="402"/>
                  </a:lnTo>
                  <a:lnTo>
                    <a:pt x="432" y="402"/>
                  </a:lnTo>
                  <a:lnTo>
                    <a:pt x="426" y="396"/>
                  </a:lnTo>
                  <a:lnTo>
                    <a:pt x="426" y="360"/>
                  </a:lnTo>
                  <a:lnTo>
                    <a:pt x="420" y="360"/>
                  </a:lnTo>
                  <a:lnTo>
                    <a:pt x="414" y="354"/>
                  </a:lnTo>
                  <a:lnTo>
                    <a:pt x="366" y="330"/>
                  </a:lnTo>
                  <a:lnTo>
                    <a:pt x="360" y="324"/>
                  </a:lnTo>
                  <a:lnTo>
                    <a:pt x="360" y="312"/>
                  </a:lnTo>
                  <a:lnTo>
                    <a:pt x="354" y="300"/>
                  </a:lnTo>
                  <a:lnTo>
                    <a:pt x="354" y="288"/>
                  </a:lnTo>
                  <a:lnTo>
                    <a:pt x="348" y="276"/>
                  </a:lnTo>
                  <a:lnTo>
                    <a:pt x="348" y="270"/>
                  </a:lnTo>
                  <a:lnTo>
                    <a:pt x="336" y="270"/>
                  </a:lnTo>
                  <a:lnTo>
                    <a:pt x="324" y="264"/>
                  </a:lnTo>
                  <a:lnTo>
                    <a:pt x="306" y="264"/>
                  </a:lnTo>
                  <a:lnTo>
                    <a:pt x="282" y="240"/>
                  </a:lnTo>
                  <a:lnTo>
                    <a:pt x="264" y="246"/>
                  </a:lnTo>
                  <a:lnTo>
                    <a:pt x="252" y="228"/>
                  </a:lnTo>
                  <a:lnTo>
                    <a:pt x="234" y="222"/>
                  </a:lnTo>
                  <a:lnTo>
                    <a:pt x="216" y="204"/>
                  </a:lnTo>
                  <a:lnTo>
                    <a:pt x="210" y="192"/>
                  </a:lnTo>
                  <a:lnTo>
                    <a:pt x="204" y="186"/>
                  </a:lnTo>
                  <a:lnTo>
                    <a:pt x="198" y="174"/>
                  </a:lnTo>
                  <a:lnTo>
                    <a:pt x="198" y="114"/>
                  </a:lnTo>
                  <a:lnTo>
                    <a:pt x="192" y="90"/>
                  </a:lnTo>
                  <a:lnTo>
                    <a:pt x="186" y="78"/>
                  </a:lnTo>
                  <a:lnTo>
                    <a:pt x="180" y="60"/>
                  </a:lnTo>
                  <a:lnTo>
                    <a:pt x="168" y="42"/>
                  </a:lnTo>
                  <a:lnTo>
                    <a:pt x="162" y="24"/>
                  </a:lnTo>
                  <a:lnTo>
                    <a:pt x="156" y="12"/>
                  </a:lnTo>
                  <a:lnTo>
                    <a:pt x="150" y="6"/>
                  </a:lnTo>
                  <a:lnTo>
                    <a:pt x="150" y="0"/>
                  </a:lnTo>
                  <a:lnTo>
                    <a:pt x="144" y="0"/>
                  </a:lnTo>
                  <a:lnTo>
                    <a:pt x="144" y="12"/>
                  </a:lnTo>
                  <a:lnTo>
                    <a:pt x="132" y="36"/>
                  </a:lnTo>
                  <a:lnTo>
                    <a:pt x="108" y="48"/>
                  </a:lnTo>
                  <a:lnTo>
                    <a:pt x="90" y="54"/>
                  </a:lnTo>
                  <a:lnTo>
                    <a:pt x="78" y="5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32" name="Equatorial Guinea" descr="© INSCALE GmbH, 05.05.2010&#10;http://www.presentationload.com/">
              <a:extLst>
                <a:ext uri="{FF2B5EF4-FFF2-40B4-BE49-F238E27FC236}">
                  <a16:creationId xmlns:a16="http://schemas.microsoft.com/office/drawing/2014/main" id="{7DE66966-FA54-7DA9-D77E-F6C5AE47B169}"/>
                </a:ext>
              </a:extLst>
            </p:cNvPr>
            <p:cNvSpPr>
              <a:spLocks/>
            </p:cNvSpPr>
            <p:nvPr/>
          </p:nvSpPr>
          <p:spPr bwMode="gray">
            <a:xfrm>
              <a:off x="4485913" y="3147325"/>
              <a:ext cx="54848" cy="41506"/>
            </a:xfrm>
            <a:custGeom>
              <a:avLst/>
              <a:gdLst>
                <a:gd name="T0" fmla="*/ 2147483647 w 144"/>
                <a:gd name="T1" fmla="*/ 2147483647 h 108"/>
                <a:gd name="T2" fmla="*/ 2147483647 w 144"/>
                <a:gd name="T3" fmla="*/ 2147483647 h 108"/>
                <a:gd name="T4" fmla="*/ 2147483647 w 144"/>
                <a:gd name="T5" fmla="*/ 2147483647 h 108"/>
                <a:gd name="T6" fmla="*/ 2147483647 w 144"/>
                <a:gd name="T7" fmla="*/ 0 h 108"/>
                <a:gd name="T8" fmla="*/ 2147483647 w 144"/>
                <a:gd name="T9" fmla="*/ 2147483647 h 108"/>
                <a:gd name="T10" fmla="*/ 2147483647 w 144"/>
                <a:gd name="T11" fmla="*/ 2147483647 h 108"/>
                <a:gd name="T12" fmla="*/ 2147483647 w 144"/>
                <a:gd name="T13" fmla="*/ 2147483647 h 108"/>
                <a:gd name="T14" fmla="*/ 2147483647 w 144"/>
                <a:gd name="T15" fmla="*/ 2147483647 h 108"/>
                <a:gd name="T16" fmla="*/ 2147483647 w 144"/>
                <a:gd name="T17" fmla="*/ 2147483647 h 108"/>
                <a:gd name="T18" fmla="*/ 0 w 144"/>
                <a:gd name="T19" fmla="*/ 2147483647 h 108"/>
                <a:gd name="T20" fmla="*/ 0 w 144"/>
                <a:gd name="T21" fmla="*/ 2147483647 h 108"/>
                <a:gd name="T22" fmla="*/ 2147483647 w 144"/>
                <a:gd name="T23" fmla="*/ 2147483647 h 108"/>
                <a:gd name="T24" fmla="*/ 2147483647 w 144"/>
                <a:gd name="T25" fmla="*/ 2147483647 h 108"/>
                <a:gd name="T26" fmla="*/ 2147483647 w 144"/>
                <a:gd name="T27" fmla="*/ 2147483647 h 108"/>
                <a:gd name="T28" fmla="*/ 2147483647 w 144"/>
                <a:gd name="T29" fmla="*/ 2147483647 h 108"/>
                <a:gd name="T30" fmla="*/ 2147483647 w 144"/>
                <a:gd name="T31" fmla="*/ 2147483647 h 108"/>
                <a:gd name="T32" fmla="*/ 2147483647 w 144"/>
                <a:gd name="T33" fmla="*/ 2147483647 h 108"/>
                <a:gd name="T34" fmla="*/ 2147483647 w 144"/>
                <a:gd name="T35" fmla="*/ 2147483647 h 108"/>
                <a:gd name="T36" fmla="*/ 2147483647 w 144"/>
                <a:gd name="T37" fmla="*/ 2147483647 h 108"/>
                <a:gd name="T38" fmla="*/ 2147483647 w 144"/>
                <a:gd name="T39" fmla="*/ 2147483647 h 10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44"/>
                <a:gd name="T61" fmla="*/ 0 h 108"/>
                <a:gd name="T62" fmla="*/ 144 w 144"/>
                <a:gd name="T63" fmla="*/ 108 h 10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44" h="108">
                  <a:moveTo>
                    <a:pt x="138" y="48"/>
                  </a:moveTo>
                  <a:lnTo>
                    <a:pt x="144" y="12"/>
                  </a:lnTo>
                  <a:lnTo>
                    <a:pt x="48" y="12"/>
                  </a:lnTo>
                  <a:lnTo>
                    <a:pt x="36" y="0"/>
                  </a:lnTo>
                  <a:lnTo>
                    <a:pt x="30" y="6"/>
                  </a:lnTo>
                  <a:lnTo>
                    <a:pt x="30" y="42"/>
                  </a:lnTo>
                  <a:lnTo>
                    <a:pt x="18" y="54"/>
                  </a:lnTo>
                  <a:lnTo>
                    <a:pt x="12" y="66"/>
                  </a:lnTo>
                  <a:lnTo>
                    <a:pt x="6" y="72"/>
                  </a:lnTo>
                  <a:lnTo>
                    <a:pt x="0" y="84"/>
                  </a:lnTo>
                  <a:lnTo>
                    <a:pt x="0" y="90"/>
                  </a:lnTo>
                  <a:lnTo>
                    <a:pt x="6" y="96"/>
                  </a:lnTo>
                  <a:lnTo>
                    <a:pt x="18" y="102"/>
                  </a:lnTo>
                  <a:lnTo>
                    <a:pt x="36" y="102"/>
                  </a:lnTo>
                  <a:lnTo>
                    <a:pt x="36" y="108"/>
                  </a:lnTo>
                  <a:lnTo>
                    <a:pt x="138" y="108"/>
                  </a:lnTo>
                  <a:lnTo>
                    <a:pt x="138" y="102"/>
                  </a:lnTo>
                  <a:lnTo>
                    <a:pt x="144" y="84"/>
                  </a:lnTo>
                  <a:lnTo>
                    <a:pt x="144" y="54"/>
                  </a:lnTo>
                  <a:lnTo>
                    <a:pt x="138" y="4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33" name="El Salvador" descr="© INSCALE GmbH, 05.05.2010&#10;http://www.presentationload.com/">
              <a:extLst>
                <a:ext uri="{FF2B5EF4-FFF2-40B4-BE49-F238E27FC236}">
                  <a16:creationId xmlns:a16="http://schemas.microsoft.com/office/drawing/2014/main" id="{684F0C65-831C-7382-76FD-252B382BEF50}"/>
                </a:ext>
              </a:extLst>
            </p:cNvPr>
            <p:cNvSpPr>
              <a:spLocks/>
            </p:cNvSpPr>
            <p:nvPr/>
          </p:nvSpPr>
          <p:spPr bwMode="gray">
            <a:xfrm>
              <a:off x="1820608" y="2776730"/>
              <a:ext cx="65224" cy="42989"/>
            </a:xfrm>
            <a:custGeom>
              <a:avLst/>
              <a:gdLst>
                <a:gd name="T0" fmla="*/ 2147483647 w 174"/>
                <a:gd name="T1" fmla="*/ 2147483647 h 114"/>
                <a:gd name="T2" fmla="*/ 2147483647 w 174"/>
                <a:gd name="T3" fmla="*/ 2147483647 h 114"/>
                <a:gd name="T4" fmla="*/ 2147483647 w 174"/>
                <a:gd name="T5" fmla="*/ 2147483647 h 114"/>
                <a:gd name="T6" fmla="*/ 2147483647 w 174"/>
                <a:gd name="T7" fmla="*/ 2147483647 h 114"/>
                <a:gd name="T8" fmla="*/ 2147483647 w 174"/>
                <a:gd name="T9" fmla="*/ 2147483647 h 114"/>
                <a:gd name="T10" fmla="*/ 2147483647 w 174"/>
                <a:gd name="T11" fmla="*/ 2147483647 h 114"/>
                <a:gd name="T12" fmla="*/ 2147483647 w 174"/>
                <a:gd name="T13" fmla="*/ 2147483647 h 114"/>
                <a:gd name="T14" fmla="*/ 2147483647 w 174"/>
                <a:gd name="T15" fmla="*/ 2147483647 h 114"/>
                <a:gd name="T16" fmla="*/ 2147483647 w 174"/>
                <a:gd name="T17" fmla="*/ 2147483647 h 114"/>
                <a:gd name="T18" fmla="*/ 2147483647 w 174"/>
                <a:gd name="T19" fmla="*/ 0 h 114"/>
                <a:gd name="T20" fmla="*/ 2147483647 w 174"/>
                <a:gd name="T21" fmla="*/ 2147483647 h 114"/>
                <a:gd name="T22" fmla="*/ 2147483647 w 174"/>
                <a:gd name="T23" fmla="*/ 2147483647 h 114"/>
                <a:gd name="T24" fmla="*/ 2147483647 w 174"/>
                <a:gd name="T25" fmla="*/ 2147483647 h 114"/>
                <a:gd name="T26" fmla="*/ 2147483647 w 174"/>
                <a:gd name="T27" fmla="*/ 2147483647 h 114"/>
                <a:gd name="T28" fmla="*/ 2147483647 w 174"/>
                <a:gd name="T29" fmla="*/ 2147483647 h 114"/>
                <a:gd name="T30" fmla="*/ 2147483647 w 174"/>
                <a:gd name="T31" fmla="*/ 2147483647 h 114"/>
                <a:gd name="T32" fmla="*/ 2147483647 w 174"/>
                <a:gd name="T33" fmla="*/ 2147483647 h 114"/>
                <a:gd name="T34" fmla="*/ 2147483647 w 174"/>
                <a:gd name="T35" fmla="*/ 2147483647 h 114"/>
                <a:gd name="T36" fmla="*/ 0 w 174"/>
                <a:gd name="T37" fmla="*/ 2147483647 h 114"/>
                <a:gd name="T38" fmla="*/ 2147483647 w 174"/>
                <a:gd name="T39" fmla="*/ 2147483647 h 114"/>
                <a:gd name="T40" fmla="*/ 2147483647 w 174"/>
                <a:gd name="T41" fmla="*/ 2147483647 h 114"/>
                <a:gd name="T42" fmla="*/ 2147483647 w 174"/>
                <a:gd name="T43" fmla="*/ 2147483647 h 114"/>
                <a:gd name="T44" fmla="*/ 2147483647 w 174"/>
                <a:gd name="T45" fmla="*/ 2147483647 h 114"/>
                <a:gd name="T46" fmla="*/ 2147483647 w 174"/>
                <a:gd name="T47" fmla="*/ 2147483647 h 114"/>
                <a:gd name="T48" fmla="*/ 2147483647 w 174"/>
                <a:gd name="T49" fmla="*/ 2147483647 h 114"/>
                <a:gd name="T50" fmla="*/ 2147483647 w 174"/>
                <a:gd name="T51" fmla="*/ 2147483647 h 114"/>
                <a:gd name="T52" fmla="*/ 2147483647 w 174"/>
                <a:gd name="T53" fmla="*/ 2147483647 h 114"/>
                <a:gd name="T54" fmla="*/ 2147483647 w 174"/>
                <a:gd name="T55" fmla="*/ 2147483647 h 114"/>
                <a:gd name="T56" fmla="*/ 2147483647 w 174"/>
                <a:gd name="T57" fmla="*/ 2147483647 h 11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74"/>
                <a:gd name="T88" fmla="*/ 0 h 114"/>
                <a:gd name="T89" fmla="*/ 174 w 174"/>
                <a:gd name="T90" fmla="*/ 114 h 114"/>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74" h="114">
                  <a:moveTo>
                    <a:pt x="174" y="84"/>
                  </a:moveTo>
                  <a:lnTo>
                    <a:pt x="174" y="42"/>
                  </a:lnTo>
                  <a:lnTo>
                    <a:pt x="138" y="42"/>
                  </a:lnTo>
                  <a:lnTo>
                    <a:pt x="132" y="48"/>
                  </a:lnTo>
                  <a:lnTo>
                    <a:pt x="120" y="48"/>
                  </a:lnTo>
                  <a:lnTo>
                    <a:pt x="114" y="42"/>
                  </a:lnTo>
                  <a:lnTo>
                    <a:pt x="114" y="24"/>
                  </a:lnTo>
                  <a:lnTo>
                    <a:pt x="90" y="24"/>
                  </a:lnTo>
                  <a:lnTo>
                    <a:pt x="78" y="12"/>
                  </a:lnTo>
                  <a:lnTo>
                    <a:pt x="72" y="0"/>
                  </a:lnTo>
                  <a:lnTo>
                    <a:pt x="60" y="6"/>
                  </a:lnTo>
                  <a:lnTo>
                    <a:pt x="48" y="6"/>
                  </a:lnTo>
                  <a:lnTo>
                    <a:pt x="48" y="18"/>
                  </a:lnTo>
                  <a:lnTo>
                    <a:pt x="42" y="24"/>
                  </a:lnTo>
                  <a:lnTo>
                    <a:pt x="36" y="36"/>
                  </a:lnTo>
                  <a:lnTo>
                    <a:pt x="30" y="36"/>
                  </a:lnTo>
                  <a:lnTo>
                    <a:pt x="24" y="42"/>
                  </a:lnTo>
                  <a:lnTo>
                    <a:pt x="12" y="48"/>
                  </a:lnTo>
                  <a:lnTo>
                    <a:pt x="0" y="60"/>
                  </a:lnTo>
                  <a:lnTo>
                    <a:pt x="6" y="66"/>
                  </a:lnTo>
                  <a:lnTo>
                    <a:pt x="18" y="72"/>
                  </a:lnTo>
                  <a:lnTo>
                    <a:pt x="24" y="78"/>
                  </a:lnTo>
                  <a:lnTo>
                    <a:pt x="72" y="78"/>
                  </a:lnTo>
                  <a:lnTo>
                    <a:pt x="96" y="102"/>
                  </a:lnTo>
                  <a:lnTo>
                    <a:pt x="132" y="96"/>
                  </a:lnTo>
                  <a:lnTo>
                    <a:pt x="150" y="114"/>
                  </a:lnTo>
                  <a:lnTo>
                    <a:pt x="168" y="84"/>
                  </a:lnTo>
                  <a:lnTo>
                    <a:pt x="174" y="90"/>
                  </a:lnTo>
                  <a:lnTo>
                    <a:pt x="174" y="8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34" name="Egypt" descr="© INSCALE GmbH, 05.05.2010&#10;http://www.presentationload.com/">
              <a:extLst>
                <a:ext uri="{FF2B5EF4-FFF2-40B4-BE49-F238E27FC236}">
                  <a16:creationId xmlns:a16="http://schemas.microsoft.com/office/drawing/2014/main" id="{EEEB4560-A92B-EC51-DE6B-08CD6C7C651C}"/>
                </a:ext>
              </a:extLst>
            </p:cNvPr>
            <p:cNvSpPr>
              <a:spLocks/>
            </p:cNvSpPr>
            <p:nvPr/>
          </p:nvSpPr>
          <p:spPr bwMode="gray">
            <a:xfrm>
              <a:off x="4884671" y="2250485"/>
              <a:ext cx="299440" cy="305370"/>
            </a:xfrm>
            <a:custGeom>
              <a:avLst/>
              <a:gdLst>
                <a:gd name="T0" fmla="*/ 2147483647 w 792"/>
                <a:gd name="T1" fmla="*/ 2147483647 h 804"/>
                <a:gd name="T2" fmla="*/ 2147483647 w 792"/>
                <a:gd name="T3" fmla="*/ 2147483647 h 804"/>
                <a:gd name="T4" fmla="*/ 2147483647 w 792"/>
                <a:gd name="T5" fmla="*/ 2147483647 h 804"/>
                <a:gd name="T6" fmla="*/ 2147483647 w 792"/>
                <a:gd name="T7" fmla="*/ 2147483647 h 804"/>
                <a:gd name="T8" fmla="*/ 2147483647 w 792"/>
                <a:gd name="T9" fmla="*/ 2147483647 h 804"/>
                <a:gd name="T10" fmla="*/ 2147483647 w 792"/>
                <a:gd name="T11" fmla="*/ 2147483647 h 804"/>
                <a:gd name="T12" fmla="*/ 2147483647 w 792"/>
                <a:gd name="T13" fmla="*/ 2147483647 h 804"/>
                <a:gd name="T14" fmla="*/ 2147483647 w 792"/>
                <a:gd name="T15" fmla="*/ 2147483647 h 804"/>
                <a:gd name="T16" fmla="*/ 2147483647 w 792"/>
                <a:gd name="T17" fmla="*/ 2147483647 h 804"/>
                <a:gd name="T18" fmla="*/ 2147483647 w 792"/>
                <a:gd name="T19" fmla="*/ 2147483647 h 804"/>
                <a:gd name="T20" fmla="*/ 2147483647 w 792"/>
                <a:gd name="T21" fmla="*/ 2147483647 h 804"/>
                <a:gd name="T22" fmla="*/ 2147483647 w 792"/>
                <a:gd name="T23" fmla="*/ 2147483647 h 804"/>
                <a:gd name="T24" fmla="*/ 2147483647 w 792"/>
                <a:gd name="T25" fmla="*/ 2147483647 h 804"/>
                <a:gd name="T26" fmla="*/ 2147483647 w 792"/>
                <a:gd name="T27" fmla="*/ 2147483647 h 804"/>
                <a:gd name="T28" fmla="*/ 2147483647 w 792"/>
                <a:gd name="T29" fmla="*/ 2147483647 h 804"/>
                <a:gd name="T30" fmla="*/ 2147483647 w 792"/>
                <a:gd name="T31" fmla="*/ 2147483647 h 804"/>
                <a:gd name="T32" fmla="*/ 2147483647 w 792"/>
                <a:gd name="T33" fmla="*/ 2147483647 h 804"/>
                <a:gd name="T34" fmla="*/ 2147483647 w 792"/>
                <a:gd name="T35" fmla="*/ 2147483647 h 804"/>
                <a:gd name="T36" fmla="*/ 2147483647 w 792"/>
                <a:gd name="T37" fmla="*/ 2147483647 h 804"/>
                <a:gd name="T38" fmla="*/ 2147483647 w 792"/>
                <a:gd name="T39" fmla="*/ 2147483647 h 804"/>
                <a:gd name="T40" fmla="*/ 2147483647 w 792"/>
                <a:gd name="T41" fmla="*/ 2147483647 h 804"/>
                <a:gd name="T42" fmla="*/ 2147483647 w 792"/>
                <a:gd name="T43" fmla="*/ 2147483647 h 804"/>
                <a:gd name="T44" fmla="*/ 2147483647 w 792"/>
                <a:gd name="T45" fmla="*/ 2147483647 h 804"/>
                <a:gd name="T46" fmla="*/ 2147483647 w 792"/>
                <a:gd name="T47" fmla="*/ 2147483647 h 804"/>
                <a:gd name="T48" fmla="*/ 2147483647 w 792"/>
                <a:gd name="T49" fmla="*/ 2147483647 h 804"/>
                <a:gd name="T50" fmla="*/ 2147483647 w 792"/>
                <a:gd name="T51" fmla="*/ 2147483647 h 804"/>
                <a:gd name="T52" fmla="*/ 2147483647 w 792"/>
                <a:gd name="T53" fmla="*/ 2147483647 h 804"/>
                <a:gd name="T54" fmla="*/ 2147483647 w 792"/>
                <a:gd name="T55" fmla="*/ 2147483647 h 804"/>
                <a:gd name="T56" fmla="*/ 2147483647 w 792"/>
                <a:gd name="T57" fmla="*/ 2147483647 h 804"/>
                <a:gd name="T58" fmla="*/ 2147483647 w 792"/>
                <a:gd name="T59" fmla="*/ 2147483647 h 804"/>
                <a:gd name="T60" fmla="*/ 2147483647 w 792"/>
                <a:gd name="T61" fmla="*/ 2147483647 h 804"/>
                <a:gd name="T62" fmla="*/ 2147483647 w 792"/>
                <a:gd name="T63" fmla="*/ 2147483647 h 804"/>
                <a:gd name="T64" fmla="*/ 2147483647 w 792"/>
                <a:gd name="T65" fmla="*/ 2147483647 h 804"/>
                <a:gd name="T66" fmla="*/ 2147483647 w 792"/>
                <a:gd name="T67" fmla="*/ 2147483647 h 804"/>
                <a:gd name="T68" fmla="*/ 2147483647 w 792"/>
                <a:gd name="T69" fmla="*/ 2147483647 h 804"/>
                <a:gd name="T70" fmla="*/ 2147483647 w 792"/>
                <a:gd name="T71" fmla="*/ 2147483647 h 804"/>
                <a:gd name="T72" fmla="*/ 2147483647 w 792"/>
                <a:gd name="T73" fmla="*/ 2147483647 h 804"/>
                <a:gd name="T74" fmla="*/ 2147483647 w 792"/>
                <a:gd name="T75" fmla="*/ 2147483647 h 804"/>
                <a:gd name="T76" fmla="*/ 2147483647 w 792"/>
                <a:gd name="T77" fmla="*/ 2147483647 h 804"/>
                <a:gd name="T78" fmla="*/ 2147483647 w 792"/>
                <a:gd name="T79" fmla="*/ 2147483647 h 804"/>
                <a:gd name="T80" fmla="*/ 2147483647 w 792"/>
                <a:gd name="T81" fmla="*/ 2147483647 h 804"/>
                <a:gd name="T82" fmla="*/ 2147483647 w 792"/>
                <a:gd name="T83" fmla="*/ 2147483647 h 804"/>
                <a:gd name="T84" fmla="*/ 2147483647 w 792"/>
                <a:gd name="T85" fmla="*/ 2147483647 h 804"/>
                <a:gd name="T86" fmla="*/ 2147483647 w 792"/>
                <a:gd name="T87" fmla="*/ 2147483647 h 804"/>
                <a:gd name="T88" fmla="*/ 2147483647 w 792"/>
                <a:gd name="T89" fmla="*/ 2147483647 h 804"/>
                <a:gd name="T90" fmla="*/ 2147483647 w 792"/>
                <a:gd name="T91" fmla="*/ 0 h 804"/>
                <a:gd name="T92" fmla="*/ 2147483647 w 792"/>
                <a:gd name="T93" fmla="*/ 2147483647 h 804"/>
                <a:gd name="T94" fmla="*/ 2147483647 w 792"/>
                <a:gd name="T95" fmla="*/ 0 h 80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792"/>
                <a:gd name="T145" fmla="*/ 0 h 804"/>
                <a:gd name="T146" fmla="*/ 792 w 792"/>
                <a:gd name="T147" fmla="*/ 804 h 80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792" h="804">
                  <a:moveTo>
                    <a:pt x="12" y="18"/>
                  </a:moveTo>
                  <a:lnTo>
                    <a:pt x="6" y="24"/>
                  </a:lnTo>
                  <a:lnTo>
                    <a:pt x="6" y="54"/>
                  </a:lnTo>
                  <a:lnTo>
                    <a:pt x="18" y="60"/>
                  </a:lnTo>
                  <a:lnTo>
                    <a:pt x="24" y="72"/>
                  </a:lnTo>
                  <a:lnTo>
                    <a:pt x="24" y="78"/>
                  </a:lnTo>
                  <a:lnTo>
                    <a:pt x="18" y="84"/>
                  </a:lnTo>
                  <a:lnTo>
                    <a:pt x="12" y="96"/>
                  </a:lnTo>
                  <a:lnTo>
                    <a:pt x="6" y="102"/>
                  </a:lnTo>
                  <a:lnTo>
                    <a:pt x="0" y="114"/>
                  </a:lnTo>
                  <a:lnTo>
                    <a:pt x="0" y="120"/>
                  </a:lnTo>
                  <a:lnTo>
                    <a:pt x="6" y="132"/>
                  </a:lnTo>
                  <a:lnTo>
                    <a:pt x="18" y="144"/>
                  </a:lnTo>
                  <a:lnTo>
                    <a:pt x="30" y="180"/>
                  </a:lnTo>
                  <a:lnTo>
                    <a:pt x="30" y="264"/>
                  </a:lnTo>
                  <a:lnTo>
                    <a:pt x="36" y="342"/>
                  </a:lnTo>
                  <a:lnTo>
                    <a:pt x="36" y="438"/>
                  </a:lnTo>
                  <a:lnTo>
                    <a:pt x="42" y="534"/>
                  </a:lnTo>
                  <a:lnTo>
                    <a:pt x="42" y="624"/>
                  </a:lnTo>
                  <a:lnTo>
                    <a:pt x="48" y="702"/>
                  </a:lnTo>
                  <a:lnTo>
                    <a:pt x="48" y="774"/>
                  </a:lnTo>
                  <a:lnTo>
                    <a:pt x="474" y="780"/>
                  </a:lnTo>
                  <a:lnTo>
                    <a:pt x="492" y="762"/>
                  </a:lnTo>
                  <a:lnTo>
                    <a:pt x="498" y="762"/>
                  </a:lnTo>
                  <a:lnTo>
                    <a:pt x="498" y="774"/>
                  </a:lnTo>
                  <a:lnTo>
                    <a:pt x="618" y="780"/>
                  </a:lnTo>
                  <a:lnTo>
                    <a:pt x="624" y="786"/>
                  </a:lnTo>
                  <a:lnTo>
                    <a:pt x="630" y="798"/>
                  </a:lnTo>
                  <a:lnTo>
                    <a:pt x="636" y="804"/>
                  </a:lnTo>
                  <a:lnTo>
                    <a:pt x="654" y="804"/>
                  </a:lnTo>
                  <a:lnTo>
                    <a:pt x="660" y="798"/>
                  </a:lnTo>
                  <a:lnTo>
                    <a:pt x="672" y="774"/>
                  </a:lnTo>
                  <a:lnTo>
                    <a:pt x="684" y="762"/>
                  </a:lnTo>
                  <a:lnTo>
                    <a:pt x="696" y="762"/>
                  </a:lnTo>
                  <a:lnTo>
                    <a:pt x="702" y="756"/>
                  </a:lnTo>
                  <a:lnTo>
                    <a:pt x="720" y="756"/>
                  </a:lnTo>
                  <a:lnTo>
                    <a:pt x="726" y="750"/>
                  </a:lnTo>
                  <a:lnTo>
                    <a:pt x="732" y="738"/>
                  </a:lnTo>
                  <a:lnTo>
                    <a:pt x="732" y="714"/>
                  </a:lnTo>
                  <a:lnTo>
                    <a:pt x="762" y="714"/>
                  </a:lnTo>
                  <a:lnTo>
                    <a:pt x="786" y="690"/>
                  </a:lnTo>
                  <a:lnTo>
                    <a:pt x="780" y="684"/>
                  </a:lnTo>
                  <a:lnTo>
                    <a:pt x="774" y="672"/>
                  </a:lnTo>
                  <a:lnTo>
                    <a:pt x="774" y="624"/>
                  </a:lnTo>
                  <a:lnTo>
                    <a:pt x="792" y="618"/>
                  </a:lnTo>
                  <a:lnTo>
                    <a:pt x="786" y="618"/>
                  </a:lnTo>
                  <a:lnTo>
                    <a:pt x="756" y="588"/>
                  </a:lnTo>
                  <a:lnTo>
                    <a:pt x="732" y="552"/>
                  </a:lnTo>
                  <a:lnTo>
                    <a:pt x="726" y="528"/>
                  </a:lnTo>
                  <a:lnTo>
                    <a:pt x="714" y="492"/>
                  </a:lnTo>
                  <a:lnTo>
                    <a:pt x="702" y="468"/>
                  </a:lnTo>
                  <a:lnTo>
                    <a:pt x="690" y="462"/>
                  </a:lnTo>
                  <a:lnTo>
                    <a:pt x="684" y="450"/>
                  </a:lnTo>
                  <a:lnTo>
                    <a:pt x="672" y="444"/>
                  </a:lnTo>
                  <a:lnTo>
                    <a:pt x="666" y="432"/>
                  </a:lnTo>
                  <a:lnTo>
                    <a:pt x="654" y="396"/>
                  </a:lnTo>
                  <a:lnTo>
                    <a:pt x="654" y="378"/>
                  </a:lnTo>
                  <a:lnTo>
                    <a:pt x="618" y="336"/>
                  </a:lnTo>
                  <a:lnTo>
                    <a:pt x="618" y="318"/>
                  </a:lnTo>
                  <a:lnTo>
                    <a:pt x="606" y="294"/>
                  </a:lnTo>
                  <a:lnTo>
                    <a:pt x="594" y="282"/>
                  </a:lnTo>
                  <a:lnTo>
                    <a:pt x="588" y="270"/>
                  </a:lnTo>
                  <a:lnTo>
                    <a:pt x="576" y="258"/>
                  </a:lnTo>
                  <a:lnTo>
                    <a:pt x="570" y="246"/>
                  </a:lnTo>
                  <a:lnTo>
                    <a:pt x="558" y="234"/>
                  </a:lnTo>
                  <a:lnTo>
                    <a:pt x="552" y="222"/>
                  </a:lnTo>
                  <a:lnTo>
                    <a:pt x="546" y="216"/>
                  </a:lnTo>
                  <a:lnTo>
                    <a:pt x="552" y="210"/>
                  </a:lnTo>
                  <a:lnTo>
                    <a:pt x="552" y="198"/>
                  </a:lnTo>
                  <a:lnTo>
                    <a:pt x="540" y="174"/>
                  </a:lnTo>
                  <a:lnTo>
                    <a:pt x="528" y="168"/>
                  </a:lnTo>
                  <a:lnTo>
                    <a:pt x="522" y="168"/>
                  </a:lnTo>
                  <a:lnTo>
                    <a:pt x="540" y="144"/>
                  </a:lnTo>
                  <a:lnTo>
                    <a:pt x="558" y="156"/>
                  </a:lnTo>
                  <a:lnTo>
                    <a:pt x="558" y="174"/>
                  </a:lnTo>
                  <a:lnTo>
                    <a:pt x="564" y="186"/>
                  </a:lnTo>
                  <a:lnTo>
                    <a:pt x="576" y="198"/>
                  </a:lnTo>
                  <a:lnTo>
                    <a:pt x="582" y="210"/>
                  </a:lnTo>
                  <a:lnTo>
                    <a:pt x="588" y="216"/>
                  </a:lnTo>
                  <a:lnTo>
                    <a:pt x="588" y="246"/>
                  </a:lnTo>
                  <a:lnTo>
                    <a:pt x="606" y="264"/>
                  </a:lnTo>
                  <a:lnTo>
                    <a:pt x="612" y="276"/>
                  </a:lnTo>
                  <a:lnTo>
                    <a:pt x="636" y="300"/>
                  </a:lnTo>
                  <a:lnTo>
                    <a:pt x="648" y="306"/>
                  </a:lnTo>
                  <a:lnTo>
                    <a:pt x="654" y="306"/>
                  </a:lnTo>
                  <a:lnTo>
                    <a:pt x="666" y="300"/>
                  </a:lnTo>
                  <a:lnTo>
                    <a:pt x="678" y="288"/>
                  </a:lnTo>
                  <a:lnTo>
                    <a:pt x="672" y="270"/>
                  </a:lnTo>
                  <a:lnTo>
                    <a:pt x="684" y="246"/>
                  </a:lnTo>
                  <a:lnTo>
                    <a:pt x="684" y="234"/>
                  </a:lnTo>
                  <a:lnTo>
                    <a:pt x="690" y="222"/>
                  </a:lnTo>
                  <a:lnTo>
                    <a:pt x="690" y="198"/>
                  </a:lnTo>
                  <a:lnTo>
                    <a:pt x="696" y="186"/>
                  </a:lnTo>
                  <a:lnTo>
                    <a:pt x="696" y="180"/>
                  </a:lnTo>
                  <a:lnTo>
                    <a:pt x="702" y="168"/>
                  </a:lnTo>
                  <a:lnTo>
                    <a:pt x="648" y="24"/>
                  </a:lnTo>
                  <a:lnTo>
                    <a:pt x="642" y="24"/>
                  </a:lnTo>
                  <a:lnTo>
                    <a:pt x="636" y="30"/>
                  </a:lnTo>
                  <a:lnTo>
                    <a:pt x="624" y="30"/>
                  </a:lnTo>
                  <a:lnTo>
                    <a:pt x="600" y="42"/>
                  </a:lnTo>
                  <a:lnTo>
                    <a:pt x="576" y="42"/>
                  </a:lnTo>
                  <a:lnTo>
                    <a:pt x="564" y="36"/>
                  </a:lnTo>
                  <a:lnTo>
                    <a:pt x="558" y="30"/>
                  </a:lnTo>
                  <a:lnTo>
                    <a:pt x="552" y="36"/>
                  </a:lnTo>
                  <a:lnTo>
                    <a:pt x="540" y="42"/>
                  </a:lnTo>
                  <a:lnTo>
                    <a:pt x="534" y="42"/>
                  </a:lnTo>
                  <a:lnTo>
                    <a:pt x="510" y="30"/>
                  </a:lnTo>
                  <a:lnTo>
                    <a:pt x="504" y="24"/>
                  </a:lnTo>
                  <a:lnTo>
                    <a:pt x="504" y="18"/>
                  </a:lnTo>
                  <a:lnTo>
                    <a:pt x="498" y="12"/>
                  </a:lnTo>
                  <a:lnTo>
                    <a:pt x="486" y="6"/>
                  </a:lnTo>
                  <a:lnTo>
                    <a:pt x="468" y="6"/>
                  </a:lnTo>
                  <a:lnTo>
                    <a:pt x="456" y="12"/>
                  </a:lnTo>
                  <a:lnTo>
                    <a:pt x="438" y="12"/>
                  </a:lnTo>
                  <a:lnTo>
                    <a:pt x="432" y="18"/>
                  </a:lnTo>
                  <a:lnTo>
                    <a:pt x="420" y="18"/>
                  </a:lnTo>
                  <a:lnTo>
                    <a:pt x="414" y="12"/>
                  </a:lnTo>
                  <a:lnTo>
                    <a:pt x="390" y="12"/>
                  </a:lnTo>
                  <a:lnTo>
                    <a:pt x="378" y="18"/>
                  </a:lnTo>
                  <a:lnTo>
                    <a:pt x="372" y="24"/>
                  </a:lnTo>
                  <a:lnTo>
                    <a:pt x="366" y="36"/>
                  </a:lnTo>
                  <a:lnTo>
                    <a:pt x="360" y="42"/>
                  </a:lnTo>
                  <a:lnTo>
                    <a:pt x="336" y="42"/>
                  </a:lnTo>
                  <a:lnTo>
                    <a:pt x="324" y="54"/>
                  </a:lnTo>
                  <a:lnTo>
                    <a:pt x="312" y="60"/>
                  </a:lnTo>
                  <a:lnTo>
                    <a:pt x="306" y="60"/>
                  </a:lnTo>
                  <a:lnTo>
                    <a:pt x="300" y="54"/>
                  </a:lnTo>
                  <a:lnTo>
                    <a:pt x="288" y="54"/>
                  </a:lnTo>
                  <a:lnTo>
                    <a:pt x="276" y="48"/>
                  </a:lnTo>
                  <a:lnTo>
                    <a:pt x="264" y="48"/>
                  </a:lnTo>
                  <a:lnTo>
                    <a:pt x="258" y="42"/>
                  </a:lnTo>
                  <a:lnTo>
                    <a:pt x="204" y="42"/>
                  </a:lnTo>
                  <a:lnTo>
                    <a:pt x="198" y="36"/>
                  </a:lnTo>
                  <a:lnTo>
                    <a:pt x="186" y="30"/>
                  </a:lnTo>
                  <a:lnTo>
                    <a:pt x="174" y="18"/>
                  </a:lnTo>
                  <a:lnTo>
                    <a:pt x="126" y="18"/>
                  </a:lnTo>
                  <a:lnTo>
                    <a:pt x="120" y="12"/>
                  </a:lnTo>
                  <a:lnTo>
                    <a:pt x="96" y="0"/>
                  </a:lnTo>
                  <a:lnTo>
                    <a:pt x="78" y="0"/>
                  </a:lnTo>
                  <a:lnTo>
                    <a:pt x="66" y="12"/>
                  </a:lnTo>
                  <a:lnTo>
                    <a:pt x="54" y="12"/>
                  </a:lnTo>
                  <a:lnTo>
                    <a:pt x="42" y="6"/>
                  </a:lnTo>
                  <a:lnTo>
                    <a:pt x="36" y="6"/>
                  </a:lnTo>
                  <a:lnTo>
                    <a:pt x="36" y="0"/>
                  </a:lnTo>
                  <a:lnTo>
                    <a:pt x="30" y="0"/>
                  </a:lnTo>
                  <a:lnTo>
                    <a:pt x="12" y="1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35" name="Ecuador" descr="© INSCALE GmbH, 05.05.2010&#10;http://www.presentationload.com/">
              <a:extLst>
                <a:ext uri="{FF2B5EF4-FFF2-40B4-BE49-F238E27FC236}">
                  <a16:creationId xmlns:a16="http://schemas.microsoft.com/office/drawing/2014/main" id="{7DD63D41-6D78-54FF-8970-DF8828F45257}"/>
                </a:ext>
              </a:extLst>
            </p:cNvPr>
            <p:cNvSpPr>
              <a:spLocks noEditPoints="1"/>
            </p:cNvSpPr>
            <p:nvPr/>
          </p:nvSpPr>
          <p:spPr bwMode="gray">
            <a:xfrm>
              <a:off x="2045927" y="3169561"/>
              <a:ext cx="157132" cy="200121"/>
            </a:xfrm>
            <a:custGeom>
              <a:avLst/>
              <a:gdLst>
                <a:gd name="T0" fmla="*/ 2147483647 w 414"/>
                <a:gd name="T1" fmla="*/ 2147483647 h 528"/>
                <a:gd name="T2" fmla="*/ 2147483647 w 414"/>
                <a:gd name="T3" fmla="*/ 2147483647 h 528"/>
                <a:gd name="T4" fmla="*/ 2147483647 w 414"/>
                <a:gd name="T5" fmla="*/ 2147483647 h 528"/>
                <a:gd name="T6" fmla="*/ 2147483647 w 414"/>
                <a:gd name="T7" fmla="*/ 2147483647 h 528"/>
                <a:gd name="T8" fmla="*/ 2147483647 w 414"/>
                <a:gd name="T9" fmla="*/ 2147483647 h 528"/>
                <a:gd name="T10" fmla="*/ 2147483647 w 414"/>
                <a:gd name="T11" fmla="*/ 2147483647 h 528"/>
                <a:gd name="T12" fmla="*/ 2147483647 w 414"/>
                <a:gd name="T13" fmla="*/ 2147483647 h 528"/>
                <a:gd name="T14" fmla="*/ 2147483647 w 414"/>
                <a:gd name="T15" fmla="*/ 2147483647 h 528"/>
                <a:gd name="T16" fmla="*/ 2147483647 w 414"/>
                <a:gd name="T17" fmla="*/ 2147483647 h 528"/>
                <a:gd name="T18" fmla="*/ 2147483647 w 414"/>
                <a:gd name="T19" fmla="*/ 2147483647 h 528"/>
                <a:gd name="T20" fmla="*/ 2147483647 w 414"/>
                <a:gd name="T21" fmla="*/ 2147483647 h 528"/>
                <a:gd name="T22" fmla="*/ 2147483647 w 414"/>
                <a:gd name="T23" fmla="*/ 2147483647 h 528"/>
                <a:gd name="T24" fmla="*/ 2147483647 w 414"/>
                <a:gd name="T25" fmla="*/ 2147483647 h 528"/>
                <a:gd name="T26" fmla="*/ 2147483647 w 414"/>
                <a:gd name="T27" fmla="*/ 2147483647 h 528"/>
                <a:gd name="T28" fmla="*/ 2147483647 w 414"/>
                <a:gd name="T29" fmla="*/ 2147483647 h 528"/>
                <a:gd name="T30" fmla="*/ 2147483647 w 414"/>
                <a:gd name="T31" fmla="*/ 2147483647 h 528"/>
                <a:gd name="T32" fmla="*/ 2147483647 w 414"/>
                <a:gd name="T33" fmla="*/ 2147483647 h 528"/>
                <a:gd name="T34" fmla="*/ 2147483647 w 414"/>
                <a:gd name="T35" fmla="*/ 2147483647 h 528"/>
                <a:gd name="T36" fmla="*/ 2147483647 w 414"/>
                <a:gd name="T37" fmla="*/ 2147483647 h 528"/>
                <a:gd name="T38" fmla="*/ 2147483647 w 414"/>
                <a:gd name="T39" fmla="*/ 2147483647 h 528"/>
                <a:gd name="T40" fmla="*/ 2147483647 w 414"/>
                <a:gd name="T41" fmla="*/ 2147483647 h 528"/>
                <a:gd name="T42" fmla="*/ 2147483647 w 414"/>
                <a:gd name="T43" fmla="*/ 2147483647 h 528"/>
                <a:gd name="T44" fmla="*/ 2147483647 w 414"/>
                <a:gd name="T45" fmla="*/ 2147483647 h 528"/>
                <a:gd name="T46" fmla="*/ 2147483647 w 414"/>
                <a:gd name="T47" fmla="*/ 2147483647 h 528"/>
                <a:gd name="T48" fmla="*/ 2147483647 w 414"/>
                <a:gd name="T49" fmla="*/ 2147483647 h 528"/>
                <a:gd name="T50" fmla="*/ 2147483647 w 414"/>
                <a:gd name="T51" fmla="*/ 2147483647 h 528"/>
                <a:gd name="T52" fmla="*/ 2147483647 w 414"/>
                <a:gd name="T53" fmla="*/ 2147483647 h 528"/>
                <a:gd name="T54" fmla="*/ 2147483647 w 414"/>
                <a:gd name="T55" fmla="*/ 2147483647 h 528"/>
                <a:gd name="T56" fmla="*/ 2147483647 w 414"/>
                <a:gd name="T57" fmla="*/ 2147483647 h 528"/>
                <a:gd name="T58" fmla="*/ 2147483647 w 414"/>
                <a:gd name="T59" fmla="*/ 2147483647 h 528"/>
                <a:gd name="T60" fmla="*/ 2147483647 w 414"/>
                <a:gd name="T61" fmla="*/ 2147483647 h 528"/>
                <a:gd name="T62" fmla="*/ 2147483647 w 414"/>
                <a:gd name="T63" fmla="*/ 2147483647 h 528"/>
                <a:gd name="T64" fmla="*/ 2147483647 w 414"/>
                <a:gd name="T65" fmla="*/ 2147483647 h 528"/>
                <a:gd name="T66" fmla="*/ 2147483647 w 414"/>
                <a:gd name="T67" fmla="*/ 2147483647 h 528"/>
                <a:gd name="T68" fmla="*/ 2147483647 w 414"/>
                <a:gd name="T69" fmla="*/ 2147483647 h 528"/>
                <a:gd name="T70" fmla="*/ 2147483647 w 414"/>
                <a:gd name="T71" fmla="*/ 2147483647 h 528"/>
                <a:gd name="T72" fmla="*/ 2147483647 w 414"/>
                <a:gd name="T73" fmla="*/ 2147483647 h 528"/>
                <a:gd name="T74" fmla="*/ 2147483647 w 414"/>
                <a:gd name="T75" fmla="*/ 2147483647 h 528"/>
                <a:gd name="T76" fmla="*/ 2147483647 w 414"/>
                <a:gd name="T77" fmla="*/ 2147483647 h 528"/>
                <a:gd name="T78" fmla="*/ 2147483647 w 414"/>
                <a:gd name="T79" fmla="*/ 2147483647 h 528"/>
                <a:gd name="T80" fmla="*/ 2147483647 w 414"/>
                <a:gd name="T81" fmla="*/ 2147483647 h 528"/>
                <a:gd name="T82" fmla="*/ 2147483647 w 414"/>
                <a:gd name="T83" fmla="*/ 2147483647 h 528"/>
                <a:gd name="T84" fmla="*/ 2147483647 w 414"/>
                <a:gd name="T85" fmla="*/ 2147483647 h 528"/>
                <a:gd name="T86" fmla="*/ 2147483647 w 414"/>
                <a:gd name="T87" fmla="*/ 2147483647 h 528"/>
                <a:gd name="T88" fmla="*/ 2147483647 w 414"/>
                <a:gd name="T89" fmla="*/ 2147483647 h 528"/>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14"/>
                <a:gd name="T136" fmla="*/ 0 h 528"/>
                <a:gd name="T137" fmla="*/ 414 w 414"/>
                <a:gd name="T138" fmla="*/ 528 h 528"/>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14" h="528">
                  <a:moveTo>
                    <a:pt x="60" y="372"/>
                  </a:moveTo>
                  <a:lnTo>
                    <a:pt x="72" y="366"/>
                  </a:lnTo>
                  <a:lnTo>
                    <a:pt x="78" y="360"/>
                  </a:lnTo>
                  <a:lnTo>
                    <a:pt x="78" y="342"/>
                  </a:lnTo>
                  <a:lnTo>
                    <a:pt x="72" y="342"/>
                  </a:lnTo>
                  <a:lnTo>
                    <a:pt x="54" y="360"/>
                  </a:lnTo>
                  <a:lnTo>
                    <a:pt x="54" y="372"/>
                  </a:lnTo>
                  <a:lnTo>
                    <a:pt x="60" y="372"/>
                  </a:lnTo>
                  <a:close/>
                  <a:moveTo>
                    <a:pt x="414" y="174"/>
                  </a:moveTo>
                  <a:lnTo>
                    <a:pt x="390" y="156"/>
                  </a:lnTo>
                  <a:lnTo>
                    <a:pt x="396" y="156"/>
                  </a:lnTo>
                  <a:lnTo>
                    <a:pt x="396" y="150"/>
                  </a:lnTo>
                  <a:lnTo>
                    <a:pt x="402" y="150"/>
                  </a:lnTo>
                  <a:lnTo>
                    <a:pt x="402" y="126"/>
                  </a:lnTo>
                  <a:lnTo>
                    <a:pt x="372" y="126"/>
                  </a:lnTo>
                  <a:lnTo>
                    <a:pt x="360" y="114"/>
                  </a:lnTo>
                  <a:lnTo>
                    <a:pt x="360" y="108"/>
                  </a:lnTo>
                  <a:lnTo>
                    <a:pt x="354" y="102"/>
                  </a:lnTo>
                  <a:lnTo>
                    <a:pt x="354" y="96"/>
                  </a:lnTo>
                  <a:lnTo>
                    <a:pt x="342" y="90"/>
                  </a:lnTo>
                  <a:lnTo>
                    <a:pt x="336" y="90"/>
                  </a:lnTo>
                  <a:lnTo>
                    <a:pt x="330" y="96"/>
                  </a:lnTo>
                  <a:lnTo>
                    <a:pt x="330" y="108"/>
                  </a:lnTo>
                  <a:lnTo>
                    <a:pt x="306" y="108"/>
                  </a:lnTo>
                  <a:lnTo>
                    <a:pt x="300" y="102"/>
                  </a:lnTo>
                  <a:lnTo>
                    <a:pt x="288" y="96"/>
                  </a:lnTo>
                  <a:lnTo>
                    <a:pt x="282" y="102"/>
                  </a:lnTo>
                  <a:lnTo>
                    <a:pt x="270" y="102"/>
                  </a:lnTo>
                  <a:lnTo>
                    <a:pt x="258" y="96"/>
                  </a:lnTo>
                  <a:lnTo>
                    <a:pt x="252" y="90"/>
                  </a:lnTo>
                  <a:lnTo>
                    <a:pt x="252" y="84"/>
                  </a:lnTo>
                  <a:lnTo>
                    <a:pt x="246" y="72"/>
                  </a:lnTo>
                  <a:lnTo>
                    <a:pt x="240" y="66"/>
                  </a:lnTo>
                  <a:lnTo>
                    <a:pt x="228" y="60"/>
                  </a:lnTo>
                  <a:lnTo>
                    <a:pt x="210" y="60"/>
                  </a:lnTo>
                  <a:lnTo>
                    <a:pt x="204" y="48"/>
                  </a:lnTo>
                  <a:lnTo>
                    <a:pt x="168" y="30"/>
                  </a:lnTo>
                  <a:lnTo>
                    <a:pt x="162" y="18"/>
                  </a:lnTo>
                  <a:lnTo>
                    <a:pt x="150" y="12"/>
                  </a:lnTo>
                  <a:lnTo>
                    <a:pt x="144" y="0"/>
                  </a:lnTo>
                  <a:lnTo>
                    <a:pt x="144" y="12"/>
                  </a:lnTo>
                  <a:lnTo>
                    <a:pt x="150" y="18"/>
                  </a:lnTo>
                  <a:lnTo>
                    <a:pt x="150" y="36"/>
                  </a:lnTo>
                  <a:lnTo>
                    <a:pt x="144" y="42"/>
                  </a:lnTo>
                  <a:lnTo>
                    <a:pt x="120" y="54"/>
                  </a:lnTo>
                  <a:lnTo>
                    <a:pt x="102" y="54"/>
                  </a:lnTo>
                  <a:lnTo>
                    <a:pt x="96" y="42"/>
                  </a:lnTo>
                  <a:lnTo>
                    <a:pt x="90" y="42"/>
                  </a:lnTo>
                  <a:lnTo>
                    <a:pt x="78" y="54"/>
                  </a:lnTo>
                  <a:lnTo>
                    <a:pt x="66" y="60"/>
                  </a:lnTo>
                  <a:lnTo>
                    <a:pt x="60" y="72"/>
                  </a:lnTo>
                  <a:lnTo>
                    <a:pt x="60" y="84"/>
                  </a:lnTo>
                  <a:lnTo>
                    <a:pt x="66" y="90"/>
                  </a:lnTo>
                  <a:lnTo>
                    <a:pt x="72" y="102"/>
                  </a:lnTo>
                  <a:lnTo>
                    <a:pt x="72" y="120"/>
                  </a:lnTo>
                  <a:lnTo>
                    <a:pt x="66" y="126"/>
                  </a:lnTo>
                  <a:lnTo>
                    <a:pt x="54" y="132"/>
                  </a:lnTo>
                  <a:lnTo>
                    <a:pt x="42" y="144"/>
                  </a:lnTo>
                  <a:lnTo>
                    <a:pt x="42" y="162"/>
                  </a:lnTo>
                  <a:lnTo>
                    <a:pt x="48" y="168"/>
                  </a:lnTo>
                  <a:lnTo>
                    <a:pt x="54" y="180"/>
                  </a:lnTo>
                  <a:lnTo>
                    <a:pt x="36" y="180"/>
                  </a:lnTo>
                  <a:lnTo>
                    <a:pt x="36" y="198"/>
                  </a:lnTo>
                  <a:lnTo>
                    <a:pt x="0" y="216"/>
                  </a:lnTo>
                  <a:lnTo>
                    <a:pt x="24" y="228"/>
                  </a:lnTo>
                  <a:lnTo>
                    <a:pt x="12" y="258"/>
                  </a:lnTo>
                  <a:lnTo>
                    <a:pt x="24" y="270"/>
                  </a:lnTo>
                  <a:lnTo>
                    <a:pt x="24" y="282"/>
                  </a:lnTo>
                  <a:lnTo>
                    <a:pt x="6" y="300"/>
                  </a:lnTo>
                  <a:lnTo>
                    <a:pt x="0" y="300"/>
                  </a:lnTo>
                  <a:lnTo>
                    <a:pt x="12" y="312"/>
                  </a:lnTo>
                  <a:lnTo>
                    <a:pt x="6" y="318"/>
                  </a:lnTo>
                  <a:lnTo>
                    <a:pt x="6" y="324"/>
                  </a:lnTo>
                  <a:lnTo>
                    <a:pt x="18" y="336"/>
                  </a:lnTo>
                  <a:lnTo>
                    <a:pt x="30" y="342"/>
                  </a:lnTo>
                  <a:lnTo>
                    <a:pt x="60" y="342"/>
                  </a:lnTo>
                  <a:lnTo>
                    <a:pt x="72" y="330"/>
                  </a:lnTo>
                  <a:lnTo>
                    <a:pt x="72" y="324"/>
                  </a:lnTo>
                  <a:lnTo>
                    <a:pt x="96" y="330"/>
                  </a:lnTo>
                  <a:lnTo>
                    <a:pt x="102" y="342"/>
                  </a:lnTo>
                  <a:lnTo>
                    <a:pt x="102" y="348"/>
                  </a:lnTo>
                  <a:lnTo>
                    <a:pt x="96" y="366"/>
                  </a:lnTo>
                  <a:lnTo>
                    <a:pt x="90" y="372"/>
                  </a:lnTo>
                  <a:lnTo>
                    <a:pt x="90" y="384"/>
                  </a:lnTo>
                  <a:lnTo>
                    <a:pt x="84" y="396"/>
                  </a:lnTo>
                  <a:lnTo>
                    <a:pt x="72" y="402"/>
                  </a:lnTo>
                  <a:lnTo>
                    <a:pt x="66" y="402"/>
                  </a:lnTo>
                  <a:lnTo>
                    <a:pt x="60" y="408"/>
                  </a:lnTo>
                  <a:lnTo>
                    <a:pt x="54" y="408"/>
                  </a:lnTo>
                  <a:lnTo>
                    <a:pt x="60" y="408"/>
                  </a:lnTo>
                  <a:lnTo>
                    <a:pt x="72" y="414"/>
                  </a:lnTo>
                  <a:lnTo>
                    <a:pt x="78" y="414"/>
                  </a:lnTo>
                  <a:lnTo>
                    <a:pt x="78" y="420"/>
                  </a:lnTo>
                  <a:lnTo>
                    <a:pt x="72" y="426"/>
                  </a:lnTo>
                  <a:lnTo>
                    <a:pt x="66" y="438"/>
                  </a:lnTo>
                  <a:lnTo>
                    <a:pt x="54" y="444"/>
                  </a:lnTo>
                  <a:lnTo>
                    <a:pt x="48" y="456"/>
                  </a:lnTo>
                  <a:lnTo>
                    <a:pt x="42" y="462"/>
                  </a:lnTo>
                  <a:lnTo>
                    <a:pt x="54" y="474"/>
                  </a:lnTo>
                  <a:lnTo>
                    <a:pt x="42" y="486"/>
                  </a:lnTo>
                  <a:lnTo>
                    <a:pt x="48" y="492"/>
                  </a:lnTo>
                  <a:lnTo>
                    <a:pt x="54" y="492"/>
                  </a:lnTo>
                  <a:lnTo>
                    <a:pt x="66" y="486"/>
                  </a:lnTo>
                  <a:lnTo>
                    <a:pt x="78" y="474"/>
                  </a:lnTo>
                  <a:lnTo>
                    <a:pt x="90" y="486"/>
                  </a:lnTo>
                  <a:lnTo>
                    <a:pt x="120" y="486"/>
                  </a:lnTo>
                  <a:lnTo>
                    <a:pt x="120" y="492"/>
                  </a:lnTo>
                  <a:lnTo>
                    <a:pt x="126" y="498"/>
                  </a:lnTo>
                  <a:lnTo>
                    <a:pt x="126" y="516"/>
                  </a:lnTo>
                  <a:lnTo>
                    <a:pt x="132" y="528"/>
                  </a:lnTo>
                  <a:lnTo>
                    <a:pt x="150" y="528"/>
                  </a:lnTo>
                  <a:lnTo>
                    <a:pt x="150" y="522"/>
                  </a:lnTo>
                  <a:lnTo>
                    <a:pt x="156" y="516"/>
                  </a:lnTo>
                  <a:lnTo>
                    <a:pt x="156" y="510"/>
                  </a:lnTo>
                  <a:lnTo>
                    <a:pt x="162" y="504"/>
                  </a:lnTo>
                  <a:lnTo>
                    <a:pt x="180" y="504"/>
                  </a:lnTo>
                  <a:lnTo>
                    <a:pt x="180" y="474"/>
                  </a:lnTo>
                  <a:lnTo>
                    <a:pt x="186" y="462"/>
                  </a:lnTo>
                  <a:lnTo>
                    <a:pt x="186" y="438"/>
                  </a:lnTo>
                  <a:lnTo>
                    <a:pt x="198" y="426"/>
                  </a:lnTo>
                  <a:lnTo>
                    <a:pt x="198" y="408"/>
                  </a:lnTo>
                  <a:lnTo>
                    <a:pt x="210" y="402"/>
                  </a:lnTo>
                  <a:lnTo>
                    <a:pt x="210" y="396"/>
                  </a:lnTo>
                  <a:lnTo>
                    <a:pt x="228" y="378"/>
                  </a:lnTo>
                  <a:lnTo>
                    <a:pt x="246" y="366"/>
                  </a:lnTo>
                  <a:lnTo>
                    <a:pt x="264" y="360"/>
                  </a:lnTo>
                  <a:lnTo>
                    <a:pt x="324" y="330"/>
                  </a:lnTo>
                  <a:lnTo>
                    <a:pt x="342" y="318"/>
                  </a:lnTo>
                  <a:lnTo>
                    <a:pt x="354" y="300"/>
                  </a:lnTo>
                  <a:lnTo>
                    <a:pt x="366" y="288"/>
                  </a:lnTo>
                  <a:lnTo>
                    <a:pt x="372" y="276"/>
                  </a:lnTo>
                  <a:lnTo>
                    <a:pt x="384" y="264"/>
                  </a:lnTo>
                  <a:lnTo>
                    <a:pt x="390" y="252"/>
                  </a:lnTo>
                  <a:lnTo>
                    <a:pt x="402" y="210"/>
                  </a:lnTo>
                  <a:lnTo>
                    <a:pt x="414" y="204"/>
                  </a:lnTo>
                  <a:lnTo>
                    <a:pt x="414" y="17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36" name="East Timor" descr="© INSCALE GmbH, 05.05.2010&#10;http://www.presentationload.com/">
              <a:extLst>
                <a:ext uri="{FF2B5EF4-FFF2-40B4-BE49-F238E27FC236}">
                  <a16:creationId xmlns:a16="http://schemas.microsoft.com/office/drawing/2014/main" id="{7E2598A4-88EE-FE3B-B569-7436C6DFB545}"/>
                </a:ext>
              </a:extLst>
            </p:cNvPr>
            <p:cNvSpPr>
              <a:spLocks noEditPoints="1"/>
            </p:cNvSpPr>
            <p:nvPr/>
          </p:nvSpPr>
          <p:spPr bwMode="gray">
            <a:xfrm>
              <a:off x="7570729" y="3470482"/>
              <a:ext cx="94872" cy="44471"/>
            </a:xfrm>
            <a:custGeom>
              <a:avLst/>
              <a:gdLst>
                <a:gd name="T0" fmla="*/ 2147483647 w 252"/>
                <a:gd name="T1" fmla="*/ 0 h 120"/>
                <a:gd name="T2" fmla="*/ 2147483647 w 252"/>
                <a:gd name="T3" fmla="*/ 2147483647 h 120"/>
                <a:gd name="T4" fmla="*/ 2147483647 w 252"/>
                <a:gd name="T5" fmla="*/ 2147483647 h 120"/>
                <a:gd name="T6" fmla="*/ 2147483647 w 252"/>
                <a:gd name="T7" fmla="*/ 2147483647 h 120"/>
                <a:gd name="T8" fmla="*/ 2147483647 w 252"/>
                <a:gd name="T9" fmla="*/ 2147483647 h 120"/>
                <a:gd name="T10" fmla="*/ 2147483647 w 252"/>
                <a:gd name="T11" fmla="*/ 2147483647 h 120"/>
                <a:gd name="T12" fmla="*/ 2147483647 w 252"/>
                <a:gd name="T13" fmla="*/ 2147483647 h 120"/>
                <a:gd name="T14" fmla="*/ 2147483647 w 252"/>
                <a:gd name="T15" fmla="*/ 2147483647 h 120"/>
                <a:gd name="T16" fmla="*/ 2147483647 w 252"/>
                <a:gd name="T17" fmla="*/ 2147483647 h 120"/>
                <a:gd name="T18" fmla="*/ 2147483647 w 252"/>
                <a:gd name="T19" fmla="*/ 2147483647 h 120"/>
                <a:gd name="T20" fmla="*/ 2147483647 w 252"/>
                <a:gd name="T21" fmla="*/ 2147483647 h 120"/>
                <a:gd name="T22" fmla="*/ 2147483647 w 252"/>
                <a:gd name="T23" fmla="*/ 2147483647 h 120"/>
                <a:gd name="T24" fmla="*/ 2147483647 w 252"/>
                <a:gd name="T25" fmla="*/ 2147483647 h 120"/>
                <a:gd name="T26" fmla="*/ 2147483647 w 252"/>
                <a:gd name="T27" fmla="*/ 2147483647 h 120"/>
                <a:gd name="T28" fmla="*/ 2147483647 w 252"/>
                <a:gd name="T29" fmla="*/ 2147483647 h 120"/>
                <a:gd name="T30" fmla="*/ 2147483647 w 252"/>
                <a:gd name="T31" fmla="*/ 2147483647 h 120"/>
                <a:gd name="T32" fmla="*/ 2147483647 w 252"/>
                <a:gd name="T33" fmla="*/ 2147483647 h 120"/>
                <a:gd name="T34" fmla="*/ 2147483647 w 252"/>
                <a:gd name="T35" fmla="*/ 2147483647 h 120"/>
                <a:gd name="T36" fmla="*/ 2147483647 w 252"/>
                <a:gd name="T37" fmla="*/ 2147483647 h 120"/>
                <a:gd name="T38" fmla="*/ 2147483647 w 252"/>
                <a:gd name="T39" fmla="*/ 2147483647 h 120"/>
                <a:gd name="T40" fmla="*/ 2147483647 w 252"/>
                <a:gd name="T41" fmla="*/ 2147483647 h 120"/>
                <a:gd name="T42" fmla="*/ 2147483647 w 252"/>
                <a:gd name="T43" fmla="*/ 2147483647 h 120"/>
                <a:gd name="T44" fmla="*/ 2147483647 w 252"/>
                <a:gd name="T45" fmla="*/ 2147483647 h 120"/>
                <a:gd name="T46" fmla="*/ 2147483647 w 252"/>
                <a:gd name="T47" fmla="*/ 0 h 120"/>
                <a:gd name="T48" fmla="*/ 0 w 252"/>
                <a:gd name="T49" fmla="*/ 2147483647 h 120"/>
                <a:gd name="T50" fmla="*/ 2147483647 w 252"/>
                <a:gd name="T51" fmla="*/ 2147483647 h 120"/>
                <a:gd name="T52" fmla="*/ 2147483647 w 252"/>
                <a:gd name="T53" fmla="*/ 2147483647 h 120"/>
                <a:gd name="T54" fmla="*/ 2147483647 w 252"/>
                <a:gd name="T55" fmla="*/ 2147483647 h 120"/>
                <a:gd name="T56" fmla="*/ 2147483647 w 252"/>
                <a:gd name="T57" fmla="*/ 2147483647 h 120"/>
                <a:gd name="T58" fmla="*/ 2147483647 w 252"/>
                <a:gd name="T59" fmla="*/ 2147483647 h 120"/>
                <a:gd name="T60" fmla="*/ 2147483647 w 252"/>
                <a:gd name="T61" fmla="*/ 2147483647 h 120"/>
                <a:gd name="T62" fmla="*/ 2147483647 w 252"/>
                <a:gd name="T63" fmla="*/ 2147483647 h 120"/>
                <a:gd name="T64" fmla="*/ 0 w 252"/>
                <a:gd name="T65" fmla="*/ 2147483647 h 12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52"/>
                <a:gd name="T100" fmla="*/ 0 h 120"/>
                <a:gd name="T101" fmla="*/ 252 w 252"/>
                <a:gd name="T102" fmla="*/ 120 h 120"/>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52" h="120">
                  <a:moveTo>
                    <a:pt x="228" y="0"/>
                  </a:moveTo>
                  <a:lnTo>
                    <a:pt x="204" y="24"/>
                  </a:lnTo>
                  <a:lnTo>
                    <a:pt x="114" y="24"/>
                  </a:lnTo>
                  <a:lnTo>
                    <a:pt x="108" y="30"/>
                  </a:lnTo>
                  <a:lnTo>
                    <a:pt x="102" y="42"/>
                  </a:lnTo>
                  <a:lnTo>
                    <a:pt x="96" y="48"/>
                  </a:lnTo>
                  <a:lnTo>
                    <a:pt x="90" y="48"/>
                  </a:lnTo>
                  <a:lnTo>
                    <a:pt x="78" y="54"/>
                  </a:lnTo>
                  <a:lnTo>
                    <a:pt x="90" y="72"/>
                  </a:lnTo>
                  <a:lnTo>
                    <a:pt x="84" y="78"/>
                  </a:lnTo>
                  <a:lnTo>
                    <a:pt x="72" y="102"/>
                  </a:lnTo>
                  <a:lnTo>
                    <a:pt x="72" y="114"/>
                  </a:lnTo>
                  <a:lnTo>
                    <a:pt x="78" y="120"/>
                  </a:lnTo>
                  <a:lnTo>
                    <a:pt x="78" y="114"/>
                  </a:lnTo>
                  <a:lnTo>
                    <a:pt x="84" y="108"/>
                  </a:lnTo>
                  <a:lnTo>
                    <a:pt x="96" y="108"/>
                  </a:lnTo>
                  <a:lnTo>
                    <a:pt x="132" y="84"/>
                  </a:lnTo>
                  <a:lnTo>
                    <a:pt x="138" y="90"/>
                  </a:lnTo>
                  <a:lnTo>
                    <a:pt x="162" y="90"/>
                  </a:lnTo>
                  <a:lnTo>
                    <a:pt x="186" y="78"/>
                  </a:lnTo>
                  <a:lnTo>
                    <a:pt x="198" y="66"/>
                  </a:lnTo>
                  <a:lnTo>
                    <a:pt x="210" y="60"/>
                  </a:lnTo>
                  <a:lnTo>
                    <a:pt x="252" y="18"/>
                  </a:lnTo>
                  <a:lnTo>
                    <a:pt x="228" y="0"/>
                  </a:lnTo>
                  <a:close/>
                  <a:moveTo>
                    <a:pt x="0" y="90"/>
                  </a:moveTo>
                  <a:lnTo>
                    <a:pt x="6" y="102"/>
                  </a:lnTo>
                  <a:lnTo>
                    <a:pt x="18" y="96"/>
                  </a:lnTo>
                  <a:lnTo>
                    <a:pt x="24" y="90"/>
                  </a:lnTo>
                  <a:lnTo>
                    <a:pt x="36" y="90"/>
                  </a:lnTo>
                  <a:lnTo>
                    <a:pt x="36" y="84"/>
                  </a:lnTo>
                  <a:lnTo>
                    <a:pt x="42" y="72"/>
                  </a:lnTo>
                  <a:lnTo>
                    <a:pt x="18" y="72"/>
                  </a:lnTo>
                  <a:lnTo>
                    <a:pt x="0" y="9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37" name="Dominican Republic" descr="© INSCALE GmbH, 05.05.2010&#10;http://www.presentationload.com/">
              <a:extLst>
                <a:ext uri="{FF2B5EF4-FFF2-40B4-BE49-F238E27FC236}">
                  <a16:creationId xmlns:a16="http://schemas.microsoft.com/office/drawing/2014/main" id="{88D8B649-5AC1-CE41-AF63-93C6C7C3F1A2}"/>
                </a:ext>
              </a:extLst>
            </p:cNvPr>
            <p:cNvSpPr>
              <a:spLocks/>
            </p:cNvSpPr>
            <p:nvPr/>
          </p:nvSpPr>
          <p:spPr bwMode="gray">
            <a:xfrm>
              <a:off x="2326096" y="2610703"/>
              <a:ext cx="94872" cy="63743"/>
            </a:xfrm>
            <a:custGeom>
              <a:avLst/>
              <a:gdLst>
                <a:gd name="T0" fmla="*/ 2147483647 w 252"/>
                <a:gd name="T1" fmla="*/ 2147483647 h 168"/>
                <a:gd name="T2" fmla="*/ 2147483647 w 252"/>
                <a:gd name="T3" fmla="*/ 2147483647 h 168"/>
                <a:gd name="T4" fmla="*/ 2147483647 w 252"/>
                <a:gd name="T5" fmla="*/ 2147483647 h 168"/>
                <a:gd name="T6" fmla="*/ 2147483647 w 252"/>
                <a:gd name="T7" fmla="*/ 2147483647 h 168"/>
                <a:gd name="T8" fmla="*/ 2147483647 w 252"/>
                <a:gd name="T9" fmla="*/ 2147483647 h 168"/>
                <a:gd name="T10" fmla="*/ 2147483647 w 252"/>
                <a:gd name="T11" fmla="*/ 2147483647 h 168"/>
                <a:gd name="T12" fmla="*/ 2147483647 w 252"/>
                <a:gd name="T13" fmla="*/ 2147483647 h 168"/>
                <a:gd name="T14" fmla="*/ 2147483647 w 252"/>
                <a:gd name="T15" fmla="*/ 2147483647 h 168"/>
                <a:gd name="T16" fmla="*/ 2147483647 w 252"/>
                <a:gd name="T17" fmla="*/ 2147483647 h 168"/>
                <a:gd name="T18" fmla="*/ 2147483647 w 252"/>
                <a:gd name="T19" fmla="*/ 2147483647 h 168"/>
                <a:gd name="T20" fmla="*/ 2147483647 w 252"/>
                <a:gd name="T21" fmla="*/ 0 h 168"/>
                <a:gd name="T22" fmla="*/ 2147483647 w 252"/>
                <a:gd name="T23" fmla="*/ 0 h 168"/>
                <a:gd name="T24" fmla="*/ 2147483647 w 252"/>
                <a:gd name="T25" fmla="*/ 2147483647 h 168"/>
                <a:gd name="T26" fmla="*/ 2147483647 w 252"/>
                <a:gd name="T27" fmla="*/ 2147483647 h 168"/>
                <a:gd name="T28" fmla="*/ 2147483647 w 252"/>
                <a:gd name="T29" fmla="*/ 2147483647 h 168"/>
                <a:gd name="T30" fmla="*/ 2147483647 w 252"/>
                <a:gd name="T31" fmla="*/ 2147483647 h 168"/>
                <a:gd name="T32" fmla="*/ 2147483647 w 252"/>
                <a:gd name="T33" fmla="*/ 2147483647 h 168"/>
                <a:gd name="T34" fmla="*/ 2147483647 w 252"/>
                <a:gd name="T35" fmla="*/ 2147483647 h 168"/>
                <a:gd name="T36" fmla="*/ 2147483647 w 252"/>
                <a:gd name="T37" fmla="*/ 2147483647 h 168"/>
                <a:gd name="T38" fmla="*/ 2147483647 w 252"/>
                <a:gd name="T39" fmla="*/ 2147483647 h 168"/>
                <a:gd name="T40" fmla="*/ 2147483647 w 252"/>
                <a:gd name="T41" fmla="*/ 2147483647 h 168"/>
                <a:gd name="T42" fmla="*/ 0 w 252"/>
                <a:gd name="T43" fmla="*/ 2147483647 h 168"/>
                <a:gd name="T44" fmla="*/ 0 w 252"/>
                <a:gd name="T45" fmla="*/ 2147483647 h 168"/>
                <a:gd name="T46" fmla="*/ 2147483647 w 252"/>
                <a:gd name="T47" fmla="*/ 2147483647 h 168"/>
                <a:gd name="T48" fmla="*/ 0 w 252"/>
                <a:gd name="T49" fmla="*/ 2147483647 h 168"/>
                <a:gd name="T50" fmla="*/ 2147483647 w 252"/>
                <a:gd name="T51" fmla="*/ 2147483647 h 168"/>
                <a:gd name="T52" fmla="*/ 2147483647 w 252"/>
                <a:gd name="T53" fmla="*/ 2147483647 h 168"/>
                <a:gd name="T54" fmla="*/ 2147483647 w 252"/>
                <a:gd name="T55" fmla="*/ 2147483647 h 168"/>
                <a:gd name="T56" fmla="*/ 2147483647 w 252"/>
                <a:gd name="T57" fmla="*/ 2147483647 h 168"/>
                <a:gd name="T58" fmla="*/ 2147483647 w 252"/>
                <a:gd name="T59" fmla="*/ 2147483647 h 168"/>
                <a:gd name="T60" fmla="*/ 2147483647 w 252"/>
                <a:gd name="T61" fmla="*/ 2147483647 h 168"/>
                <a:gd name="T62" fmla="*/ 2147483647 w 252"/>
                <a:gd name="T63" fmla="*/ 2147483647 h 168"/>
                <a:gd name="T64" fmla="*/ 2147483647 w 252"/>
                <a:gd name="T65" fmla="*/ 2147483647 h 168"/>
                <a:gd name="T66" fmla="*/ 2147483647 w 252"/>
                <a:gd name="T67" fmla="*/ 2147483647 h 16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52"/>
                <a:gd name="T103" fmla="*/ 0 h 168"/>
                <a:gd name="T104" fmla="*/ 252 w 252"/>
                <a:gd name="T105" fmla="*/ 168 h 16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52" h="168">
                  <a:moveTo>
                    <a:pt x="246" y="102"/>
                  </a:moveTo>
                  <a:lnTo>
                    <a:pt x="234" y="96"/>
                  </a:lnTo>
                  <a:lnTo>
                    <a:pt x="216" y="78"/>
                  </a:lnTo>
                  <a:lnTo>
                    <a:pt x="192" y="66"/>
                  </a:lnTo>
                  <a:lnTo>
                    <a:pt x="156" y="54"/>
                  </a:lnTo>
                  <a:lnTo>
                    <a:pt x="132" y="42"/>
                  </a:lnTo>
                  <a:lnTo>
                    <a:pt x="126" y="30"/>
                  </a:lnTo>
                  <a:lnTo>
                    <a:pt x="108" y="12"/>
                  </a:lnTo>
                  <a:lnTo>
                    <a:pt x="96" y="6"/>
                  </a:lnTo>
                  <a:lnTo>
                    <a:pt x="84" y="6"/>
                  </a:lnTo>
                  <a:lnTo>
                    <a:pt x="60" y="0"/>
                  </a:lnTo>
                  <a:lnTo>
                    <a:pt x="30" y="0"/>
                  </a:lnTo>
                  <a:lnTo>
                    <a:pt x="24" y="6"/>
                  </a:lnTo>
                  <a:lnTo>
                    <a:pt x="18" y="6"/>
                  </a:lnTo>
                  <a:lnTo>
                    <a:pt x="30" y="42"/>
                  </a:lnTo>
                  <a:lnTo>
                    <a:pt x="30" y="54"/>
                  </a:lnTo>
                  <a:lnTo>
                    <a:pt x="24" y="60"/>
                  </a:lnTo>
                  <a:lnTo>
                    <a:pt x="18" y="72"/>
                  </a:lnTo>
                  <a:lnTo>
                    <a:pt x="12" y="78"/>
                  </a:lnTo>
                  <a:lnTo>
                    <a:pt x="12" y="90"/>
                  </a:lnTo>
                  <a:lnTo>
                    <a:pt x="6" y="102"/>
                  </a:lnTo>
                  <a:lnTo>
                    <a:pt x="0" y="108"/>
                  </a:lnTo>
                  <a:lnTo>
                    <a:pt x="0" y="114"/>
                  </a:lnTo>
                  <a:lnTo>
                    <a:pt x="12" y="144"/>
                  </a:lnTo>
                  <a:lnTo>
                    <a:pt x="0" y="126"/>
                  </a:lnTo>
                  <a:lnTo>
                    <a:pt x="30" y="168"/>
                  </a:lnTo>
                  <a:lnTo>
                    <a:pt x="78" y="132"/>
                  </a:lnTo>
                  <a:lnTo>
                    <a:pt x="174" y="132"/>
                  </a:lnTo>
                  <a:lnTo>
                    <a:pt x="186" y="138"/>
                  </a:lnTo>
                  <a:lnTo>
                    <a:pt x="240" y="138"/>
                  </a:lnTo>
                  <a:lnTo>
                    <a:pt x="246" y="132"/>
                  </a:lnTo>
                  <a:lnTo>
                    <a:pt x="252" y="120"/>
                  </a:lnTo>
                  <a:lnTo>
                    <a:pt x="252" y="114"/>
                  </a:lnTo>
                  <a:lnTo>
                    <a:pt x="246" y="10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38" name="Djibouti" descr="© INSCALE GmbH, 05.05.2010&#10;http://www.presentationload.com/">
              <a:extLst>
                <a:ext uri="{FF2B5EF4-FFF2-40B4-BE49-F238E27FC236}">
                  <a16:creationId xmlns:a16="http://schemas.microsoft.com/office/drawing/2014/main" id="{3D5A8A0B-FA27-46B0-B071-02CAEDFD9A92}"/>
                </a:ext>
              </a:extLst>
            </p:cNvPr>
            <p:cNvSpPr>
              <a:spLocks/>
            </p:cNvSpPr>
            <p:nvPr/>
          </p:nvSpPr>
          <p:spPr bwMode="gray">
            <a:xfrm>
              <a:off x="5354583" y="2831578"/>
              <a:ext cx="44471" cy="51884"/>
            </a:xfrm>
            <a:custGeom>
              <a:avLst/>
              <a:gdLst>
                <a:gd name="T0" fmla="*/ 2147483647 w 114"/>
                <a:gd name="T1" fmla="*/ 2147483647 h 138"/>
                <a:gd name="T2" fmla="*/ 2147483647 w 114"/>
                <a:gd name="T3" fmla="*/ 2147483647 h 138"/>
                <a:gd name="T4" fmla="*/ 2147483647 w 114"/>
                <a:gd name="T5" fmla="*/ 2147483647 h 138"/>
                <a:gd name="T6" fmla="*/ 0 w 114"/>
                <a:gd name="T7" fmla="*/ 2147483647 h 138"/>
                <a:gd name="T8" fmla="*/ 0 w 114"/>
                <a:gd name="T9" fmla="*/ 2147483647 h 138"/>
                <a:gd name="T10" fmla="*/ 2147483647 w 114"/>
                <a:gd name="T11" fmla="*/ 2147483647 h 138"/>
                <a:gd name="T12" fmla="*/ 2147483647 w 114"/>
                <a:gd name="T13" fmla="*/ 2147483647 h 138"/>
                <a:gd name="T14" fmla="*/ 2147483647 w 114"/>
                <a:gd name="T15" fmla="*/ 2147483647 h 138"/>
                <a:gd name="T16" fmla="*/ 2147483647 w 114"/>
                <a:gd name="T17" fmla="*/ 2147483647 h 138"/>
                <a:gd name="T18" fmla="*/ 2147483647 w 114"/>
                <a:gd name="T19" fmla="*/ 2147483647 h 138"/>
                <a:gd name="T20" fmla="*/ 2147483647 w 114"/>
                <a:gd name="T21" fmla="*/ 2147483647 h 138"/>
                <a:gd name="T22" fmla="*/ 2147483647 w 114"/>
                <a:gd name="T23" fmla="*/ 2147483647 h 138"/>
                <a:gd name="T24" fmla="*/ 2147483647 w 114"/>
                <a:gd name="T25" fmla="*/ 2147483647 h 138"/>
                <a:gd name="T26" fmla="*/ 2147483647 w 114"/>
                <a:gd name="T27" fmla="*/ 2147483647 h 138"/>
                <a:gd name="T28" fmla="*/ 2147483647 w 114"/>
                <a:gd name="T29" fmla="*/ 2147483647 h 138"/>
                <a:gd name="T30" fmla="*/ 2147483647 w 114"/>
                <a:gd name="T31" fmla="*/ 2147483647 h 138"/>
                <a:gd name="T32" fmla="*/ 2147483647 w 114"/>
                <a:gd name="T33" fmla="*/ 2147483647 h 138"/>
                <a:gd name="T34" fmla="*/ 2147483647 w 114"/>
                <a:gd name="T35" fmla="*/ 2147483647 h 138"/>
                <a:gd name="T36" fmla="*/ 2147483647 w 114"/>
                <a:gd name="T37" fmla="*/ 2147483647 h 138"/>
                <a:gd name="T38" fmla="*/ 2147483647 w 114"/>
                <a:gd name="T39" fmla="*/ 2147483647 h 138"/>
                <a:gd name="T40" fmla="*/ 2147483647 w 114"/>
                <a:gd name="T41" fmla="*/ 2147483647 h 138"/>
                <a:gd name="T42" fmla="*/ 2147483647 w 114"/>
                <a:gd name="T43" fmla="*/ 2147483647 h 138"/>
                <a:gd name="T44" fmla="*/ 2147483647 w 114"/>
                <a:gd name="T45" fmla="*/ 2147483647 h 138"/>
                <a:gd name="T46" fmla="*/ 2147483647 w 114"/>
                <a:gd name="T47" fmla="*/ 2147483647 h 138"/>
                <a:gd name="T48" fmla="*/ 2147483647 w 114"/>
                <a:gd name="T49" fmla="*/ 2147483647 h 138"/>
                <a:gd name="T50" fmla="*/ 2147483647 w 114"/>
                <a:gd name="T51" fmla="*/ 2147483647 h 138"/>
                <a:gd name="T52" fmla="*/ 2147483647 w 114"/>
                <a:gd name="T53" fmla="*/ 2147483647 h 138"/>
                <a:gd name="T54" fmla="*/ 2147483647 w 114"/>
                <a:gd name="T55" fmla="*/ 0 h 138"/>
                <a:gd name="T56" fmla="*/ 2147483647 w 114"/>
                <a:gd name="T57" fmla="*/ 2147483647 h 138"/>
                <a:gd name="T58" fmla="*/ 2147483647 w 114"/>
                <a:gd name="T59" fmla="*/ 2147483647 h 13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14"/>
                <a:gd name="T91" fmla="*/ 0 h 138"/>
                <a:gd name="T92" fmla="*/ 114 w 114"/>
                <a:gd name="T93" fmla="*/ 138 h 13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14" h="138">
                  <a:moveTo>
                    <a:pt x="72" y="24"/>
                  </a:moveTo>
                  <a:lnTo>
                    <a:pt x="48" y="12"/>
                  </a:lnTo>
                  <a:lnTo>
                    <a:pt x="18" y="66"/>
                  </a:lnTo>
                  <a:lnTo>
                    <a:pt x="0" y="84"/>
                  </a:lnTo>
                  <a:lnTo>
                    <a:pt x="0" y="96"/>
                  </a:lnTo>
                  <a:lnTo>
                    <a:pt x="6" y="114"/>
                  </a:lnTo>
                  <a:lnTo>
                    <a:pt x="6" y="126"/>
                  </a:lnTo>
                  <a:lnTo>
                    <a:pt x="18" y="138"/>
                  </a:lnTo>
                  <a:lnTo>
                    <a:pt x="42" y="138"/>
                  </a:lnTo>
                  <a:lnTo>
                    <a:pt x="48" y="132"/>
                  </a:lnTo>
                  <a:lnTo>
                    <a:pt x="54" y="132"/>
                  </a:lnTo>
                  <a:lnTo>
                    <a:pt x="60" y="126"/>
                  </a:lnTo>
                  <a:lnTo>
                    <a:pt x="72" y="126"/>
                  </a:lnTo>
                  <a:lnTo>
                    <a:pt x="84" y="132"/>
                  </a:lnTo>
                  <a:lnTo>
                    <a:pt x="90" y="138"/>
                  </a:lnTo>
                  <a:lnTo>
                    <a:pt x="90" y="132"/>
                  </a:lnTo>
                  <a:lnTo>
                    <a:pt x="114" y="108"/>
                  </a:lnTo>
                  <a:lnTo>
                    <a:pt x="114" y="102"/>
                  </a:lnTo>
                  <a:lnTo>
                    <a:pt x="102" y="90"/>
                  </a:lnTo>
                  <a:lnTo>
                    <a:pt x="66" y="90"/>
                  </a:lnTo>
                  <a:lnTo>
                    <a:pt x="78" y="84"/>
                  </a:lnTo>
                  <a:lnTo>
                    <a:pt x="84" y="72"/>
                  </a:lnTo>
                  <a:lnTo>
                    <a:pt x="96" y="66"/>
                  </a:lnTo>
                  <a:lnTo>
                    <a:pt x="102" y="54"/>
                  </a:lnTo>
                  <a:lnTo>
                    <a:pt x="114" y="42"/>
                  </a:lnTo>
                  <a:lnTo>
                    <a:pt x="114" y="24"/>
                  </a:lnTo>
                  <a:lnTo>
                    <a:pt x="108" y="12"/>
                  </a:lnTo>
                  <a:lnTo>
                    <a:pt x="96" y="0"/>
                  </a:lnTo>
                  <a:lnTo>
                    <a:pt x="84" y="6"/>
                  </a:lnTo>
                  <a:lnTo>
                    <a:pt x="72" y="2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39" name="Denmark" descr="© INSCALE GmbH, 05.05.2010&#10;http://www.presentationload.com/">
              <a:extLst>
                <a:ext uri="{FF2B5EF4-FFF2-40B4-BE49-F238E27FC236}">
                  <a16:creationId xmlns:a16="http://schemas.microsoft.com/office/drawing/2014/main" id="{50FD376C-89B2-F0A2-7E95-5120C9A8A326}"/>
                </a:ext>
              </a:extLst>
            </p:cNvPr>
            <p:cNvSpPr>
              <a:spLocks noEditPoints="1"/>
            </p:cNvSpPr>
            <p:nvPr/>
          </p:nvSpPr>
          <p:spPr bwMode="gray">
            <a:xfrm>
              <a:off x="4460712" y="1475202"/>
              <a:ext cx="105249" cy="88942"/>
            </a:xfrm>
            <a:custGeom>
              <a:avLst/>
              <a:gdLst>
                <a:gd name="T0" fmla="*/ 2147483647 w 71"/>
                <a:gd name="T1" fmla="*/ 2147483647 h 60"/>
                <a:gd name="T2" fmla="*/ 2147483647 w 71"/>
                <a:gd name="T3" fmla="*/ 2147483647 h 60"/>
                <a:gd name="T4" fmla="*/ 2147483647 w 71"/>
                <a:gd name="T5" fmla="*/ 2147483647 h 60"/>
                <a:gd name="T6" fmla="*/ 2147483647 w 71"/>
                <a:gd name="T7" fmla="*/ 2147483647 h 60"/>
                <a:gd name="T8" fmla="*/ 2147483647 w 71"/>
                <a:gd name="T9" fmla="*/ 2147483647 h 60"/>
                <a:gd name="T10" fmla="*/ 2147483647 w 71"/>
                <a:gd name="T11" fmla="*/ 2147483647 h 60"/>
                <a:gd name="T12" fmla="*/ 2147483647 w 71"/>
                <a:gd name="T13" fmla="*/ 2147483647 h 60"/>
                <a:gd name="T14" fmla="*/ 2147483647 w 71"/>
                <a:gd name="T15" fmla="*/ 2147483647 h 60"/>
                <a:gd name="T16" fmla="*/ 2147483647 w 71"/>
                <a:gd name="T17" fmla="*/ 2147483647 h 60"/>
                <a:gd name="T18" fmla="*/ 2147483647 w 71"/>
                <a:gd name="T19" fmla="*/ 2147483647 h 60"/>
                <a:gd name="T20" fmla="*/ 2147483647 w 71"/>
                <a:gd name="T21" fmla="*/ 2147483647 h 60"/>
                <a:gd name="T22" fmla="*/ 2147483647 w 71"/>
                <a:gd name="T23" fmla="*/ 2147483647 h 60"/>
                <a:gd name="T24" fmla="*/ 2147483647 w 71"/>
                <a:gd name="T25" fmla="*/ 2147483647 h 60"/>
                <a:gd name="T26" fmla="*/ 2147483647 w 71"/>
                <a:gd name="T27" fmla="*/ 2147483647 h 60"/>
                <a:gd name="T28" fmla="*/ 2147483647 w 71"/>
                <a:gd name="T29" fmla="*/ 2147483647 h 60"/>
                <a:gd name="T30" fmla="*/ 2147483647 w 71"/>
                <a:gd name="T31" fmla="*/ 2147483647 h 60"/>
                <a:gd name="T32" fmla="*/ 2147483647 w 71"/>
                <a:gd name="T33" fmla="*/ 2147483647 h 60"/>
                <a:gd name="T34" fmla="*/ 2147483647 w 71"/>
                <a:gd name="T35" fmla="*/ 2147483647 h 60"/>
                <a:gd name="T36" fmla="*/ 2147483647 w 71"/>
                <a:gd name="T37" fmla="*/ 2147483647 h 60"/>
                <a:gd name="T38" fmla="*/ 2147483647 w 71"/>
                <a:gd name="T39" fmla="*/ 2147483647 h 60"/>
                <a:gd name="T40" fmla="*/ 2147483647 w 71"/>
                <a:gd name="T41" fmla="*/ 2147483647 h 60"/>
                <a:gd name="T42" fmla="*/ 2147483647 w 71"/>
                <a:gd name="T43" fmla="*/ 2147483647 h 60"/>
                <a:gd name="T44" fmla="*/ 2147483647 w 71"/>
                <a:gd name="T45" fmla="*/ 2147483647 h 60"/>
                <a:gd name="T46" fmla="*/ 2147483647 w 71"/>
                <a:gd name="T47" fmla="*/ 2147483647 h 60"/>
                <a:gd name="T48" fmla="*/ 2147483647 w 71"/>
                <a:gd name="T49" fmla="*/ 2147483647 h 60"/>
                <a:gd name="T50" fmla="*/ 2147483647 w 71"/>
                <a:gd name="T51" fmla="*/ 2147483647 h 60"/>
                <a:gd name="T52" fmla="*/ 2147483647 w 71"/>
                <a:gd name="T53" fmla="*/ 2147483647 h 60"/>
                <a:gd name="T54" fmla="*/ 2147483647 w 71"/>
                <a:gd name="T55" fmla="*/ 2147483647 h 60"/>
                <a:gd name="T56" fmla="*/ 2147483647 w 71"/>
                <a:gd name="T57" fmla="*/ 2147483647 h 60"/>
                <a:gd name="T58" fmla="*/ 2147483647 w 71"/>
                <a:gd name="T59" fmla="*/ 2147483647 h 60"/>
                <a:gd name="T60" fmla="*/ 2147483647 w 71"/>
                <a:gd name="T61" fmla="*/ 2147483647 h 60"/>
                <a:gd name="T62" fmla="*/ 2147483647 w 71"/>
                <a:gd name="T63" fmla="*/ 0 h 60"/>
                <a:gd name="T64" fmla="*/ 2147483647 w 71"/>
                <a:gd name="T65" fmla="*/ 2147483647 h 60"/>
                <a:gd name="T66" fmla="*/ 2147483647 w 71"/>
                <a:gd name="T67" fmla="*/ 2147483647 h 60"/>
                <a:gd name="T68" fmla="*/ 2147483647 w 71"/>
                <a:gd name="T69" fmla="*/ 2147483647 h 60"/>
                <a:gd name="T70" fmla="*/ 2147483647 w 71"/>
                <a:gd name="T71" fmla="*/ 2147483647 h 60"/>
                <a:gd name="T72" fmla="*/ 2147483647 w 71"/>
                <a:gd name="T73" fmla="*/ 2147483647 h 60"/>
                <a:gd name="T74" fmla="*/ 2147483647 w 71"/>
                <a:gd name="T75" fmla="*/ 2147483647 h 60"/>
                <a:gd name="T76" fmla="*/ 2147483647 w 71"/>
                <a:gd name="T77" fmla="*/ 2147483647 h 60"/>
                <a:gd name="T78" fmla="*/ 2147483647 w 71"/>
                <a:gd name="T79" fmla="*/ 2147483647 h 60"/>
                <a:gd name="T80" fmla="*/ 2147483647 w 71"/>
                <a:gd name="T81" fmla="*/ 2147483647 h 60"/>
                <a:gd name="T82" fmla="*/ 0 w 71"/>
                <a:gd name="T83" fmla="*/ 2147483647 h 60"/>
                <a:gd name="T84" fmla="*/ 0 w 71"/>
                <a:gd name="T85" fmla="*/ 2147483647 h 60"/>
                <a:gd name="T86" fmla="*/ 2147483647 w 71"/>
                <a:gd name="T87" fmla="*/ 2147483647 h 60"/>
                <a:gd name="T88" fmla="*/ 2147483647 w 71"/>
                <a:gd name="T89" fmla="*/ 2147483647 h 60"/>
                <a:gd name="T90" fmla="*/ 2147483647 w 71"/>
                <a:gd name="T91" fmla="*/ 2147483647 h 60"/>
                <a:gd name="T92" fmla="*/ 2147483647 w 71"/>
                <a:gd name="T93" fmla="*/ 2147483647 h 60"/>
                <a:gd name="T94" fmla="*/ 2147483647 w 71"/>
                <a:gd name="T95" fmla="*/ 2147483647 h 60"/>
                <a:gd name="T96" fmla="*/ 2147483647 w 71"/>
                <a:gd name="T97" fmla="*/ 2147483647 h 60"/>
                <a:gd name="T98" fmla="*/ 2147483647 w 71"/>
                <a:gd name="T99" fmla="*/ 2147483647 h 60"/>
                <a:gd name="T100" fmla="*/ 2147483647 w 71"/>
                <a:gd name="T101" fmla="*/ 2147483647 h 60"/>
                <a:gd name="T102" fmla="*/ 2147483647 w 71"/>
                <a:gd name="T103" fmla="*/ 2147483647 h 60"/>
                <a:gd name="T104" fmla="*/ 2147483647 w 71"/>
                <a:gd name="T105" fmla="*/ 2147483647 h 60"/>
                <a:gd name="T106" fmla="*/ 2147483647 w 71"/>
                <a:gd name="T107" fmla="*/ 2147483647 h 60"/>
                <a:gd name="T108" fmla="*/ 2147483647 w 71"/>
                <a:gd name="T109" fmla="*/ 2147483647 h 60"/>
                <a:gd name="T110" fmla="*/ 2147483647 w 71"/>
                <a:gd name="T111" fmla="*/ 2147483647 h 60"/>
                <a:gd name="T112" fmla="*/ 2147483647 w 71"/>
                <a:gd name="T113" fmla="*/ 2147483647 h 60"/>
                <a:gd name="T114" fmla="*/ 2147483647 w 71"/>
                <a:gd name="T115" fmla="*/ 2147483647 h 60"/>
                <a:gd name="T116" fmla="*/ 2147483647 w 71"/>
                <a:gd name="T117" fmla="*/ 2147483647 h 60"/>
                <a:gd name="T118" fmla="*/ 2147483647 w 71"/>
                <a:gd name="T119" fmla="*/ 2147483647 h 60"/>
                <a:gd name="T120" fmla="*/ 2147483647 w 71"/>
                <a:gd name="T121" fmla="*/ 2147483647 h 6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71"/>
                <a:gd name="T184" fmla="*/ 0 h 60"/>
                <a:gd name="T185" fmla="*/ 71 w 71"/>
                <a:gd name="T186" fmla="*/ 60 h 60"/>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71" h="60">
                  <a:moveTo>
                    <a:pt x="62" y="48"/>
                  </a:moveTo>
                  <a:lnTo>
                    <a:pt x="67" y="46"/>
                  </a:lnTo>
                  <a:lnTo>
                    <a:pt x="69" y="46"/>
                  </a:lnTo>
                  <a:lnTo>
                    <a:pt x="69" y="43"/>
                  </a:lnTo>
                  <a:lnTo>
                    <a:pt x="67" y="43"/>
                  </a:lnTo>
                  <a:lnTo>
                    <a:pt x="62" y="41"/>
                  </a:lnTo>
                  <a:lnTo>
                    <a:pt x="62" y="38"/>
                  </a:lnTo>
                  <a:lnTo>
                    <a:pt x="64" y="38"/>
                  </a:lnTo>
                  <a:lnTo>
                    <a:pt x="64" y="36"/>
                  </a:lnTo>
                  <a:lnTo>
                    <a:pt x="67" y="34"/>
                  </a:lnTo>
                  <a:lnTo>
                    <a:pt x="67" y="29"/>
                  </a:lnTo>
                  <a:lnTo>
                    <a:pt x="64" y="29"/>
                  </a:lnTo>
                  <a:lnTo>
                    <a:pt x="62" y="29"/>
                  </a:lnTo>
                  <a:lnTo>
                    <a:pt x="60" y="31"/>
                  </a:lnTo>
                  <a:lnTo>
                    <a:pt x="60" y="34"/>
                  </a:lnTo>
                  <a:lnTo>
                    <a:pt x="57" y="36"/>
                  </a:lnTo>
                  <a:lnTo>
                    <a:pt x="57" y="34"/>
                  </a:lnTo>
                  <a:lnTo>
                    <a:pt x="55" y="31"/>
                  </a:lnTo>
                  <a:lnTo>
                    <a:pt x="52" y="34"/>
                  </a:lnTo>
                  <a:lnTo>
                    <a:pt x="45" y="38"/>
                  </a:lnTo>
                  <a:lnTo>
                    <a:pt x="48" y="38"/>
                  </a:lnTo>
                  <a:lnTo>
                    <a:pt x="50" y="41"/>
                  </a:lnTo>
                  <a:lnTo>
                    <a:pt x="50" y="43"/>
                  </a:lnTo>
                  <a:lnTo>
                    <a:pt x="50" y="46"/>
                  </a:lnTo>
                  <a:lnTo>
                    <a:pt x="50" y="48"/>
                  </a:lnTo>
                  <a:lnTo>
                    <a:pt x="48" y="48"/>
                  </a:lnTo>
                  <a:lnTo>
                    <a:pt x="50" y="48"/>
                  </a:lnTo>
                  <a:lnTo>
                    <a:pt x="50" y="50"/>
                  </a:lnTo>
                  <a:lnTo>
                    <a:pt x="55" y="50"/>
                  </a:lnTo>
                  <a:lnTo>
                    <a:pt x="55" y="48"/>
                  </a:lnTo>
                  <a:lnTo>
                    <a:pt x="57" y="48"/>
                  </a:lnTo>
                  <a:lnTo>
                    <a:pt x="57" y="50"/>
                  </a:lnTo>
                  <a:lnTo>
                    <a:pt x="60" y="53"/>
                  </a:lnTo>
                  <a:lnTo>
                    <a:pt x="60" y="55"/>
                  </a:lnTo>
                  <a:lnTo>
                    <a:pt x="62" y="55"/>
                  </a:lnTo>
                  <a:lnTo>
                    <a:pt x="62" y="53"/>
                  </a:lnTo>
                  <a:lnTo>
                    <a:pt x="62" y="48"/>
                  </a:lnTo>
                  <a:close/>
                  <a:moveTo>
                    <a:pt x="71" y="53"/>
                  </a:moveTo>
                  <a:lnTo>
                    <a:pt x="62" y="55"/>
                  </a:lnTo>
                  <a:lnTo>
                    <a:pt x="60" y="58"/>
                  </a:lnTo>
                  <a:lnTo>
                    <a:pt x="57" y="58"/>
                  </a:lnTo>
                  <a:lnTo>
                    <a:pt x="57" y="55"/>
                  </a:lnTo>
                  <a:lnTo>
                    <a:pt x="55" y="55"/>
                  </a:lnTo>
                  <a:lnTo>
                    <a:pt x="50" y="53"/>
                  </a:lnTo>
                  <a:lnTo>
                    <a:pt x="45" y="53"/>
                  </a:lnTo>
                  <a:lnTo>
                    <a:pt x="45" y="58"/>
                  </a:lnTo>
                  <a:lnTo>
                    <a:pt x="50" y="58"/>
                  </a:lnTo>
                  <a:lnTo>
                    <a:pt x="52" y="58"/>
                  </a:lnTo>
                  <a:lnTo>
                    <a:pt x="55" y="60"/>
                  </a:lnTo>
                  <a:lnTo>
                    <a:pt x="57" y="60"/>
                  </a:lnTo>
                  <a:lnTo>
                    <a:pt x="60" y="60"/>
                  </a:lnTo>
                  <a:lnTo>
                    <a:pt x="62" y="60"/>
                  </a:lnTo>
                  <a:lnTo>
                    <a:pt x="69" y="58"/>
                  </a:lnTo>
                  <a:lnTo>
                    <a:pt x="71" y="58"/>
                  </a:lnTo>
                  <a:lnTo>
                    <a:pt x="71" y="53"/>
                  </a:lnTo>
                  <a:close/>
                  <a:moveTo>
                    <a:pt x="31" y="12"/>
                  </a:moveTo>
                  <a:lnTo>
                    <a:pt x="36" y="7"/>
                  </a:lnTo>
                  <a:lnTo>
                    <a:pt x="36" y="3"/>
                  </a:lnTo>
                  <a:lnTo>
                    <a:pt x="36" y="0"/>
                  </a:lnTo>
                  <a:lnTo>
                    <a:pt x="26" y="0"/>
                  </a:lnTo>
                  <a:lnTo>
                    <a:pt x="26" y="3"/>
                  </a:lnTo>
                  <a:lnTo>
                    <a:pt x="21" y="7"/>
                  </a:lnTo>
                  <a:lnTo>
                    <a:pt x="21" y="10"/>
                  </a:lnTo>
                  <a:lnTo>
                    <a:pt x="19" y="10"/>
                  </a:lnTo>
                  <a:lnTo>
                    <a:pt x="19" y="19"/>
                  </a:lnTo>
                  <a:lnTo>
                    <a:pt x="14" y="14"/>
                  </a:lnTo>
                  <a:lnTo>
                    <a:pt x="12" y="7"/>
                  </a:lnTo>
                  <a:lnTo>
                    <a:pt x="7" y="10"/>
                  </a:lnTo>
                  <a:lnTo>
                    <a:pt x="5" y="10"/>
                  </a:lnTo>
                  <a:lnTo>
                    <a:pt x="5" y="12"/>
                  </a:lnTo>
                  <a:lnTo>
                    <a:pt x="5" y="14"/>
                  </a:lnTo>
                  <a:lnTo>
                    <a:pt x="7" y="14"/>
                  </a:lnTo>
                  <a:lnTo>
                    <a:pt x="12" y="19"/>
                  </a:lnTo>
                  <a:lnTo>
                    <a:pt x="12" y="22"/>
                  </a:lnTo>
                  <a:lnTo>
                    <a:pt x="5" y="19"/>
                  </a:lnTo>
                  <a:lnTo>
                    <a:pt x="2" y="24"/>
                  </a:lnTo>
                  <a:lnTo>
                    <a:pt x="0" y="24"/>
                  </a:lnTo>
                  <a:lnTo>
                    <a:pt x="0" y="29"/>
                  </a:lnTo>
                  <a:lnTo>
                    <a:pt x="0" y="31"/>
                  </a:lnTo>
                  <a:lnTo>
                    <a:pt x="5" y="34"/>
                  </a:lnTo>
                  <a:lnTo>
                    <a:pt x="7" y="34"/>
                  </a:lnTo>
                  <a:lnTo>
                    <a:pt x="2" y="38"/>
                  </a:lnTo>
                  <a:lnTo>
                    <a:pt x="2" y="41"/>
                  </a:lnTo>
                  <a:lnTo>
                    <a:pt x="5" y="43"/>
                  </a:lnTo>
                  <a:lnTo>
                    <a:pt x="7" y="43"/>
                  </a:lnTo>
                  <a:lnTo>
                    <a:pt x="7" y="48"/>
                  </a:lnTo>
                  <a:lnTo>
                    <a:pt x="5" y="53"/>
                  </a:lnTo>
                  <a:lnTo>
                    <a:pt x="7" y="53"/>
                  </a:lnTo>
                  <a:lnTo>
                    <a:pt x="17" y="53"/>
                  </a:lnTo>
                  <a:lnTo>
                    <a:pt x="17" y="55"/>
                  </a:lnTo>
                  <a:lnTo>
                    <a:pt x="24" y="55"/>
                  </a:lnTo>
                  <a:lnTo>
                    <a:pt x="26" y="58"/>
                  </a:lnTo>
                  <a:lnTo>
                    <a:pt x="26" y="55"/>
                  </a:lnTo>
                  <a:lnTo>
                    <a:pt x="24" y="53"/>
                  </a:lnTo>
                  <a:lnTo>
                    <a:pt x="24" y="48"/>
                  </a:lnTo>
                  <a:lnTo>
                    <a:pt x="26" y="43"/>
                  </a:lnTo>
                  <a:lnTo>
                    <a:pt x="24" y="41"/>
                  </a:lnTo>
                  <a:lnTo>
                    <a:pt x="24" y="38"/>
                  </a:lnTo>
                  <a:lnTo>
                    <a:pt x="21" y="38"/>
                  </a:lnTo>
                  <a:lnTo>
                    <a:pt x="24" y="38"/>
                  </a:lnTo>
                  <a:lnTo>
                    <a:pt x="31" y="34"/>
                  </a:lnTo>
                  <a:lnTo>
                    <a:pt x="33" y="26"/>
                  </a:lnTo>
                  <a:lnTo>
                    <a:pt x="38" y="26"/>
                  </a:lnTo>
                  <a:lnTo>
                    <a:pt x="41" y="19"/>
                  </a:lnTo>
                  <a:lnTo>
                    <a:pt x="31" y="19"/>
                  </a:lnTo>
                  <a:lnTo>
                    <a:pt x="31" y="12"/>
                  </a:lnTo>
                  <a:close/>
                  <a:moveTo>
                    <a:pt x="29" y="38"/>
                  </a:moveTo>
                  <a:lnTo>
                    <a:pt x="31" y="48"/>
                  </a:lnTo>
                  <a:lnTo>
                    <a:pt x="36" y="53"/>
                  </a:lnTo>
                  <a:lnTo>
                    <a:pt x="38" y="46"/>
                  </a:lnTo>
                  <a:lnTo>
                    <a:pt x="33" y="41"/>
                  </a:lnTo>
                  <a:lnTo>
                    <a:pt x="29" y="3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40" name="Czech Republic" descr="© INSCALE GmbH, 05.05.2010&#10;http://www.presentationload.com/">
              <a:extLst>
                <a:ext uri="{FF2B5EF4-FFF2-40B4-BE49-F238E27FC236}">
                  <a16:creationId xmlns:a16="http://schemas.microsoft.com/office/drawing/2014/main" id="{84908B08-8AFD-91FA-AA09-0BA746A9746C}"/>
                </a:ext>
              </a:extLst>
            </p:cNvPr>
            <p:cNvSpPr>
              <a:spLocks/>
            </p:cNvSpPr>
            <p:nvPr/>
          </p:nvSpPr>
          <p:spPr bwMode="gray">
            <a:xfrm>
              <a:off x="4554101" y="1666429"/>
              <a:ext cx="160096" cy="72637"/>
            </a:xfrm>
            <a:custGeom>
              <a:avLst/>
              <a:gdLst>
                <a:gd name="T0" fmla="*/ 2147483647 w 420"/>
                <a:gd name="T1" fmla="*/ 2147483647 h 192"/>
                <a:gd name="T2" fmla="*/ 2147483647 w 420"/>
                <a:gd name="T3" fmla="*/ 2147483647 h 192"/>
                <a:gd name="T4" fmla="*/ 2147483647 w 420"/>
                <a:gd name="T5" fmla="*/ 2147483647 h 192"/>
                <a:gd name="T6" fmla="*/ 2147483647 w 420"/>
                <a:gd name="T7" fmla="*/ 2147483647 h 192"/>
                <a:gd name="T8" fmla="*/ 2147483647 w 420"/>
                <a:gd name="T9" fmla="*/ 2147483647 h 192"/>
                <a:gd name="T10" fmla="*/ 2147483647 w 420"/>
                <a:gd name="T11" fmla="*/ 2147483647 h 192"/>
                <a:gd name="T12" fmla="*/ 2147483647 w 420"/>
                <a:gd name="T13" fmla="*/ 2147483647 h 192"/>
                <a:gd name="T14" fmla="*/ 2147483647 w 420"/>
                <a:gd name="T15" fmla="*/ 2147483647 h 192"/>
                <a:gd name="T16" fmla="*/ 2147483647 w 420"/>
                <a:gd name="T17" fmla="*/ 2147483647 h 192"/>
                <a:gd name="T18" fmla="*/ 2147483647 w 420"/>
                <a:gd name="T19" fmla="*/ 2147483647 h 192"/>
                <a:gd name="T20" fmla="*/ 2147483647 w 420"/>
                <a:gd name="T21" fmla="*/ 2147483647 h 192"/>
                <a:gd name="T22" fmla="*/ 2147483647 w 420"/>
                <a:gd name="T23" fmla="*/ 2147483647 h 192"/>
                <a:gd name="T24" fmla="*/ 2147483647 w 420"/>
                <a:gd name="T25" fmla="*/ 2147483647 h 192"/>
                <a:gd name="T26" fmla="*/ 2147483647 w 420"/>
                <a:gd name="T27" fmla="*/ 2147483647 h 192"/>
                <a:gd name="T28" fmla="*/ 2147483647 w 420"/>
                <a:gd name="T29" fmla="*/ 0 h 192"/>
                <a:gd name="T30" fmla="*/ 2147483647 w 420"/>
                <a:gd name="T31" fmla="*/ 2147483647 h 192"/>
                <a:gd name="T32" fmla="*/ 2147483647 w 420"/>
                <a:gd name="T33" fmla="*/ 0 h 192"/>
                <a:gd name="T34" fmla="*/ 2147483647 w 420"/>
                <a:gd name="T35" fmla="*/ 2147483647 h 192"/>
                <a:gd name="T36" fmla="*/ 2147483647 w 420"/>
                <a:gd name="T37" fmla="*/ 2147483647 h 192"/>
                <a:gd name="T38" fmla="*/ 2147483647 w 420"/>
                <a:gd name="T39" fmla="*/ 2147483647 h 192"/>
                <a:gd name="T40" fmla="*/ 2147483647 w 420"/>
                <a:gd name="T41" fmla="*/ 2147483647 h 192"/>
                <a:gd name="T42" fmla="*/ 2147483647 w 420"/>
                <a:gd name="T43" fmla="*/ 2147483647 h 192"/>
                <a:gd name="T44" fmla="*/ 2147483647 w 420"/>
                <a:gd name="T45" fmla="*/ 2147483647 h 192"/>
                <a:gd name="T46" fmla="*/ 2147483647 w 420"/>
                <a:gd name="T47" fmla="*/ 2147483647 h 192"/>
                <a:gd name="T48" fmla="*/ 2147483647 w 420"/>
                <a:gd name="T49" fmla="*/ 2147483647 h 192"/>
                <a:gd name="T50" fmla="*/ 2147483647 w 420"/>
                <a:gd name="T51" fmla="*/ 2147483647 h 192"/>
                <a:gd name="T52" fmla="*/ 0 w 420"/>
                <a:gd name="T53" fmla="*/ 2147483647 h 192"/>
                <a:gd name="T54" fmla="*/ 2147483647 w 420"/>
                <a:gd name="T55" fmla="*/ 2147483647 h 192"/>
                <a:gd name="T56" fmla="*/ 2147483647 w 420"/>
                <a:gd name="T57" fmla="*/ 2147483647 h 192"/>
                <a:gd name="T58" fmla="*/ 2147483647 w 420"/>
                <a:gd name="T59" fmla="*/ 2147483647 h 192"/>
                <a:gd name="T60" fmla="*/ 2147483647 w 420"/>
                <a:gd name="T61" fmla="*/ 2147483647 h 192"/>
                <a:gd name="T62" fmla="*/ 2147483647 w 420"/>
                <a:gd name="T63" fmla="*/ 2147483647 h 192"/>
                <a:gd name="T64" fmla="*/ 2147483647 w 420"/>
                <a:gd name="T65" fmla="*/ 2147483647 h 192"/>
                <a:gd name="T66" fmla="*/ 2147483647 w 420"/>
                <a:gd name="T67" fmla="*/ 2147483647 h 192"/>
                <a:gd name="T68" fmla="*/ 2147483647 w 420"/>
                <a:gd name="T69" fmla="*/ 2147483647 h 192"/>
                <a:gd name="T70" fmla="*/ 2147483647 w 420"/>
                <a:gd name="T71" fmla="*/ 2147483647 h 192"/>
                <a:gd name="T72" fmla="*/ 2147483647 w 420"/>
                <a:gd name="T73" fmla="*/ 2147483647 h 192"/>
                <a:gd name="T74" fmla="*/ 2147483647 w 420"/>
                <a:gd name="T75" fmla="*/ 2147483647 h 192"/>
                <a:gd name="T76" fmla="*/ 2147483647 w 420"/>
                <a:gd name="T77" fmla="*/ 2147483647 h 192"/>
                <a:gd name="T78" fmla="*/ 2147483647 w 420"/>
                <a:gd name="T79" fmla="*/ 2147483647 h 192"/>
                <a:gd name="T80" fmla="*/ 2147483647 w 420"/>
                <a:gd name="T81" fmla="*/ 2147483647 h 192"/>
                <a:gd name="T82" fmla="*/ 2147483647 w 420"/>
                <a:gd name="T83" fmla="*/ 2147483647 h 192"/>
                <a:gd name="T84" fmla="*/ 2147483647 w 420"/>
                <a:gd name="T85" fmla="*/ 2147483647 h 192"/>
                <a:gd name="T86" fmla="*/ 2147483647 w 420"/>
                <a:gd name="T87" fmla="*/ 2147483647 h 192"/>
                <a:gd name="T88" fmla="*/ 2147483647 w 420"/>
                <a:gd name="T89" fmla="*/ 2147483647 h 192"/>
                <a:gd name="T90" fmla="*/ 2147483647 w 420"/>
                <a:gd name="T91" fmla="*/ 2147483647 h 192"/>
                <a:gd name="T92" fmla="*/ 2147483647 w 420"/>
                <a:gd name="T93" fmla="*/ 2147483647 h 192"/>
                <a:gd name="T94" fmla="*/ 2147483647 w 420"/>
                <a:gd name="T95" fmla="*/ 2147483647 h 192"/>
                <a:gd name="T96" fmla="*/ 2147483647 w 420"/>
                <a:gd name="T97" fmla="*/ 2147483647 h 192"/>
                <a:gd name="T98" fmla="*/ 2147483647 w 420"/>
                <a:gd name="T99" fmla="*/ 2147483647 h 192"/>
                <a:gd name="T100" fmla="*/ 2147483647 w 420"/>
                <a:gd name="T101" fmla="*/ 2147483647 h 192"/>
                <a:gd name="T102" fmla="*/ 2147483647 w 420"/>
                <a:gd name="T103" fmla="*/ 2147483647 h 192"/>
                <a:gd name="T104" fmla="*/ 2147483647 w 420"/>
                <a:gd name="T105" fmla="*/ 2147483647 h 19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420"/>
                <a:gd name="T160" fmla="*/ 0 h 192"/>
                <a:gd name="T161" fmla="*/ 420 w 420"/>
                <a:gd name="T162" fmla="*/ 192 h 19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420" h="192">
                  <a:moveTo>
                    <a:pt x="408" y="108"/>
                  </a:moveTo>
                  <a:lnTo>
                    <a:pt x="402" y="96"/>
                  </a:lnTo>
                  <a:lnTo>
                    <a:pt x="402" y="90"/>
                  </a:lnTo>
                  <a:lnTo>
                    <a:pt x="390" y="84"/>
                  </a:lnTo>
                  <a:lnTo>
                    <a:pt x="372" y="84"/>
                  </a:lnTo>
                  <a:lnTo>
                    <a:pt x="372" y="78"/>
                  </a:lnTo>
                  <a:lnTo>
                    <a:pt x="366" y="72"/>
                  </a:lnTo>
                  <a:lnTo>
                    <a:pt x="360" y="84"/>
                  </a:lnTo>
                  <a:lnTo>
                    <a:pt x="354" y="78"/>
                  </a:lnTo>
                  <a:lnTo>
                    <a:pt x="348" y="66"/>
                  </a:lnTo>
                  <a:lnTo>
                    <a:pt x="342" y="60"/>
                  </a:lnTo>
                  <a:lnTo>
                    <a:pt x="324" y="60"/>
                  </a:lnTo>
                  <a:lnTo>
                    <a:pt x="330" y="54"/>
                  </a:lnTo>
                  <a:lnTo>
                    <a:pt x="312" y="54"/>
                  </a:lnTo>
                  <a:lnTo>
                    <a:pt x="300" y="60"/>
                  </a:lnTo>
                  <a:lnTo>
                    <a:pt x="294" y="60"/>
                  </a:lnTo>
                  <a:lnTo>
                    <a:pt x="294" y="66"/>
                  </a:lnTo>
                  <a:lnTo>
                    <a:pt x="276" y="66"/>
                  </a:lnTo>
                  <a:lnTo>
                    <a:pt x="270" y="60"/>
                  </a:lnTo>
                  <a:lnTo>
                    <a:pt x="264" y="60"/>
                  </a:lnTo>
                  <a:lnTo>
                    <a:pt x="264" y="48"/>
                  </a:lnTo>
                  <a:lnTo>
                    <a:pt x="252" y="42"/>
                  </a:lnTo>
                  <a:lnTo>
                    <a:pt x="264" y="36"/>
                  </a:lnTo>
                  <a:lnTo>
                    <a:pt x="258" y="30"/>
                  </a:lnTo>
                  <a:lnTo>
                    <a:pt x="234" y="30"/>
                  </a:lnTo>
                  <a:lnTo>
                    <a:pt x="234" y="24"/>
                  </a:lnTo>
                  <a:lnTo>
                    <a:pt x="228" y="24"/>
                  </a:lnTo>
                  <a:lnTo>
                    <a:pt x="216" y="18"/>
                  </a:lnTo>
                  <a:lnTo>
                    <a:pt x="198" y="18"/>
                  </a:lnTo>
                  <a:lnTo>
                    <a:pt x="192" y="0"/>
                  </a:lnTo>
                  <a:lnTo>
                    <a:pt x="174" y="0"/>
                  </a:lnTo>
                  <a:lnTo>
                    <a:pt x="162" y="12"/>
                  </a:lnTo>
                  <a:lnTo>
                    <a:pt x="156" y="12"/>
                  </a:lnTo>
                  <a:lnTo>
                    <a:pt x="144" y="0"/>
                  </a:lnTo>
                  <a:lnTo>
                    <a:pt x="138" y="6"/>
                  </a:lnTo>
                  <a:lnTo>
                    <a:pt x="132" y="6"/>
                  </a:lnTo>
                  <a:lnTo>
                    <a:pt x="126" y="12"/>
                  </a:lnTo>
                  <a:lnTo>
                    <a:pt x="126" y="18"/>
                  </a:lnTo>
                  <a:lnTo>
                    <a:pt x="108" y="18"/>
                  </a:lnTo>
                  <a:lnTo>
                    <a:pt x="108" y="24"/>
                  </a:lnTo>
                  <a:lnTo>
                    <a:pt x="84" y="24"/>
                  </a:lnTo>
                  <a:lnTo>
                    <a:pt x="84" y="30"/>
                  </a:lnTo>
                  <a:lnTo>
                    <a:pt x="66" y="36"/>
                  </a:lnTo>
                  <a:lnTo>
                    <a:pt x="54" y="48"/>
                  </a:lnTo>
                  <a:lnTo>
                    <a:pt x="42" y="42"/>
                  </a:lnTo>
                  <a:lnTo>
                    <a:pt x="36" y="42"/>
                  </a:lnTo>
                  <a:lnTo>
                    <a:pt x="30" y="48"/>
                  </a:lnTo>
                  <a:lnTo>
                    <a:pt x="30" y="54"/>
                  </a:lnTo>
                  <a:lnTo>
                    <a:pt x="18" y="54"/>
                  </a:lnTo>
                  <a:lnTo>
                    <a:pt x="18" y="60"/>
                  </a:lnTo>
                  <a:lnTo>
                    <a:pt x="6" y="60"/>
                  </a:lnTo>
                  <a:lnTo>
                    <a:pt x="6" y="54"/>
                  </a:lnTo>
                  <a:lnTo>
                    <a:pt x="0" y="54"/>
                  </a:lnTo>
                  <a:lnTo>
                    <a:pt x="0" y="66"/>
                  </a:lnTo>
                  <a:lnTo>
                    <a:pt x="6" y="72"/>
                  </a:lnTo>
                  <a:lnTo>
                    <a:pt x="12" y="72"/>
                  </a:lnTo>
                  <a:lnTo>
                    <a:pt x="24" y="84"/>
                  </a:lnTo>
                  <a:lnTo>
                    <a:pt x="18" y="90"/>
                  </a:lnTo>
                  <a:lnTo>
                    <a:pt x="12" y="90"/>
                  </a:lnTo>
                  <a:lnTo>
                    <a:pt x="12" y="96"/>
                  </a:lnTo>
                  <a:lnTo>
                    <a:pt x="24" y="108"/>
                  </a:lnTo>
                  <a:lnTo>
                    <a:pt x="30" y="120"/>
                  </a:lnTo>
                  <a:lnTo>
                    <a:pt x="36" y="120"/>
                  </a:lnTo>
                  <a:lnTo>
                    <a:pt x="36" y="126"/>
                  </a:lnTo>
                  <a:lnTo>
                    <a:pt x="48" y="132"/>
                  </a:lnTo>
                  <a:lnTo>
                    <a:pt x="60" y="132"/>
                  </a:lnTo>
                  <a:lnTo>
                    <a:pt x="66" y="144"/>
                  </a:lnTo>
                  <a:lnTo>
                    <a:pt x="72" y="144"/>
                  </a:lnTo>
                  <a:lnTo>
                    <a:pt x="78" y="156"/>
                  </a:lnTo>
                  <a:lnTo>
                    <a:pt x="90" y="156"/>
                  </a:lnTo>
                  <a:lnTo>
                    <a:pt x="96" y="162"/>
                  </a:lnTo>
                  <a:lnTo>
                    <a:pt x="102" y="162"/>
                  </a:lnTo>
                  <a:lnTo>
                    <a:pt x="102" y="174"/>
                  </a:lnTo>
                  <a:lnTo>
                    <a:pt x="120" y="192"/>
                  </a:lnTo>
                  <a:lnTo>
                    <a:pt x="132" y="192"/>
                  </a:lnTo>
                  <a:lnTo>
                    <a:pt x="144" y="186"/>
                  </a:lnTo>
                  <a:lnTo>
                    <a:pt x="150" y="186"/>
                  </a:lnTo>
                  <a:lnTo>
                    <a:pt x="162" y="192"/>
                  </a:lnTo>
                  <a:lnTo>
                    <a:pt x="162" y="174"/>
                  </a:lnTo>
                  <a:lnTo>
                    <a:pt x="168" y="174"/>
                  </a:lnTo>
                  <a:lnTo>
                    <a:pt x="174" y="162"/>
                  </a:lnTo>
                  <a:lnTo>
                    <a:pt x="180" y="156"/>
                  </a:lnTo>
                  <a:lnTo>
                    <a:pt x="198" y="156"/>
                  </a:lnTo>
                  <a:lnTo>
                    <a:pt x="210" y="162"/>
                  </a:lnTo>
                  <a:lnTo>
                    <a:pt x="222" y="174"/>
                  </a:lnTo>
                  <a:lnTo>
                    <a:pt x="234" y="168"/>
                  </a:lnTo>
                  <a:lnTo>
                    <a:pt x="246" y="180"/>
                  </a:lnTo>
                  <a:lnTo>
                    <a:pt x="258" y="174"/>
                  </a:lnTo>
                  <a:lnTo>
                    <a:pt x="264" y="168"/>
                  </a:lnTo>
                  <a:lnTo>
                    <a:pt x="276" y="168"/>
                  </a:lnTo>
                  <a:lnTo>
                    <a:pt x="282" y="174"/>
                  </a:lnTo>
                  <a:lnTo>
                    <a:pt x="288" y="174"/>
                  </a:lnTo>
                  <a:lnTo>
                    <a:pt x="300" y="180"/>
                  </a:lnTo>
                  <a:lnTo>
                    <a:pt x="306" y="174"/>
                  </a:lnTo>
                  <a:lnTo>
                    <a:pt x="324" y="174"/>
                  </a:lnTo>
                  <a:lnTo>
                    <a:pt x="330" y="168"/>
                  </a:lnTo>
                  <a:lnTo>
                    <a:pt x="330" y="174"/>
                  </a:lnTo>
                  <a:lnTo>
                    <a:pt x="348" y="174"/>
                  </a:lnTo>
                  <a:lnTo>
                    <a:pt x="360" y="168"/>
                  </a:lnTo>
                  <a:lnTo>
                    <a:pt x="366" y="162"/>
                  </a:lnTo>
                  <a:lnTo>
                    <a:pt x="378" y="156"/>
                  </a:lnTo>
                  <a:lnTo>
                    <a:pt x="378" y="132"/>
                  </a:lnTo>
                  <a:lnTo>
                    <a:pt x="402" y="126"/>
                  </a:lnTo>
                  <a:lnTo>
                    <a:pt x="420" y="114"/>
                  </a:lnTo>
                  <a:lnTo>
                    <a:pt x="414" y="108"/>
                  </a:lnTo>
                  <a:lnTo>
                    <a:pt x="408" y="10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41" name="Cyprus" descr="© INSCALE GmbH, 05.05.2010&#10;http://www.presentationload.com/">
              <a:extLst>
                <a:ext uri="{FF2B5EF4-FFF2-40B4-BE49-F238E27FC236}">
                  <a16:creationId xmlns:a16="http://schemas.microsoft.com/office/drawing/2014/main" id="{EEF32530-08A2-A6CE-F60F-32148727A6FA}"/>
                </a:ext>
              </a:extLst>
            </p:cNvPr>
            <p:cNvSpPr>
              <a:spLocks/>
            </p:cNvSpPr>
            <p:nvPr/>
          </p:nvSpPr>
          <p:spPr bwMode="gray">
            <a:xfrm>
              <a:off x="5068484" y="2130414"/>
              <a:ext cx="56330" cy="32612"/>
            </a:xfrm>
            <a:custGeom>
              <a:avLst/>
              <a:gdLst>
                <a:gd name="T0" fmla="*/ 0 w 150"/>
                <a:gd name="T1" fmla="*/ 2147483647 h 84"/>
                <a:gd name="T2" fmla="*/ 2147483647 w 150"/>
                <a:gd name="T3" fmla="*/ 2147483647 h 84"/>
                <a:gd name="T4" fmla="*/ 2147483647 w 150"/>
                <a:gd name="T5" fmla="*/ 2147483647 h 84"/>
                <a:gd name="T6" fmla="*/ 2147483647 w 150"/>
                <a:gd name="T7" fmla="*/ 2147483647 h 84"/>
                <a:gd name="T8" fmla="*/ 2147483647 w 150"/>
                <a:gd name="T9" fmla="*/ 2147483647 h 84"/>
                <a:gd name="T10" fmla="*/ 2147483647 w 150"/>
                <a:gd name="T11" fmla="*/ 2147483647 h 84"/>
                <a:gd name="T12" fmla="*/ 2147483647 w 150"/>
                <a:gd name="T13" fmla="*/ 2147483647 h 84"/>
                <a:gd name="T14" fmla="*/ 2147483647 w 150"/>
                <a:gd name="T15" fmla="*/ 2147483647 h 84"/>
                <a:gd name="T16" fmla="*/ 2147483647 w 150"/>
                <a:gd name="T17" fmla="*/ 2147483647 h 84"/>
                <a:gd name="T18" fmla="*/ 2147483647 w 150"/>
                <a:gd name="T19" fmla="*/ 2147483647 h 84"/>
                <a:gd name="T20" fmla="*/ 2147483647 w 150"/>
                <a:gd name="T21" fmla="*/ 2147483647 h 84"/>
                <a:gd name="T22" fmla="*/ 2147483647 w 150"/>
                <a:gd name="T23" fmla="*/ 2147483647 h 84"/>
                <a:gd name="T24" fmla="*/ 2147483647 w 150"/>
                <a:gd name="T25" fmla="*/ 2147483647 h 84"/>
                <a:gd name="T26" fmla="*/ 2147483647 w 150"/>
                <a:gd name="T27" fmla="*/ 0 h 84"/>
                <a:gd name="T28" fmla="*/ 2147483647 w 150"/>
                <a:gd name="T29" fmla="*/ 2147483647 h 84"/>
                <a:gd name="T30" fmla="*/ 2147483647 w 150"/>
                <a:gd name="T31" fmla="*/ 2147483647 h 84"/>
                <a:gd name="T32" fmla="*/ 2147483647 w 150"/>
                <a:gd name="T33" fmla="*/ 2147483647 h 84"/>
                <a:gd name="T34" fmla="*/ 2147483647 w 150"/>
                <a:gd name="T35" fmla="*/ 2147483647 h 84"/>
                <a:gd name="T36" fmla="*/ 2147483647 w 150"/>
                <a:gd name="T37" fmla="*/ 2147483647 h 84"/>
                <a:gd name="T38" fmla="*/ 0 w 150"/>
                <a:gd name="T39" fmla="*/ 2147483647 h 84"/>
                <a:gd name="T40" fmla="*/ 0 w 150"/>
                <a:gd name="T41" fmla="*/ 2147483647 h 8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50"/>
                <a:gd name="T64" fmla="*/ 0 h 84"/>
                <a:gd name="T65" fmla="*/ 150 w 150"/>
                <a:gd name="T66" fmla="*/ 84 h 8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50" h="84">
                  <a:moveTo>
                    <a:pt x="0" y="48"/>
                  </a:moveTo>
                  <a:lnTo>
                    <a:pt x="6" y="60"/>
                  </a:lnTo>
                  <a:lnTo>
                    <a:pt x="30" y="72"/>
                  </a:lnTo>
                  <a:lnTo>
                    <a:pt x="36" y="84"/>
                  </a:lnTo>
                  <a:lnTo>
                    <a:pt x="54" y="84"/>
                  </a:lnTo>
                  <a:lnTo>
                    <a:pt x="60" y="78"/>
                  </a:lnTo>
                  <a:lnTo>
                    <a:pt x="72" y="72"/>
                  </a:lnTo>
                  <a:lnTo>
                    <a:pt x="78" y="66"/>
                  </a:lnTo>
                  <a:lnTo>
                    <a:pt x="90" y="60"/>
                  </a:lnTo>
                  <a:lnTo>
                    <a:pt x="96" y="54"/>
                  </a:lnTo>
                  <a:lnTo>
                    <a:pt x="102" y="60"/>
                  </a:lnTo>
                  <a:lnTo>
                    <a:pt x="120" y="60"/>
                  </a:lnTo>
                  <a:lnTo>
                    <a:pt x="120" y="36"/>
                  </a:lnTo>
                  <a:lnTo>
                    <a:pt x="150" y="0"/>
                  </a:lnTo>
                  <a:lnTo>
                    <a:pt x="108" y="24"/>
                  </a:lnTo>
                  <a:lnTo>
                    <a:pt x="54" y="24"/>
                  </a:lnTo>
                  <a:lnTo>
                    <a:pt x="48" y="30"/>
                  </a:lnTo>
                  <a:lnTo>
                    <a:pt x="48" y="36"/>
                  </a:lnTo>
                  <a:lnTo>
                    <a:pt x="12" y="36"/>
                  </a:lnTo>
                  <a:lnTo>
                    <a:pt x="0" y="42"/>
                  </a:lnTo>
                  <a:lnTo>
                    <a:pt x="0" y="4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42" name="Cuba" descr="© INSCALE GmbH, 05.05.2010&#10;http://www.presentationload.com/">
              <a:extLst>
                <a:ext uri="{FF2B5EF4-FFF2-40B4-BE49-F238E27FC236}">
                  <a16:creationId xmlns:a16="http://schemas.microsoft.com/office/drawing/2014/main" id="{A4DA0DEF-F939-BD67-ABDC-ACC56256DCF0}"/>
                </a:ext>
              </a:extLst>
            </p:cNvPr>
            <p:cNvSpPr>
              <a:spLocks noEditPoints="1"/>
            </p:cNvSpPr>
            <p:nvPr/>
          </p:nvSpPr>
          <p:spPr bwMode="gray">
            <a:xfrm>
              <a:off x="1995527" y="2508420"/>
              <a:ext cx="280168" cy="102284"/>
            </a:xfrm>
            <a:custGeom>
              <a:avLst/>
              <a:gdLst>
                <a:gd name="T0" fmla="*/ 2147483647 w 738"/>
                <a:gd name="T1" fmla="*/ 2147483647 h 270"/>
                <a:gd name="T2" fmla="*/ 2147483647 w 738"/>
                <a:gd name="T3" fmla="*/ 2147483647 h 270"/>
                <a:gd name="T4" fmla="*/ 2147483647 w 738"/>
                <a:gd name="T5" fmla="*/ 2147483647 h 270"/>
                <a:gd name="T6" fmla="*/ 2147483647 w 738"/>
                <a:gd name="T7" fmla="*/ 2147483647 h 270"/>
                <a:gd name="T8" fmla="*/ 2147483647 w 738"/>
                <a:gd name="T9" fmla="*/ 2147483647 h 270"/>
                <a:gd name="T10" fmla="*/ 2147483647 w 738"/>
                <a:gd name="T11" fmla="*/ 2147483647 h 270"/>
                <a:gd name="T12" fmla="*/ 2147483647 w 738"/>
                <a:gd name="T13" fmla="*/ 2147483647 h 270"/>
                <a:gd name="T14" fmla="*/ 2147483647 w 738"/>
                <a:gd name="T15" fmla="*/ 2147483647 h 270"/>
                <a:gd name="T16" fmla="*/ 2147483647 w 738"/>
                <a:gd name="T17" fmla="*/ 2147483647 h 270"/>
                <a:gd name="T18" fmla="*/ 2147483647 w 738"/>
                <a:gd name="T19" fmla="*/ 2147483647 h 270"/>
                <a:gd name="T20" fmla="*/ 2147483647 w 738"/>
                <a:gd name="T21" fmla="*/ 2147483647 h 270"/>
                <a:gd name="T22" fmla="*/ 2147483647 w 738"/>
                <a:gd name="T23" fmla="*/ 2147483647 h 270"/>
                <a:gd name="T24" fmla="*/ 2147483647 w 738"/>
                <a:gd name="T25" fmla="*/ 2147483647 h 270"/>
                <a:gd name="T26" fmla="*/ 2147483647 w 738"/>
                <a:gd name="T27" fmla="*/ 2147483647 h 270"/>
                <a:gd name="T28" fmla="*/ 2147483647 w 738"/>
                <a:gd name="T29" fmla="*/ 2147483647 h 270"/>
                <a:gd name="T30" fmla="*/ 2147483647 w 738"/>
                <a:gd name="T31" fmla="*/ 2147483647 h 270"/>
                <a:gd name="T32" fmla="*/ 2147483647 w 738"/>
                <a:gd name="T33" fmla="*/ 2147483647 h 270"/>
                <a:gd name="T34" fmla="*/ 2147483647 w 738"/>
                <a:gd name="T35" fmla="*/ 2147483647 h 270"/>
                <a:gd name="T36" fmla="*/ 2147483647 w 738"/>
                <a:gd name="T37" fmla="*/ 0 h 270"/>
                <a:gd name="T38" fmla="*/ 2147483647 w 738"/>
                <a:gd name="T39" fmla="*/ 2147483647 h 270"/>
                <a:gd name="T40" fmla="*/ 2147483647 w 738"/>
                <a:gd name="T41" fmla="*/ 2147483647 h 270"/>
                <a:gd name="T42" fmla="*/ 2147483647 w 738"/>
                <a:gd name="T43" fmla="*/ 2147483647 h 270"/>
                <a:gd name="T44" fmla="*/ 2147483647 w 738"/>
                <a:gd name="T45" fmla="*/ 2147483647 h 270"/>
                <a:gd name="T46" fmla="*/ 2147483647 w 738"/>
                <a:gd name="T47" fmla="*/ 2147483647 h 270"/>
                <a:gd name="T48" fmla="*/ 2147483647 w 738"/>
                <a:gd name="T49" fmla="*/ 2147483647 h 270"/>
                <a:gd name="T50" fmla="*/ 2147483647 w 738"/>
                <a:gd name="T51" fmla="*/ 2147483647 h 270"/>
                <a:gd name="T52" fmla="*/ 2147483647 w 738"/>
                <a:gd name="T53" fmla="*/ 2147483647 h 270"/>
                <a:gd name="T54" fmla="*/ 2147483647 w 738"/>
                <a:gd name="T55" fmla="*/ 2147483647 h 270"/>
                <a:gd name="T56" fmla="*/ 2147483647 w 738"/>
                <a:gd name="T57" fmla="*/ 2147483647 h 270"/>
                <a:gd name="T58" fmla="*/ 2147483647 w 738"/>
                <a:gd name="T59" fmla="*/ 2147483647 h 270"/>
                <a:gd name="T60" fmla="*/ 2147483647 w 738"/>
                <a:gd name="T61" fmla="*/ 2147483647 h 270"/>
                <a:gd name="T62" fmla="*/ 2147483647 w 738"/>
                <a:gd name="T63" fmla="*/ 2147483647 h 270"/>
                <a:gd name="T64" fmla="*/ 2147483647 w 738"/>
                <a:gd name="T65" fmla="*/ 2147483647 h 270"/>
                <a:gd name="T66" fmla="*/ 2147483647 w 738"/>
                <a:gd name="T67" fmla="*/ 2147483647 h 270"/>
                <a:gd name="T68" fmla="*/ 2147483647 w 738"/>
                <a:gd name="T69" fmla="*/ 2147483647 h 270"/>
                <a:gd name="T70" fmla="*/ 2147483647 w 738"/>
                <a:gd name="T71" fmla="*/ 2147483647 h 270"/>
                <a:gd name="T72" fmla="*/ 2147483647 w 738"/>
                <a:gd name="T73" fmla="*/ 2147483647 h 270"/>
                <a:gd name="T74" fmla="*/ 2147483647 w 738"/>
                <a:gd name="T75" fmla="*/ 2147483647 h 270"/>
                <a:gd name="T76" fmla="*/ 2147483647 w 738"/>
                <a:gd name="T77" fmla="*/ 2147483647 h 270"/>
                <a:gd name="T78" fmla="*/ 2147483647 w 738"/>
                <a:gd name="T79" fmla="*/ 2147483647 h 270"/>
                <a:gd name="T80" fmla="*/ 2147483647 w 738"/>
                <a:gd name="T81" fmla="*/ 2147483647 h 270"/>
                <a:gd name="T82" fmla="*/ 2147483647 w 738"/>
                <a:gd name="T83" fmla="*/ 2147483647 h 270"/>
                <a:gd name="T84" fmla="*/ 2147483647 w 738"/>
                <a:gd name="T85" fmla="*/ 2147483647 h 270"/>
                <a:gd name="T86" fmla="*/ 2147483647 w 738"/>
                <a:gd name="T87" fmla="*/ 2147483647 h 270"/>
                <a:gd name="T88" fmla="*/ 2147483647 w 738"/>
                <a:gd name="T89" fmla="*/ 2147483647 h 270"/>
                <a:gd name="T90" fmla="*/ 2147483647 w 738"/>
                <a:gd name="T91" fmla="*/ 2147483647 h 270"/>
                <a:gd name="T92" fmla="*/ 2147483647 w 738"/>
                <a:gd name="T93" fmla="*/ 2147483647 h 270"/>
                <a:gd name="T94" fmla="*/ 2147483647 w 738"/>
                <a:gd name="T95" fmla="*/ 2147483647 h 270"/>
                <a:gd name="T96" fmla="*/ 2147483647 w 738"/>
                <a:gd name="T97" fmla="*/ 2147483647 h 270"/>
                <a:gd name="T98" fmla="*/ 2147483647 w 738"/>
                <a:gd name="T99" fmla="*/ 2147483647 h 270"/>
                <a:gd name="T100" fmla="*/ 2147483647 w 738"/>
                <a:gd name="T101" fmla="*/ 2147483647 h 270"/>
                <a:gd name="T102" fmla="*/ 2147483647 w 738"/>
                <a:gd name="T103" fmla="*/ 2147483647 h 270"/>
                <a:gd name="T104" fmla="*/ 2147483647 w 738"/>
                <a:gd name="T105" fmla="*/ 2147483647 h 270"/>
                <a:gd name="T106" fmla="*/ 2147483647 w 738"/>
                <a:gd name="T107" fmla="*/ 2147483647 h 270"/>
                <a:gd name="T108" fmla="*/ 2147483647 w 738"/>
                <a:gd name="T109" fmla="*/ 2147483647 h 270"/>
                <a:gd name="T110" fmla="*/ 2147483647 w 738"/>
                <a:gd name="T111" fmla="*/ 2147483647 h 270"/>
                <a:gd name="T112" fmla="*/ 2147483647 w 738"/>
                <a:gd name="T113" fmla="*/ 2147483647 h 270"/>
                <a:gd name="T114" fmla="*/ 2147483647 w 738"/>
                <a:gd name="T115" fmla="*/ 2147483647 h 27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738"/>
                <a:gd name="T175" fmla="*/ 0 h 270"/>
                <a:gd name="T176" fmla="*/ 738 w 738"/>
                <a:gd name="T177" fmla="*/ 270 h 27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738" h="270">
                  <a:moveTo>
                    <a:pt x="708" y="228"/>
                  </a:moveTo>
                  <a:lnTo>
                    <a:pt x="690" y="222"/>
                  </a:lnTo>
                  <a:lnTo>
                    <a:pt x="666" y="222"/>
                  </a:lnTo>
                  <a:lnTo>
                    <a:pt x="666" y="204"/>
                  </a:lnTo>
                  <a:lnTo>
                    <a:pt x="660" y="198"/>
                  </a:lnTo>
                  <a:lnTo>
                    <a:pt x="648" y="192"/>
                  </a:lnTo>
                  <a:lnTo>
                    <a:pt x="600" y="192"/>
                  </a:lnTo>
                  <a:lnTo>
                    <a:pt x="624" y="168"/>
                  </a:lnTo>
                  <a:lnTo>
                    <a:pt x="612" y="168"/>
                  </a:lnTo>
                  <a:lnTo>
                    <a:pt x="600" y="162"/>
                  </a:lnTo>
                  <a:lnTo>
                    <a:pt x="558" y="162"/>
                  </a:lnTo>
                  <a:lnTo>
                    <a:pt x="534" y="150"/>
                  </a:lnTo>
                  <a:lnTo>
                    <a:pt x="528" y="144"/>
                  </a:lnTo>
                  <a:lnTo>
                    <a:pt x="522" y="144"/>
                  </a:lnTo>
                  <a:lnTo>
                    <a:pt x="528" y="138"/>
                  </a:lnTo>
                  <a:lnTo>
                    <a:pt x="528" y="132"/>
                  </a:lnTo>
                  <a:lnTo>
                    <a:pt x="534" y="126"/>
                  </a:lnTo>
                  <a:lnTo>
                    <a:pt x="534" y="120"/>
                  </a:lnTo>
                  <a:lnTo>
                    <a:pt x="522" y="120"/>
                  </a:lnTo>
                  <a:lnTo>
                    <a:pt x="510" y="114"/>
                  </a:lnTo>
                  <a:lnTo>
                    <a:pt x="504" y="114"/>
                  </a:lnTo>
                  <a:lnTo>
                    <a:pt x="474" y="84"/>
                  </a:lnTo>
                  <a:lnTo>
                    <a:pt x="462" y="78"/>
                  </a:lnTo>
                  <a:lnTo>
                    <a:pt x="450" y="66"/>
                  </a:lnTo>
                  <a:lnTo>
                    <a:pt x="432" y="66"/>
                  </a:lnTo>
                  <a:lnTo>
                    <a:pt x="432" y="84"/>
                  </a:lnTo>
                  <a:lnTo>
                    <a:pt x="444" y="96"/>
                  </a:lnTo>
                  <a:lnTo>
                    <a:pt x="450" y="96"/>
                  </a:lnTo>
                  <a:lnTo>
                    <a:pt x="378" y="60"/>
                  </a:lnTo>
                  <a:lnTo>
                    <a:pt x="372" y="54"/>
                  </a:lnTo>
                  <a:lnTo>
                    <a:pt x="360" y="48"/>
                  </a:lnTo>
                  <a:lnTo>
                    <a:pt x="354" y="36"/>
                  </a:lnTo>
                  <a:lnTo>
                    <a:pt x="342" y="30"/>
                  </a:lnTo>
                  <a:lnTo>
                    <a:pt x="330" y="18"/>
                  </a:lnTo>
                  <a:lnTo>
                    <a:pt x="270" y="18"/>
                  </a:lnTo>
                  <a:lnTo>
                    <a:pt x="258" y="12"/>
                  </a:lnTo>
                  <a:lnTo>
                    <a:pt x="228" y="6"/>
                  </a:lnTo>
                  <a:lnTo>
                    <a:pt x="174" y="0"/>
                  </a:lnTo>
                  <a:lnTo>
                    <a:pt x="126" y="6"/>
                  </a:lnTo>
                  <a:lnTo>
                    <a:pt x="96" y="18"/>
                  </a:lnTo>
                  <a:lnTo>
                    <a:pt x="72" y="42"/>
                  </a:lnTo>
                  <a:lnTo>
                    <a:pt x="60" y="48"/>
                  </a:lnTo>
                  <a:lnTo>
                    <a:pt x="42" y="60"/>
                  </a:lnTo>
                  <a:lnTo>
                    <a:pt x="24" y="66"/>
                  </a:lnTo>
                  <a:lnTo>
                    <a:pt x="12" y="72"/>
                  </a:lnTo>
                  <a:lnTo>
                    <a:pt x="6" y="78"/>
                  </a:lnTo>
                  <a:lnTo>
                    <a:pt x="0" y="78"/>
                  </a:lnTo>
                  <a:lnTo>
                    <a:pt x="72" y="72"/>
                  </a:lnTo>
                  <a:lnTo>
                    <a:pt x="72" y="60"/>
                  </a:lnTo>
                  <a:lnTo>
                    <a:pt x="150" y="54"/>
                  </a:lnTo>
                  <a:lnTo>
                    <a:pt x="174" y="42"/>
                  </a:lnTo>
                  <a:lnTo>
                    <a:pt x="198" y="42"/>
                  </a:lnTo>
                  <a:lnTo>
                    <a:pt x="222" y="54"/>
                  </a:lnTo>
                  <a:lnTo>
                    <a:pt x="222" y="60"/>
                  </a:lnTo>
                  <a:lnTo>
                    <a:pt x="216" y="60"/>
                  </a:lnTo>
                  <a:lnTo>
                    <a:pt x="210" y="66"/>
                  </a:lnTo>
                  <a:lnTo>
                    <a:pt x="198" y="66"/>
                  </a:lnTo>
                  <a:lnTo>
                    <a:pt x="192" y="72"/>
                  </a:lnTo>
                  <a:lnTo>
                    <a:pt x="186" y="72"/>
                  </a:lnTo>
                  <a:lnTo>
                    <a:pt x="204" y="78"/>
                  </a:lnTo>
                  <a:lnTo>
                    <a:pt x="210" y="78"/>
                  </a:lnTo>
                  <a:lnTo>
                    <a:pt x="216" y="84"/>
                  </a:lnTo>
                  <a:lnTo>
                    <a:pt x="228" y="90"/>
                  </a:lnTo>
                  <a:lnTo>
                    <a:pt x="246" y="96"/>
                  </a:lnTo>
                  <a:lnTo>
                    <a:pt x="258" y="102"/>
                  </a:lnTo>
                  <a:lnTo>
                    <a:pt x="276" y="102"/>
                  </a:lnTo>
                  <a:lnTo>
                    <a:pt x="282" y="96"/>
                  </a:lnTo>
                  <a:lnTo>
                    <a:pt x="282" y="90"/>
                  </a:lnTo>
                  <a:lnTo>
                    <a:pt x="294" y="96"/>
                  </a:lnTo>
                  <a:lnTo>
                    <a:pt x="300" y="102"/>
                  </a:lnTo>
                  <a:lnTo>
                    <a:pt x="318" y="114"/>
                  </a:lnTo>
                  <a:lnTo>
                    <a:pt x="342" y="126"/>
                  </a:lnTo>
                  <a:lnTo>
                    <a:pt x="372" y="126"/>
                  </a:lnTo>
                  <a:lnTo>
                    <a:pt x="390" y="120"/>
                  </a:lnTo>
                  <a:lnTo>
                    <a:pt x="402" y="120"/>
                  </a:lnTo>
                  <a:lnTo>
                    <a:pt x="390" y="144"/>
                  </a:lnTo>
                  <a:lnTo>
                    <a:pt x="450" y="168"/>
                  </a:lnTo>
                  <a:lnTo>
                    <a:pt x="474" y="204"/>
                  </a:lnTo>
                  <a:lnTo>
                    <a:pt x="480" y="210"/>
                  </a:lnTo>
                  <a:lnTo>
                    <a:pt x="492" y="216"/>
                  </a:lnTo>
                  <a:lnTo>
                    <a:pt x="498" y="222"/>
                  </a:lnTo>
                  <a:lnTo>
                    <a:pt x="498" y="228"/>
                  </a:lnTo>
                  <a:lnTo>
                    <a:pt x="474" y="252"/>
                  </a:lnTo>
                  <a:lnTo>
                    <a:pt x="474" y="258"/>
                  </a:lnTo>
                  <a:lnTo>
                    <a:pt x="480" y="264"/>
                  </a:lnTo>
                  <a:lnTo>
                    <a:pt x="492" y="258"/>
                  </a:lnTo>
                  <a:lnTo>
                    <a:pt x="504" y="258"/>
                  </a:lnTo>
                  <a:lnTo>
                    <a:pt x="528" y="246"/>
                  </a:lnTo>
                  <a:lnTo>
                    <a:pt x="558" y="246"/>
                  </a:lnTo>
                  <a:lnTo>
                    <a:pt x="558" y="252"/>
                  </a:lnTo>
                  <a:lnTo>
                    <a:pt x="552" y="252"/>
                  </a:lnTo>
                  <a:lnTo>
                    <a:pt x="546" y="258"/>
                  </a:lnTo>
                  <a:lnTo>
                    <a:pt x="546" y="264"/>
                  </a:lnTo>
                  <a:lnTo>
                    <a:pt x="558" y="264"/>
                  </a:lnTo>
                  <a:lnTo>
                    <a:pt x="564" y="270"/>
                  </a:lnTo>
                  <a:lnTo>
                    <a:pt x="612" y="270"/>
                  </a:lnTo>
                  <a:lnTo>
                    <a:pt x="636" y="264"/>
                  </a:lnTo>
                  <a:lnTo>
                    <a:pt x="684" y="258"/>
                  </a:lnTo>
                  <a:lnTo>
                    <a:pt x="720" y="252"/>
                  </a:lnTo>
                  <a:lnTo>
                    <a:pt x="738" y="246"/>
                  </a:lnTo>
                  <a:lnTo>
                    <a:pt x="738" y="240"/>
                  </a:lnTo>
                  <a:lnTo>
                    <a:pt x="732" y="234"/>
                  </a:lnTo>
                  <a:lnTo>
                    <a:pt x="720" y="228"/>
                  </a:lnTo>
                  <a:lnTo>
                    <a:pt x="708" y="228"/>
                  </a:lnTo>
                  <a:close/>
                  <a:moveTo>
                    <a:pt x="114" y="126"/>
                  </a:moveTo>
                  <a:lnTo>
                    <a:pt x="114" y="132"/>
                  </a:lnTo>
                  <a:lnTo>
                    <a:pt x="120" y="138"/>
                  </a:lnTo>
                  <a:lnTo>
                    <a:pt x="132" y="144"/>
                  </a:lnTo>
                  <a:lnTo>
                    <a:pt x="144" y="138"/>
                  </a:lnTo>
                  <a:lnTo>
                    <a:pt x="150" y="138"/>
                  </a:lnTo>
                  <a:lnTo>
                    <a:pt x="156" y="126"/>
                  </a:lnTo>
                  <a:lnTo>
                    <a:pt x="156" y="120"/>
                  </a:lnTo>
                  <a:lnTo>
                    <a:pt x="150" y="114"/>
                  </a:lnTo>
                  <a:lnTo>
                    <a:pt x="138" y="114"/>
                  </a:lnTo>
                  <a:lnTo>
                    <a:pt x="126" y="120"/>
                  </a:lnTo>
                  <a:lnTo>
                    <a:pt x="120" y="120"/>
                  </a:lnTo>
                  <a:lnTo>
                    <a:pt x="114" y="12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43" name="Croatia" descr="© INSCALE GmbH, 05.05.2010&#10;http://www.presentationload.com/">
              <a:extLst>
                <a:ext uri="{FF2B5EF4-FFF2-40B4-BE49-F238E27FC236}">
                  <a16:creationId xmlns:a16="http://schemas.microsoft.com/office/drawing/2014/main" id="{B898B762-3165-0FCC-34DC-62DE640A02AE}"/>
                </a:ext>
              </a:extLst>
            </p:cNvPr>
            <p:cNvSpPr>
              <a:spLocks/>
            </p:cNvSpPr>
            <p:nvPr/>
          </p:nvSpPr>
          <p:spPr bwMode="gray">
            <a:xfrm>
              <a:off x="4592644" y="1801325"/>
              <a:ext cx="139343" cy="103766"/>
            </a:xfrm>
            <a:custGeom>
              <a:avLst/>
              <a:gdLst>
                <a:gd name="T0" fmla="*/ 2147483647 w 366"/>
                <a:gd name="T1" fmla="*/ 2147483647 h 276"/>
                <a:gd name="T2" fmla="*/ 2147483647 w 366"/>
                <a:gd name="T3" fmla="*/ 2147483647 h 276"/>
                <a:gd name="T4" fmla="*/ 2147483647 w 366"/>
                <a:gd name="T5" fmla="*/ 2147483647 h 276"/>
                <a:gd name="T6" fmla="*/ 2147483647 w 366"/>
                <a:gd name="T7" fmla="*/ 2147483647 h 276"/>
                <a:gd name="T8" fmla="*/ 2147483647 w 366"/>
                <a:gd name="T9" fmla="*/ 2147483647 h 276"/>
                <a:gd name="T10" fmla="*/ 2147483647 w 366"/>
                <a:gd name="T11" fmla="*/ 2147483647 h 276"/>
                <a:gd name="T12" fmla="*/ 2147483647 w 366"/>
                <a:gd name="T13" fmla="*/ 2147483647 h 276"/>
                <a:gd name="T14" fmla="*/ 2147483647 w 366"/>
                <a:gd name="T15" fmla="*/ 2147483647 h 276"/>
                <a:gd name="T16" fmla="*/ 2147483647 w 366"/>
                <a:gd name="T17" fmla="*/ 2147483647 h 276"/>
                <a:gd name="T18" fmla="*/ 2147483647 w 366"/>
                <a:gd name="T19" fmla="*/ 2147483647 h 276"/>
                <a:gd name="T20" fmla="*/ 2147483647 w 366"/>
                <a:gd name="T21" fmla="*/ 2147483647 h 276"/>
                <a:gd name="T22" fmla="*/ 2147483647 w 366"/>
                <a:gd name="T23" fmla="*/ 0 h 276"/>
                <a:gd name="T24" fmla="*/ 2147483647 w 366"/>
                <a:gd name="T25" fmla="*/ 2147483647 h 276"/>
                <a:gd name="T26" fmla="*/ 2147483647 w 366"/>
                <a:gd name="T27" fmla="*/ 2147483647 h 276"/>
                <a:gd name="T28" fmla="*/ 2147483647 w 366"/>
                <a:gd name="T29" fmla="*/ 2147483647 h 276"/>
                <a:gd name="T30" fmla="*/ 2147483647 w 366"/>
                <a:gd name="T31" fmla="*/ 2147483647 h 276"/>
                <a:gd name="T32" fmla="*/ 2147483647 w 366"/>
                <a:gd name="T33" fmla="*/ 2147483647 h 276"/>
                <a:gd name="T34" fmla="*/ 2147483647 w 366"/>
                <a:gd name="T35" fmla="*/ 2147483647 h 276"/>
                <a:gd name="T36" fmla="*/ 2147483647 w 366"/>
                <a:gd name="T37" fmla="*/ 2147483647 h 276"/>
                <a:gd name="T38" fmla="*/ 2147483647 w 366"/>
                <a:gd name="T39" fmla="*/ 2147483647 h 276"/>
                <a:gd name="T40" fmla="*/ 0 w 366"/>
                <a:gd name="T41" fmla="*/ 2147483647 h 276"/>
                <a:gd name="T42" fmla="*/ 2147483647 w 366"/>
                <a:gd name="T43" fmla="*/ 2147483647 h 276"/>
                <a:gd name="T44" fmla="*/ 2147483647 w 366"/>
                <a:gd name="T45" fmla="*/ 2147483647 h 276"/>
                <a:gd name="T46" fmla="*/ 2147483647 w 366"/>
                <a:gd name="T47" fmla="*/ 2147483647 h 276"/>
                <a:gd name="T48" fmla="*/ 2147483647 w 366"/>
                <a:gd name="T49" fmla="*/ 2147483647 h 276"/>
                <a:gd name="T50" fmla="*/ 2147483647 w 366"/>
                <a:gd name="T51" fmla="*/ 2147483647 h 276"/>
                <a:gd name="T52" fmla="*/ 2147483647 w 366"/>
                <a:gd name="T53" fmla="*/ 2147483647 h 276"/>
                <a:gd name="T54" fmla="*/ 2147483647 w 366"/>
                <a:gd name="T55" fmla="*/ 2147483647 h 276"/>
                <a:gd name="T56" fmla="*/ 2147483647 w 366"/>
                <a:gd name="T57" fmla="*/ 2147483647 h 276"/>
                <a:gd name="T58" fmla="*/ 2147483647 w 366"/>
                <a:gd name="T59" fmla="*/ 2147483647 h 276"/>
                <a:gd name="T60" fmla="*/ 2147483647 w 366"/>
                <a:gd name="T61" fmla="*/ 2147483647 h 276"/>
                <a:gd name="T62" fmla="*/ 2147483647 w 366"/>
                <a:gd name="T63" fmla="*/ 2147483647 h 276"/>
                <a:gd name="T64" fmla="*/ 2147483647 w 366"/>
                <a:gd name="T65" fmla="*/ 2147483647 h 276"/>
                <a:gd name="T66" fmla="*/ 2147483647 w 366"/>
                <a:gd name="T67" fmla="*/ 2147483647 h 276"/>
                <a:gd name="T68" fmla="*/ 2147483647 w 366"/>
                <a:gd name="T69" fmla="*/ 2147483647 h 276"/>
                <a:gd name="T70" fmla="*/ 2147483647 w 366"/>
                <a:gd name="T71" fmla="*/ 2147483647 h 276"/>
                <a:gd name="T72" fmla="*/ 2147483647 w 366"/>
                <a:gd name="T73" fmla="*/ 2147483647 h 276"/>
                <a:gd name="T74" fmla="*/ 2147483647 w 366"/>
                <a:gd name="T75" fmla="*/ 2147483647 h 276"/>
                <a:gd name="T76" fmla="*/ 2147483647 w 366"/>
                <a:gd name="T77" fmla="*/ 2147483647 h 276"/>
                <a:gd name="T78" fmla="*/ 2147483647 w 366"/>
                <a:gd name="T79" fmla="*/ 2147483647 h 276"/>
                <a:gd name="T80" fmla="*/ 2147483647 w 366"/>
                <a:gd name="T81" fmla="*/ 2147483647 h 276"/>
                <a:gd name="T82" fmla="*/ 2147483647 w 366"/>
                <a:gd name="T83" fmla="*/ 2147483647 h 276"/>
                <a:gd name="T84" fmla="*/ 2147483647 w 366"/>
                <a:gd name="T85" fmla="*/ 2147483647 h 276"/>
                <a:gd name="T86" fmla="*/ 2147483647 w 366"/>
                <a:gd name="T87" fmla="*/ 2147483647 h 276"/>
                <a:gd name="T88" fmla="*/ 2147483647 w 366"/>
                <a:gd name="T89" fmla="*/ 2147483647 h 276"/>
                <a:gd name="T90" fmla="*/ 2147483647 w 366"/>
                <a:gd name="T91" fmla="*/ 2147483647 h 27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366"/>
                <a:gd name="T139" fmla="*/ 0 h 276"/>
                <a:gd name="T140" fmla="*/ 366 w 366"/>
                <a:gd name="T141" fmla="*/ 276 h 27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366" h="276">
                  <a:moveTo>
                    <a:pt x="342" y="126"/>
                  </a:moveTo>
                  <a:lnTo>
                    <a:pt x="342" y="114"/>
                  </a:lnTo>
                  <a:lnTo>
                    <a:pt x="348" y="114"/>
                  </a:lnTo>
                  <a:lnTo>
                    <a:pt x="354" y="108"/>
                  </a:lnTo>
                  <a:lnTo>
                    <a:pt x="360" y="108"/>
                  </a:lnTo>
                  <a:lnTo>
                    <a:pt x="366" y="102"/>
                  </a:lnTo>
                  <a:lnTo>
                    <a:pt x="360" y="102"/>
                  </a:lnTo>
                  <a:lnTo>
                    <a:pt x="348" y="96"/>
                  </a:lnTo>
                  <a:lnTo>
                    <a:pt x="336" y="96"/>
                  </a:lnTo>
                  <a:lnTo>
                    <a:pt x="342" y="78"/>
                  </a:lnTo>
                  <a:lnTo>
                    <a:pt x="336" y="78"/>
                  </a:lnTo>
                  <a:lnTo>
                    <a:pt x="330" y="48"/>
                  </a:lnTo>
                  <a:lnTo>
                    <a:pt x="324" y="48"/>
                  </a:lnTo>
                  <a:lnTo>
                    <a:pt x="312" y="54"/>
                  </a:lnTo>
                  <a:lnTo>
                    <a:pt x="270" y="60"/>
                  </a:lnTo>
                  <a:lnTo>
                    <a:pt x="264" y="48"/>
                  </a:lnTo>
                  <a:lnTo>
                    <a:pt x="246" y="48"/>
                  </a:lnTo>
                  <a:lnTo>
                    <a:pt x="234" y="42"/>
                  </a:lnTo>
                  <a:lnTo>
                    <a:pt x="228" y="36"/>
                  </a:lnTo>
                  <a:lnTo>
                    <a:pt x="216" y="30"/>
                  </a:lnTo>
                  <a:lnTo>
                    <a:pt x="204" y="18"/>
                  </a:lnTo>
                  <a:lnTo>
                    <a:pt x="204" y="12"/>
                  </a:lnTo>
                  <a:lnTo>
                    <a:pt x="198" y="6"/>
                  </a:lnTo>
                  <a:lnTo>
                    <a:pt x="186" y="0"/>
                  </a:lnTo>
                  <a:lnTo>
                    <a:pt x="162" y="0"/>
                  </a:lnTo>
                  <a:lnTo>
                    <a:pt x="162" y="12"/>
                  </a:lnTo>
                  <a:lnTo>
                    <a:pt x="150" y="18"/>
                  </a:lnTo>
                  <a:lnTo>
                    <a:pt x="120" y="18"/>
                  </a:lnTo>
                  <a:lnTo>
                    <a:pt x="120" y="30"/>
                  </a:lnTo>
                  <a:lnTo>
                    <a:pt x="126" y="36"/>
                  </a:lnTo>
                  <a:lnTo>
                    <a:pt x="126" y="42"/>
                  </a:lnTo>
                  <a:lnTo>
                    <a:pt x="114" y="54"/>
                  </a:lnTo>
                  <a:lnTo>
                    <a:pt x="102" y="60"/>
                  </a:lnTo>
                  <a:lnTo>
                    <a:pt x="102" y="78"/>
                  </a:lnTo>
                  <a:lnTo>
                    <a:pt x="60" y="78"/>
                  </a:lnTo>
                  <a:lnTo>
                    <a:pt x="54" y="72"/>
                  </a:lnTo>
                  <a:lnTo>
                    <a:pt x="54" y="66"/>
                  </a:lnTo>
                  <a:lnTo>
                    <a:pt x="48" y="78"/>
                  </a:lnTo>
                  <a:lnTo>
                    <a:pt x="30" y="78"/>
                  </a:lnTo>
                  <a:lnTo>
                    <a:pt x="18" y="72"/>
                  </a:lnTo>
                  <a:lnTo>
                    <a:pt x="18" y="84"/>
                  </a:lnTo>
                  <a:lnTo>
                    <a:pt x="0" y="84"/>
                  </a:lnTo>
                  <a:lnTo>
                    <a:pt x="0" y="132"/>
                  </a:lnTo>
                  <a:lnTo>
                    <a:pt x="6" y="132"/>
                  </a:lnTo>
                  <a:lnTo>
                    <a:pt x="12" y="120"/>
                  </a:lnTo>
                  <a:lnTo>
                    <a:pt x="24" y="114"/>
                  </a:lnTo>
                  <a:lnTo>
                    <a:pt x="30" y="102"/>
                  </a:lnTo>
                  <a:lnTo>
                    <a:pt x="42" y="102"/>
                  </a:lnTo>
                  <a:lnTo>
                    <a:pt x="48" y="114"/>
                  </a:lnTo>
                  <a:lnTo>
                    <a:pt x="48" y="132"/>
                  </a:lnTo>
                  <a:lnTo>
                    <a:pt x="78" y="126"/>
                  </a:lnTo>
                  <a:lnTo>
                    <a:pt x="78" y="132"/>
                  </a:lnTo>
                  <a:lnTo>
                    <a:pt x="72" y="144"/>
                  </a:lnTo>
                  <a:lnTo>
                    <a:pt x="72" y="150"/>
                  </a:lnTo>
                  <a:lnTo>
                    <a:pt x="84" y="162"/>
                  </a:lnTo>
                  <a:lnTo>
                    <a:pt x="96" y="168"/>
                  </a:lnTo>
                  <a:lnTo>
                    <a:pt x="96" y="180"/>
                  </a:lnTo>
                  <a:lnTo>
                    <a:pt x="144" y="216"/>
                  </a:lnTo>
                  <a:lnTo>
                    <a:pt x="144" y="240"/>
                  </a:lnTo>
                  <a:lnTo>
                    <a:pt x="198" y="240"/>
                  </a:lnTo>
                  <a:lnTo>
                    <a:pt x="210" y="246"/>
                  </a:lnTo>
                  <a:lnTo>
                    <a:pt x="216" y="252"/>
                  </a:lnTo>
                  <a:lnTo>
                    <a:pt x="216" y="276"/>
                  </a:lnTo>
                  <a:lnTo>
                    <a:pt x="246" y="276"/>
                  </a:lnTo>
                  <a:lnTo>
                    <a:pt x="252" y="270"/>
                  </a:lnTo>
                  <a:lnTo>
                    <a:pt x="252" y="264"/>
                  </a:lnTo>
                  <a:lnTo>
                    <a:pt x="246" y="252"/>
                  </a:lnTo>
                  <a:lnTo>
                    <a:pt x="234" y="246"/>
                  </a:lnTo>
                  <a:lnTo>
                    <a:pt x="216" y="234"/>
                  </a:lnTo>
                  <a:lnTo>
                    <a:pt x="204" y="228"/>
                  </a:lnTo>
                  <a:lnTo>
                    <a:pt x="192" y="216"/>
                  </a:lnTo>
                  <a:lnTo>
                    <a:pt x="180" y="186"/>
                  </a:lnTo>
                  <a:lnTo>
                    <a:pt x="162" y="180"/>
                  </a:lnTo>
                  <a:lnTo>
                    <a:pt x="162" y="162"/>
                  </a:lnTo>
                  <a:lnTo>
                    <a:pt x="156" y="156"/>
                  </a:lnTo>
                  <a:lnTo>
                    <a:pt x="150" y="156"/>
                  </a:lnTo>
                  <a:lnTo>
                    <a:pt x="150" y="144"/>
                  </a:lnTo>
                  <a:lnTo>
                    <a:pt x="132" y="138"/>
                  </a:lnTo>
                  <a:lnTo>
                    <a:pt x="120" y="126"/>
                  </a:lnTo>
                  <a:lnTo>
                    <a:pt x="138" y="120"/>
                  </a:lnTo>
                  <a:lnTo>
                    <a:pt x="138" y="96"/>
                  </a:lnTo>
                  <a:lnTo>
                    <a:pt x="144" y="96"/>
                  </a:lnTo>
                  <a:lnTo>
                    <a:pt x="150" y="102"/>
                  </a:lnTo>
                  <a:lnTo>
                    <a:pt x="162" y="108"/>
                  </a:lnTo>
                  <a:lnTo>
                    <a:pt x="186" y="102"/>
                  </a:lnTo>
                  <a:lnTo>
                    <a:pt x="210" y="102"/>
                  </a:lnTo>
                  <a:lnTo>
                    <a:pt x="228" y="108"/>
                  </a:lnTo>
                  <a:lnTo>
                    <a:pt x="240" y="102"/>
                  </a:lnTo>
                  <a:lnTo>
                    <a:pt x="252" y="102"/>
                  </a:lnTo>
                  <a:lnTo>
                    <a:pt x="258" y="108"/>
                  </a:lnTo>
                  <a:lnTo>
                    <a:pt x="312" y="108"/>
                  </a:lnTo>
                  <a:lnTo>
                    <a:pt x="324" y="126"/>
                  </a:lnTo>
                  <a:lnTo>
                    <a:pt x="342" y="12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44" name="Côte d'Ivoire" descr="© INSCALE GmbH, 05.05.2010&#10;http://www.presentationload.com/">
              <a:extLst>
                <a:ext uri="{FF2B5EF4-FFF2-40B4-BE49-F238E27FC236}">
                  <a16:creationId xmlns:a16="http://schemas.microsoft.com/office/drawing/2014/main" id="{4A56A525-11A0-0806-D619-A938BFAAD343}"/>
                </a:ext>
              </a:extLst>
            </p:cNvPr>
            <p:cNvSpPr>
              <a:spLocks/>
            </p:cNvSpPr>
            <p:nvPr/>
          </p:nvSpPr>
          <p:spPr bwMode="gray">
            <a:xfrm>
              <a:off x="4001177" y="2890873"/>
              <a:ext cx="166026" cy="195673"/>
            </a:xfrm>
            <a:custGeom>
              <a:avLst/>
              <a:gdLst>
                <a:gd name="T0" fmla="*/ 2147483647 w 438"/>
                <a:gd name="T1" fmla="*/ 2147483647 h 516"/>
                <a:gd name="T2" fmla="*/ 2147483647 w 438"/>
                <a:gd name="T3" fmla="*/ 2147483647 h 516"/>
                <a:gd name="T4" fmla="*/ 2147483647 w 438"/>
                <a:gd name="T5" fmla="*/ 2147483647 h 516"/>
                <a:gd name="T6" fmla="*/ 2147483647 w 438"/>
                <a:gd name="T7" fmla="*/ 2147483647 h 516"/>
                <a:gd name="T8" fmla="*/ 2147483647 w 438"/>
                <a:gd name="T9" fmla="*/ 2147483647 h 516"/>
                <a:gd name="T10" fmla="*/ 2147483647 w 438"/>
                <a:gd name="T11" fmla="*/ 2147483647 h 516"/>
                <a:gd name="T12" fmla="*/ 2147483647 w 438"/>
                <a:gd name="T13" fmla="*/ 2147483647 h 516"/>
                <a:gd name="T14" fmla="*/ 2147483647 w 438"/>
                <a:gd name="T15" fmla="*/ 2147483647 h 516"/>
                <a:gd name="T16" fmla="*/ 2147483647 w 438"/>
                <a:gd name="T17" fmla="*/ 2147483647 h 516"/>
                <a:gd name="T18" fmla="*/ 2147483647 w 438"/>
                <a:gd name="T19" fmla="*/ 2147483647 h 516"/>
                <a:gd name="T20" fmla="*/ 2147483647 w 438"/>
                <a:gd name="T21" fmla="*/ 2147483647 h 516"/>
                <a:gd name="T22" fmla="*/ 2147483647 w 438"/>
                <a:gd name="T23" fmla="*/ 2147483647 h 516"/>
                <a:gd name="T24" fmla="*/ 2147483647 w 438"/>
                <a:gd name="T25" fmla="*/ 2147483647 h 516"/>
                <a:gd name="T26" fmla="*/ 2147483647 w 438"/>
                <a:gd name="T27" fmla="*/ 2147483647 h 516"/>
                <a:gd name="T28" fmla="*/ 2147483647 w 438"/>
                <a:gd name="T29" fmla="*/ 2147483647 h 516"/>
                <a:gd name="T30" fmla="*/ 2147483647 w 438"/>
                <a:gd name="T31" fmla="*/ 2147483647 h 516"/>
                <a:gd name="T32" fmla="*/ 2147483647 w 438"/>
                <a:gd name="T33" fmla="*/ 0 h 516"/>
                <a:gd name="T34" fmla="*/ 2147483647 w 438"/>
                <a:gd name="T35" fmla="*/ 2147483647 h 516"/>
                <a:gd name="T36" fmla="*/ 2147483647 w 438"/>
                <a:gd name="T37" fmla="*/ 2147483647 h 516"/>
                <a:gd name="T38" fmla="*/ 2147483647 w 438"/>
                <a:gd name="T39" fmla="*/ 2147483647 h 516"/>
                <a:gd name="T40" fmla="*/ 2147483647 w 438"/>
                <a:gd name="T41" fmla="*/ 2147483647 h 516"/>
                <a:gd name="T42" fmla="*/ 2147483647 w 438"/>
                <a:gd name="T43" fmla="*/ 2147483647 h 516"/>
                <a:gd name="T44" fmla="*/ 2147483647 w 438"/>
                <a:gd name="T45" fmla="*/ 2147483647 h 516"/>
                <a:gd name="T46" fmla="*/ 2147483647 w 438"/>
                <a:gd name="T47" fmla="*/ 2147483647 h 516"/>
                <a:gd name="T48" fmla="*/ 2147483647 w 438"/>
                <a:gd name="T49" fmla="*/ 2147483647 h 516"/>
                <a:gd name="T50" fmla="*/ 2147483647 w 438"/>
                <a:gd name="T51" fmla="*/ 2147483647 h 516"/>
                <a:gd name="T52" fmla="*/ 2147483647 w 438"/>
                <a:gd name="T53" fmla="*/ 2147483647 h 516"/>
                <a:gd name="T54" fmla="*/ 2147483647 w 438"/>
                <a:gd name="T55" fmla="*/ 2147483647 h 516"/>
                <a:gd name="T56" fmla="*/ 2147483647 w 438"/>
                <a:gd name="T57" fmla="*/ 2147483647 h 516"/>
                <a:gd name="T58" fmla="*/ 2147483647 w 438"/>
                <a:gd name="T59" fmla="*/ 2147483647 h 516"/>
                <a:gd name="T60" fmla="*/ 2147483647 w 438"/>
                <a:gd name="T61" fmla="*/ 2147483647 h 516"/>
                <a:gd name="T62" fmla="*/ 2147483647 w 438"/>
                <a:gd name="T63" fmla="*/ 2147483647 h 516"/>
                <a:gd name="T64" fmla="*/ 2147483647 w 438"/>
                <a:gd name="T65" fmla="*/ 2147483647 h 516"/>
                <a:gd name="T66" fmla="*/ 2147483647 w 438"/>
                <a:gd name="T67" fmla="*/ 2147483647 h 516"/>
                <a:gd name="T68" fmla="*/ 2147483647 w 438"/>
                <a:gd name="T69" fmla="*/ 2147483647 h 516"/>
                <a:gd name="T70" fmla="*/ 2147483647 w 438"/>
                <a:gd name="T71" fmla="*/ 2147483647 h 516"/>
                <a:gd name="T72" fmla="*/ 2147483647 w 438"/>
                <a:gd name="T73" fmla="*/ 2147483647 h 516"/>
                <a:gd name="T74" fmla="*/ 2147483647 w 438"/>
                <a:gd name="T75" fmla="*/ 2147483647 h 516"/>
                <a:gd name="T76" fmla="*/ 2147483647 w 438"/>
                <a:gd name="T77" fmla="*/ 2147483647 h 516"/>
                <a:gd name="T78" fmla="*/ 2147483647 w 438"/>
                <a:gd name="T79" fmla="*/ 2147483647 h 516"/>
                <a:gd name="T80" fmla="*/ 2147483647 w 438"/>
                <a:gd name="T81" fmla="*/ 2147483647 h 516"/>
                <a:gd name="T82" fmla="*/ 2147483647 w 438"/>
                <a:gd name="T83" fmla="*/ 2147483647 h 516"/>
                <a:gd name="T84" fmla="*/ 2147483647 w 438"/>
                <a:gd name="T85" fmla="*/ 2147483647 h 516"/>
                <a:gd name="T86" fmla="*/ 2147483647 w 438"/>
                <a:gd name="T87" fmla="*/ 2147483647 h 516"/>
                <a:gd name="T88" fmla="*/ 2147483647 w 438"/>
                <a:gd name="T89" fmla="*/ 2147483647 h 51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38"/>
                <a:gd name="T136" fmla="*/ 0 h 516"/>
                <a:gd name="T137" fmla="*/ 438 w 438"/>
                <a:gd name="T138" fmla="*/ 516 h 51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38" h="516">
                  <a:moveTo>
                    <a:pt x="402" y="408"/>
                  </a:moveTo>
                  <a:lnTo>
                    <a:pt x="402" y="402"/>
                  </a:lnTo>
                  <a:lnTo>
                    <a:pt x="396" y="396"/>
                  </a:lnTo>
                  <a:lnTo>
                    <a:pt x="390" y="384"/>
                  </a:lnTo>
                  <a:lnTo>
                    <a:pt x="390" y="372"/>
                  </a:lnTo>
                  <a:lnTo>
                    <a:pt x="384" y="354"/>
                  </a:lnTo>
                  <a:lnTo>
                    <a:pt x="378" y="342"/>
                  </a:lnTo>
                  <a:lnTo>
                    <a:pt x="378" y="318"/>
                  </a:lnTo>
                  <a:lnTo>
                    <a:pt x="384" y="312"/>
                  </a:lnTo>
                  <a:lnTo>
                    <a:pt x="390" y="300"/>
                  </a:lnTo>
                  <a:lnTo>
                    <a:pt x="408" y="282"/>
                  </a:lnTo>
                  <a:lnTo>
                    <a:pt x="408" y="270"/>
                  </a:lnTo>
                  <a:lnTo>
                    <a:pt x="414" y="258"/>
                  </a:lnTo>
                  <a:lnTo>
                    <a:pt x="414" y="240"/>
                  </a:lnTo>
                  <a:lnTo>
                    <a:pt x="420" y="228"/>
                  </a:lnTo>
                  <a:lnTo>
                    <a:pt x="426" y="222"/>
                  </a:lnTo>
                  <a:lnTo>
                    <a:pt x="438" y="198"/>
                  </a:lnTo>
                  <a:lnTo>
                    <a:pt x="438" y="186"/>
                  </a:lnTo>
                  <a:lnTo>
                    <a:pt x="432" y="174"/>
                  </a:lnTo>
                  <a:lnTo>
                    <a:pt x="432" y="162"/>
                  </a:lnTo>
                  <a:lnTo>
                    <a:pt x="426" y="150"/>
                  </a:lnTo>
                  <a:lnTo>
                    <a:pt x="426" y="138"/>
                  </a:lnTo>
                  <a:lnTo>
                    <a:pt x="420" y="132"/>
                  </a:lnTo>
                  <a:lnTo>
                    <a:pt x="420" y="126"/>
                  </a:lnTo>
                  <a:lnTo>
                    <a:pt x="432" y="126"/>
                  </a:lnTo>
                  <a:lnTo>
                    <a:pt x="426" y="96"/>
                  </a:lnTo>
                  <a:lnTo>
                    <a:pt x="408" y="102"/>
                  </a:lnTo>
                  <a:lnTo>
                    <a:pt x="408" y="90"/>
                  </a:lnTo>
                  <a:lnTo>
                    <a:pt x="390" y="72"/>
                  </a:lnTo>
                  <a:lnTo>
                    <a:pt x="372" y="66"/>
                  </a:lnTo>
                  <a:lnTo>
                    <a:pt x="342" y="66"/>
                  </a:lnTo>
                  <a:lnTo>
                    <a:pt x="318" y="78"/>
                  </a:lnTo>
                  <a:lnTo>
                    <a:pt x="318" y="84"/>
                  </a:lnTo>
                  <a:lnTo>
                    <a:pt x="312" y="90"/>
                  </a:lnTo>
                  <a:lnTo>
                    <a:pt x="300" y="90"/>
                  </a:lnTo>
                  <a:lnTo>
                    <a:pt x="294" y="84"/>
                  </a:lnTo>
                  <a:lnTo>
                    <a:pt x="282" y="84"/>
                  </a:lnTo>
                  <a:lnTo>
                    <a:pt x="276" y="78"/>
                  </a:lnTo>
                  <a:lnTo>
                    <a:pt x="264" y="72"/>
                  </a:lnTo>
                  <a:lnTo>
                    <a:pt x="258" y="60"/>
                  </a:lnTo>
                  <a:lnTo>
                    <a:pt x="258" y="48"/>
                  </a:lnTo>
                  <a:lnTo>
                    <a:pt x="252" y="42"/>
                  </a:lnTo>
                  <a:lnTo>
                    <a:pt x="252" y="36"/>
                  </a:lnTo>
                  <a:lnTo>
                    <a:pt x="228" y="42"/>
                  </a:lnTo>
                  <a:lnTo>
                    <a:pt x="228" y="18"/>
                  </a:lnTo>
                  <a:lnTo>
                    <a:pt x="216" y="18"/>
                  </a:lnTo>
                  <a:lnTo>
                    <a:pt x="210" y="24"/>
                  </a:lnTo>
                  <a:lnTo>
                    <a:pt x="204" y="36"/>
                  </a:lnTo>
                  <a:lnTo>
                    <a:pt x="198" y="42"/>
                  </a:lnTo>
                  <a:lnTo>
                    <a:pt x="174" y="36"/>
                  </a:lnTo>
                  <a:lnTo>
                    <a:pt x="174" y="0"/>
                  </a:lnTo>
                  <a:lnTo>
                    <a:pt x="162" y="24"/>
                  </a:lnTo>
                  <a:lnTo>
                    <a:pt x="150" y="6"/>
                  </a:lnTo>
                  <a:lnTo>
                    <a:pt x="144" y="30"/>
                  </a:lnTo>
                  <a:lnTo>
                    <a:pt x="126" y="30"/>
                  </a:lnTo>
                  <a:lnTo>
                    <a:pt x="120" y="48"/>
                  </a:lnTo>
                  <a:lnTo>
                    <a:pt x="102" y="30"/>
                  </a:lnTo>
                  <a:lnTo>
                    <a:pt x="84" y="24"/>
                  </a:lnTo>
                  <a:lnTo>
                    <a:pt x="72" y="24"/>
                  </a:lnTo>
                  <a:lnTo>
                    <a:pt x="66" y="30"/>
                  </a:lnTo>
                  <a:lnTo>
                    <a:pt x="66" y="48"/>
                  </a:lnTo>
                  <a:lnTo>
                    <a:pt x="54" y="42"/>
                  </a:lnTo>
                  <a:lnTo>
                    <a:pt x="36" y="66"/>
                  </a:lnTo>
                  <a:lnTo>
                    <a:pt x="42" y="102"/>
                  </a:lnTo>
                  <a:lnTo>
                    <a:pt x="60" y="108"/>
                  </a:lnTo>
                  <a:lnTo>
                    <a:pt x="48" y="126"/>
                  </a:lnTo>
                  <a:lnTo>
                    <a:pt x="66" y="132"/>
                  </a:lnTo>
                  <a:lnTo>
                    <a:pt x="60" y="138"/>
                  </a:lnTo>
                  <a:lnTo>
                    <a:pt x="54" y="150"/>
                  </a:lnTo>
                  <a:lnTo>
                    <a:pt x="54" y="162"/>
                  </a:lnTo>
                  <a:lnTo>
                    <a:pt x="60" y="162"/>
                  </a:lnTo>
                  <a:lnTo>
                    <a:pt x="72" y="168"/>
                  </a:lnTo>
                  <a:lnTo>
                    <a:pt x="78" y="168"/>
                  </a:lnTo>
                  <a:lnTo>
                    <a:pt x="78" y="180"/>
                  </a:lnTo>
                  <a:lnTo>
                    <a:pt x="72" y="186"/>
                  </a:lnTo>
                  <a:lnTo>
                    <a:pt x="72" y="192"/>
                  </a:lnTo>
                  <a:lnTo>
                    <a:pt x="66" y="186"/>
                  </a:lnTo>
                  <a:lnTo>
                    <a:pt x="54" y="186"/>
                  </a:lnTo>
                  <a:lnTo>
                    <a:pt x="48" y="180"/>
                  </a:lnTo>
                  <a:lnTo>
                    <a:pt x="30" y="180"/>
                  </a:lnTo>
                  <a:lnTo>
                    <a:pt x="30" y="192"/>
                  </a:lnTo>
                  <a:lnTo>
                    <a:pt x="36" y="204"/>
                  </a:lnTo>
                  <a:lnTo>
                    <a:pt x="48" y="210"/>
                  </a:lnTo>
                  <a:lnTo>
                    <a:pt x="54" y="222"/>
                  </a:lnTo>
                  <a:lnTo>
                    <a:pt x="36" y="222"/>
                  </a:lnTo>
                  <a:lnTo>
                    <a:pt x="36" y="228"/>
                  </a:lnTo>
                  <a:lnTo>
                    <a:pt x="42" y="234"/>
                  </a:lnTo>
                  <a:lnTo>
                    <a:pt x="42" y="252"/>
                  </a:lnTo>
                  <a:lnTo>
                    <a:pt x="36" y="258"/>
                  </a:lnTo>
                  <a:lnTo>
                    <a:pt x="30" y="258"/>
                  </a:lnTo>
                  <a:lnTo>
                    <a:pt x="18" y="252"/>
                  </a:lnTo>
                  <a:lnTo>
                    <a:pt x="12" y="246"/>
                  </a:lnTo>
                  <a:lnTo>
                    <a:pt x="6" y="246"/>
                  </a:lnTo>
                  <a:lnTo>
                    <a:pt x="24" y="282"/>
                  </a:lnTo>
                  <a:lnTo>
                    <a:pt x="24" y="306"/>
                  </a:lnTo>
                  <a:lnTo>
                    <a:pt x="18" y="324"/>
                  </a:lnTo>
                  <a:lnTo>
                    <a:pt x="6" y="330"/>
                  </a:lnTo>
                  <a:lnTo>
                    <a:pt x="0" y="342"/>
                  </a:lnTo>
                  <a:lnTo>
                    <a:pt x="6" y="348"/>
                  </a:lnTo>
                  <a:lnTo>
                    <a:pt x="24" y="348"/>
                  </a:lnTo>
                  <a:lnTo>
                    <a:pt x="24" y="360"/>
                  </a:lnTo>
                  <a:lnTo>
                    <a:pt x="60" y="354"/>
                  </a:lnTo>
                  <a:lnTo>
                    <a:pt x="60" y="384"/>
                  </a:lnTo>
                  <a:lnTo>
                    <a:pt x="90" y="414"/>
                  </a:lnTo>
                  <a:lnTo>
                    <a:pt x="90" y="438"/>
                  </a:lnTo>
                  <a:lnTo>
                    <a:pt x="84" y="450"/>
                  </a:lnTo>
                  <a:lnTo>
                    <a:pt x="84" y="462"/>
                  </a:lnTo>
                  <a:lnTo>
                    <a:pt x="78" y="468"/>
                  </a:lnTo>
                  <a:lnTo>
                    <a:pt x="78" y="516"/>
                  </a:lnTo>
                  <a:lnTo>
                    <a:pt x="90" y="516"/>
                  </a:lnTo>
                  <a:lnTo>
                    <a:pt x="96" y="510"/>
                  </a:lnTo>
                  <a:lnTo>
                    <a:pt x="102" y="498"/>
                  </a:lnTo>
                  <a:lnTo>
                    <a:pt x="114" y="498"/>
                  </a:lnTo>
                  <a:lnTo>
                    <a:pt x="126" y="486"/>
                  </a:lnTo>
                  <a:lnTo>
                    <a:pt x="138" y="480"/>
                  </a:lnTo>
                  <a:lnTo>
                    <a:pt x="198" y="456"/>
                  </a:lnTo>
                  <a:lnTo>
                    <a:pt x="228" y="450"/>
                  </a:lnTo>
                  <a:lnTo>
                    <a:pt x="264" y="450"/>
                  </a:lnTo>
                  <a:lnTo>
                    <a:pt x="270" y="444"/>
                  </a:lnTo>
                  <a:lnTo>
                    <a:pt x="282" y="444"/>
                  </a:lnTo>
                  <a:lnTo>
                    <a:pt x="294" y="438"/>
                  </a:lnTo>
                  <a:lnTo>
                    <a:pt x="330" y="438"/>
                  </a:lnTo>
                  <a:lnTo>
                    <a:pt x="336" y="444"/>
                  </a:lnTo>
                  <a:lnTo>
                    <a:pt x="342" y="444"/>
                  </a:lnTo>
                  <a:lnTo>
                    <a:pt x="348" y="450"/>
                  </a:lnTo>
                  <a:lnTo>
                    <a:pt x="366" y="450"/>
                  </a:lnTo>
                  <a:lnTo>
                    <a:pt x="378" y="438"/>
                  </a:lnTo>
                  <a:lnTo>
                    <a:pt x="384" y="438"/>
                  </a:lnTo>
                  <a:lnTo>
                    <a:pt x="384" y="444"/>
                  </a:lnTo>
                  <a:lnTo>
                    <a:pt x="396" y="456"/>
                  </a:lnTo>
                  <a:lnTo>
                    <a:pt x="408" y="462"/>
                  </a:lnTo>
                  <a:lnTo>
                    <a:pt x="420" y="462"/>
                  </a:lnTo>
                  <a:lnTo>
                    <a:pt x="426" y="468"/>
                  </a:lnTo>
                  <a:lnTo>
                    <a:pt x="426" y="414"/>
                  </a:lnTo>
                  <a:lnTo>
                    <a:pt x="402" y="40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45" name="Costa Rica" descr="© INSCALE GmbH, 05.05.2010&#10;http://www.presentationload.com/">
              <a:extLst>
                <a:ext uri="{FF2B5EF4-FFF2-40B4-BE49-F238E27FC236}">
                  <a16:creationId xmlns:a16="http://schemas.microsoft.com/office/drawing/2014/main" id="{56EEC9A4-EA24-2C70-E362-7FF041DFC3ED}"/>
                </a:ext>
              </a:extLst>
            </p:cNvPr>
            <p:cNvSpPr>
              <a:spLocks/>
            </p:cNvSpPr>
            <p:nvPr/>
          </p:nvSpPr>
          <p:spPr bwMode="gray">
            <a:xfrm>
              <a:off x="1925855" y="2876049"/>
              <a:ext cx="90425" cy="87461"/>
            </a:xfrm>
            <a:custGeom>
              <a:avLst/>
              <a:gdLst>
                <a:gd name="T0" fmla="*/ 2147483647 w 240"/>
                <a:gd name="T1" fmla="*/ 2147483647 h 228"/>
                <a:gd name="T2" fmla="*/ 2147483647 w 240"/>
                <a:gd name="T3" fmla="*/ 2147483647 h 228"/>
                <a:gd name="T4" fmla="*/ 2147483647 w 240"/>
                <a:gd name="T5" fmla="*/ 2147483647 h 228"/>
                <a:gd name="T6" fmla="*/ 2147483647 w 240"/>
                <a:gd name="T7" fmla="*/ 2147483647 h 228"/>
                <a:gd name="T8" fmla="*/ 2147483647 w 240"/>
                <a:gd name="T9" fmla="*/ 2147483647 h 228"/>
                <a:gd name="T10" fmla="*/ 2147483647 w 240"/>
                <a:gd name="T11" fmla="*/ 2147483647 h 228"/>
                <a:gd name="T12" fmla="*/ 2147483647 w 240"/>
                <a:gd name="T13" fmla="*/ 2147483647 h 228"/>
                <a:gd name="T14" fmla="*/ 2147483647 w 240"/>
                <a:gd name="T15" fmla="*/ 2147483647 h 228"/>
                <a:gd name="T16" fmla="*/ 2147483647 w 240"/>
                <a:gd name="T17" fmla="*/ 2147483647 h 228"/>
                <a:gd name="T18" fmla="*/ 2147483647 w 240"/>
                <a:gd name="T19" fmla="*/ 2147483647 h 228"/>
                <a:gd name="T20" fmla="*/ 2147483647 w 240"/>
                <a:gd name="T21" fmla="*/ 2147483647 h 228"/>
                <a:gd name="T22" fmla="*/ 2147483647 w 240"/>
                <a:gd name="T23" fmla="*/ 2147483647 h 228"/>
                <a:gd name="T24" fmla="*/ 2147483647 w 240"/>
                <a:gd name="T25" fmla="*/ 2147483647 h 228"/>
                <a:gd name="T26" fmla="*/ 2147483647 w 240"/>
                <a:gd name="T27" fmla="*/ 2147483647 h 228"/>
                <a:gd name="T28" fmla="*/ 2147483647 w 240"/>
                <a:gd name="T29" fmla="*/ 2147483647 h 228"/>
                <a:gd name="T30" fmla="*/ 2147483647 w 240"/>
                <a:gd name="T31" fmla="*/ 0 h 228"/>
                <a:gd name="T32" fmla="*/ 2147483647 w 240"/>
                <a:gd name="T33" fmla="*/ 2147483647 h 228"/>
                <a:gd name="T34" fmla="*/ 2147483647 w 240"/>
                <a:gd name="T35" fmla="*/ 2147483647 h 228"/>
                <a:gd name="T36" fmla="*/ 0 w 240"/>
                <a:gd name="T37" fmla="*/ 2147483647 h 228"/>
                <a:gd name="T38" fmla="*/ 2147483647 w 240"/>
                <a:gd name="T39" fmla="*/ 2147483647 h 228"/>
                <a:gd name="T40" fmla="*/ 2147483647 w 240"/>
                <a:gd name="T41" fmla="*/ 2147483647 h 228"/>
                <a:gd name="T42" fmla="*/ 2147483647 w 240"/>
                <a:gd name="T43" fmla="*/ 2147483647 h 228"/>
                <a:gd name="T44" fmla="*/ 2147483647 w 240"/>
                <a:gd name="T45" fmla="*/ 2147483647 h 228"/>
                <a:gd name="T46" fmla="*/ 2147483647 w 240"/>
                <a:gd name="T47" fmla="*/ 2147483647 h 228"/>
                <a:gd name="T48" fmla="*/ 2147483647 w 240"/>
                <a:gd name="T49" fmla="*/ 2147483647 h 228"/>
                <a:gd name="T50" fmla="*/ 2147483647 w 240"/>
                <a:gd name="T51" fmla="*/ 2147483647 h 228"/>
                <a:gd name="T52" fmla="*/ 2147483647 w 240"/>
                <a:gd name="T53" fmla="*/ 2147483647 h 228"/>
                <a:gd name="T54" fmla="*/ 2147483647 w 240"/>
                <a:gd name="T55" fmla="*/ 2147483647 h 228"/>
                <a:gd name="T56" fmla="*/ 2147483647 w 240"/>
                <a:gd name="T57" fmla="*/ 2147483647 h 228"/>
                <a:gd name="T58" fmla="*/ 2147483647 w 240"/>
                <a:gd name="T59" fmla="*/ 2147483647 h 228"/>
                <a:gd name="T60" fmla="*/ 2147483647 w 240"/>
                <a:gd name="T61" fmla="*/ 2147483647 h 228"/>
                <a:gd name="T62" fmla="*/ 2147483647 w 240"/>
                <a:gd name="T63" fmla="*/ 2147483647 h 228"/>
                <a:gd name="T64" fmla="*/ 2147483647 w 240"/>
                <a:gd name="T65" fmla="*/ 2147483647 h 228"/>
                <a:gd name="T66" fmla="*/ 2147483647 w 240"/>
                <a:gd name="T67" fmla="*/ 2147483647 h 22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40"/>
                <a:gd name="T103" fmla="*/ 0 h 228"/>
                <a:gd name="T104" fmla="*/ 240 w 240"/>
                <a:gd name="T105" fmla="*/ 228 h 22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40" h="228">
                  <a:moveTo>
                    <a:pt x="210" y="198"/>
                  </a:moveTo>
                  <a:lnTo>
                    <a:pt x="216" y="198"/>
                  </a:lnTo>
                  <a:lnTo>
                    <a:pt x="234" y="180"/>
                  </a:lnTo>
                  <a:lnTo>
                    <a:pt x="228" y="174"/>
                  </a:lnTo>
                  <a:lnTo>
                    <a:pt x="210" y="174"/>
                  </a:lnTo>
                  <a:lnTo>
                    <a:pt x="210" y="168"/>
                  </a:lnTo>
                  <a:lnTo>
                    <a:pt x="204" y="162"/>
                  </a:lnTo>
                  <a:lnTo>
                    <a:pt x="204" y="144"/>
                  </a:lnTo>
                  <a:lnTo>
                    <a:pt x="210" y="138"/>
                  </a:lnTo>
                  <a:lnTo>
                    <a:pt x="222" y="138"/>
                  </a:lnTo>
                  <a:lnTo>
                    <a:pt x="228" y="132"/>
                  </a:lnTo>
                  <a:lnTo>
                    <a:pt x="240" y="132"/>
                  </a:lnTo>
                  <a:lnTo>
                    <a:pt x="228" y="126"/>
                  </a:lnTo>
                  <a:lnTo>
                    <a:pt x="210" y="108"/>
                  </a:lnTo>
                  <a:lnTo>
                    <a:pt x="198" y="84"/>
                  </a:lnTo>
                  <a:lnTo>
                    <a:pt x="192" y="78"/>
                  </a:lnTo>
                  <a:lnTo>
                    <a:pt x="186" y="66"/>
                  </a:lnTo>
                  <a:lnTo>
                    <a:pt x="180" y="60"/>
                  </a:lnTo>
                  <a:lnTo>
                    <a:pt x="174" y="36"/>
                  </a:lnTo>
                  <a:lnTo>
                    <a:pt x="138" y="36"/>
                  </a:lnTo>
                  <a:lnTo>
                    <a:pt x="126" y="24"/>
                  </a:lnTo>
                  <a:lnTo>
                    <a:pt x="126" y="18"/>
                  </a:lnTo>
                  <a:lnTo>
                    <a:pt x="120" y="18"/>
                  </a:lnTo>
                  <a:lnTo>
                    <a:pt x="114" y="12"/>
                  </a:lnTo>
                  <a:lnTo>
                    <a:pt x="84" y="12"/>
                  </a:lnTo>
                  <a:lnTo>
                    <a:pt x="84" y="18"/>
                  </a:lnTo>
                  <a:lnTo>
                    <a:pt x="78" y="18"/>
                  </a:lnTo>
                  <a:lnTo>
                    <a:pt x="72" y="12"/>
                  </a:lnTo>
                  <a:lnTo>
                    <a:pt x="60" y="6"/>
                  </a:lnTo>
                  <a:lnTo>
                    <a:pt x="48" y="6"/>
                  </a:lnTo>
                  <a:lnTo>
                    <a:pt x="42" y="0"/>
                  </a:lnTo>
                  <a:lnTo>
                    <a:pt x="24" y="0"/>
                  </a:lnTo>
                  <a:lnTo>
                    <a:pt x="6" y="30"/>
                  </a:lnTo>
                  <a:lnTo>
                    <a:pt x="18" y="42"/>
                  </a:lnTo>
                  <a:lnTo>
                    <a:pt x="24" y="42"/>
                  </a:lnTo>
                  <a:lnTo>
                    <a:pt x="24" y="48"/>
                  </a:lnTo>
                  <a:lnTo>
                    <a:pt x="6" y="66"/>
                  </a:lnTo>
                  <a:lnTo>
                    <a:pt x="0" y="78"/>
                  </a:lnTo>
                  <a:lnTo>
                    <a:pt x="6" y="90"/>
                  </a:lnTo>
                  <a:lnTo>
                    <a:pt x="18" y="102"/>
                  </a:lnTo>
                  <a:lnTo>
                    <a:pt x="30" y="108"/>
                  </a:lnTo>
                  <a:lnTo>
                    <a:pt x="42" y="108"/>
                  </a:lnTo>
                  <a:lnTo>
                    <a:pt x="60" y="126"/>
                  </a:lnTo>
                  <a:lnTo>
                    <a:pt x="72" y="126"/>
                  </a:lnTo>
                  <a:lnTo>
                    <a:pt x="72" y="102"/>
                  </a:lnTo>
                  <a:lnTo>
                    <a:pt x="66" y="96"/>
                  </a:lnTo>
                  <a:lnTo>
                    <a:pt x="54" y="90"/>
                  </a:lnTo>
                  <a:lnTo>
                    <a:pt x="42" y="78"/>
                  </a:lnTo>
                  <a:lnTo>
                    <a:pt x="42" y="72"/>
                  </a:lnTo>
                  <a:lnTo>
                    <a:pt x="48" y="72"/>
                  </a:lnTo>
                  <a:lnTo>
                    <a:pt x="60" y="78"/>
                  </a:lnTo>
                  <a:lnTo>
                    <a:pt x="66" y="84"/>
                  </a:lnTo>
                  <a:lnTo>
                    <a:pt x="90" y="96"/>
                  </a:lnTo>
                  <a:lnTo>
                    <a:pt x="96" y="102"/>
                  </a:lnTo>
                  <a:lnTo>
                    <a:pt x="96" y="132"/>
                  </a:lnTo>
                  <a:lnTo>
                    <a:pt x="114" y="132"/>
                  </a:lnTo>
                  <a:lnTo>
                    <a:pt x="126" y="138"/>
                  </a:lnTo>
                  <a:lnTo>
                    <a:pt x="138" y="138"/>
                  </a:lnTo>
                  <a:lnTo>
                    <a:pt x="156" y="180"/>
                  </a:lnTo>
                  <a:lnTo>
                    <a:pt x="150" y="186"/>
                  </a:lnTo>
                  <a:lnTo>
                    <a:pt x="150" y="198"/>
                  </a:lnTo>
                  <a:lnTo>
                    <a:pt x="168" y="216"/>
                  </a:lnTo>
                  <a:lnTo>
                    <a:pt x="180" y="222"/>
                  </a:lnTo>
                  <a:lnTo>
                    <a:pt x="192" y="222"/>
                  </a:lnTo>
                  <a:lnTo>
                    <a:pt x="174" y="198"/>
                  </a:lnTo>
                  <a:lnTo>
                    <a:pt x="204" y="228"/>
                  </a:lnTo>
                  <a:lnTo>
                    <a:pt x="210" y="222"/>
                  </a:lnTo>
                  <a:lnTo>
                    <a:pt x="210" y="19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46" name="Congo" descr="© INSCALE GmbH, 05.05.2010&#10;http://www.presentationload.com/">
              <a:extLst>
                <a:ext uri="{FF2B5EF4-FFF2-40B4-BE49-F238E27FC236}">
                  <a16:creationId xmlns:a16="http://schemas.microsoft.com/office/drawing/2014/main" id="{B069D504-543E-6809-7FFC-B7B53D3D7708}"/>
                </a:ext>
              </a:extLst>
            </p:cNvPr>
            <p:cNvSpPr>
              <a:spLocks/>
            </p:cNvSpPr>
            <p:nvPr/>
          </p:nvSpPr>
          <p:spPr bwMode="gray">
            <a:xfrm>
              <a:off x="4565961" y="3053935"/>
              <a:ext cx="511419" cy="575162"/>
            </a:xfrm>
            <a:custGeom>
              <a:avLst/>
              <a:gdLst>
                <a:gd name="T0" fmla="*/ 2147483647 w 1350"/>
                <a:gd name="T1" fmla="*/ 2147483647 h 1518"/>
                <a:gd name="T2" fmla="*/ 2147483647 w 1350"/>
                <a:gd name="T3" fmla="*/ 2147483647 h 1518"/>
                <a:gd name="T4" fmla="*/ 2147483647 w 1350"/>
                <a:gd name="T5" fmla="*/ 2147483647 h 1518"/>
                <a:gd name="T6" fmla="*/ 2147483647 w 1350"/>
                <a:gd name="T7" fmla="*/ 2147483647 h 1518"/>
                <a:gd name="T8" fmla="*/ 2147483647 w 1350"/>
                <a:gd name="T9" fmla="*/ 2147483647 h 1518"/>
                <a:gd name="T10" fmla="*/ 2147483647 w 1350"/>
                <a:gd name="T11" fmla="*/ 2147483647 h 1518"/>
                <a:gd name="T12" fmla="*/ 2147483647 w 1350"/>
                <a:gd name="T13" fmla="*/ 2147483647 h 1518"/>
                <a:gd name="T14" fmla="*/ 2147483647 w 1350"/>
                <a:gd name="T15" fmla="*/ 2147483647 h 1518"/>
                <a:gd name="T16" fmla="*/ 2147483647 w 1350"/>
                <a:gd name="T17" fmla="*/ 2147483647 h 1518"/>
                <a:gd name="T18" fmla="*/ 2147483647 w 1350"/>
                <a:gd name="T19" fmla="*/ 2147483647 h 1518"/>
                <a:gd name="T20" fmla="*/ 2147483647 w 1350"/>
                <a:gd name="T21" fmla="*/ 2147483647 h 1518"/>
                <a:gd name="T22" fmla="*/ 2147483647 w 1350"/>
                <a:gd name="T23" fmla="*/ 2147483647 h 1518"/>
                <a:gd name="T24" fmla="*/ 2147483647 w 1350"/>
                <a:gd name="T25" fmla="*/ 2147483647 h 1518"/>
                <a:gd name="T26" fmla="*/ 2147483647 w 1350"/>
                <a:gd name="T27" fmla="*/ 2147483647 h 1518"/>
                <a:gd name="T28" fmla="*/ 2147483647 w 1350"/>
                <a:gd name="T29" fmla="*/ 2147483647 h 1518"/>
                <a:gd name="T30" fmla="*/ 2147483647 w 1350"/>
                <a:gd name="T31" fmla="*/ 2147483647 h 1518"/>
                <a:gd name="T32" fmla="*/ 2147483647 w 1350"/>
                <a:gd name="T33" fmla="*/ 2147483647 h 1518"/>
                <a:gd name="T34" fmla="*/ 2147483647 w 1350"/>
                <a:gd name="T35" fmla="*/ 2147483647 h 1518"/>
                <a:gd name="T36" fmla="*/ 2147483647 w 1350"/>
                <a:gd name="T37" fmla="*/ 2147483647 h 1518"/>
                <a:gd name="T38" fmla="*/ 2147483647 w 1350"/>
                <a:gd name="T39" fmla="*/ 2147483647 h 1518"/>
                <a:gd name="T40" fmla="*/ 2147483647 w 1350"/>
                <a:gd name="T41" fmla="*/ 2147483647 h 1518"/>
                <a:gd name="T42" fmla="*/ 2147483647 w 1350"/>
                <a:gd name="T43" fmla="*/ 2147483647 h 1518"/>
                <a:gd name="T44" fmla="*/ 2147483647 w 1350"/>
                <a:gd name="T45" fmla="*/ 2147483647 h 1518"/>
                <a:gd name="T46" fmla="*/ 2147483647 w 1350"/>
                <a:gd name="T47" fmla="*/ 2147483647 h 1518"/>
                <a:gd name="T48" fmla="*/ 2147483647 w 1350"/>
                <a:gd name="T49" fmla="*/ 2147483647 h 1518"/>
                <a:gd name="T50" fmla="*/ 2147483647 w 1350"/>
                <a:gd name="T51" fmla="*/ 2147483647 h 1518"/>
                <a:gd name="T52" fmla="*/ 2147483647 w 1350"/>
                <a:gd name="T53" fmla="*/ 2147483647 h 1518"/>
                <a:gd name="T54" fmla="*/ 2147483647 w 1350"/>
                <a:gd name="T55" fmla="*/ 2147483647 h 1518"/>
                <a:gd name="T56" fmla="*/ 2147483647 w 1350"/>
                <a:gd name="T57" fmla="*/ 2147483647 h 1518"/>
                <a:gd name="T58" fmla="*/ 2147483647 w 1350"/>
                <a:gd name="T59" fmla="*/ 2147483647 h 1518"/>
                <a:gd name="T60" fmla="*/ 2147483647 w 1350"/>
                <a:gd name="T61" fmla="*/ 2147483647 h 1518"/>
                <a:gd name="T62" fmla="*/ 2147483647 w 1350"/>
                <a:gd name="T63" fmla="*/ 2147483647 h 1518"/>
                <a:gd name="T64" fmla="*/ 2147483647 w 1350"/>
                <a:gd name="T65" fmla="*/ 2147483647 h 1518"/>
                <a:gd name="T66" fmla="*/ 2147483647 w 1350"/>
                <a:gd name="T67" fmla="*/ 2147483647 h 1518"/>
                <a:gd name="T68" fmla="*/ 2147483647 w 1350"/>
                <a:gd name="T69" fmla="*/ 2147483647 h 1518"/>
                <a:gd name="T70" fmla="*/ 2147483647 w 1350"/>
                <a:gd name="T71" fmla="*/ 2147483647 h 1518"/>
                <a:gd name="T72" fmla="*/ 2147483647 w 1350"/>
                <a:gd name="T73" fmla="*/ 2147483647 h 1518"/>
                <a:gd name="T74" fmla="*/ 2147483647 w 1350"/>
                <a:gd name="T75" fmla="*/ 2147483647 h 1518"/>
                <a:gd name="T76" fmla="*/ 2147483647 w 1350"/>
                <a:gd name="T77" fmla="*/ 2147483647 h 1518"/>
                <a:gd name="T78" fmla="*/ 2147483647 w 1350"/>
                <a:gd name="T79" fmla="*/ 2147483647 h 1518"/>
                <a:gd name="T80" fmla="*/ 2147483647 w 1350"/>
                <a:gd name="T81" fmla="*/ 2147483647 h 1518"/>
                <a:gd name="T82" fmla="*/ 2147483647 w 1350"/>
                <a:gd name="T83" fmla="*/ 2147483647 h 1518"/>
                <a:gd name="T84" fmla="*/ 2147483647 w 1350"/>
                <a:gd name="T85" fmla="*/ 2147483647 h 1518"/>
                <a:gd name="T86" fmla="*/ 2147483647 w 1350"/>
                <a:gd name="T87" fmla="*/ 2147483647 h 1518"/>
                <a:gd name="T88" fmla="*/ 2147483647 w 1350"/>
                <a:gd name="T89" fmla="*/ 2147483647 h 1518"/>
                <a:gd name="T90" fmla="*/ 2147483647 w 1350"/>
                <a:gd name="T91" fmla="*/ 2147483647 h 1518"/>
                <a:gd name="T92" fmla="*/ 2147483647 w 1350"/>
                <a:gd name="T93" fmla="*/ 2147483647 h 1518"/>
                <a:gd name="T94" fmla="*/ 2147483647 w 1350"/>
                <a:gd name="T95" fmla="*/ 2147483647 h 1518"/>
                <a:gd name="T96" fmla="*/ 2147483647 w 1350"/>
                <a:gd name="T97" fmla="*/ 2147483647 h 1518"/>
                <a:gd name="T98" fmla="*/ 2147483647 w 1350"/>
                <a:gd name="T99" fmla="*/ 2147483647 h 1518"/>
                <a:gd name="T100" fmla="*/ 2147483647 w 1350"/>
                <a:gd name="T101" fmla="*/ 2147483647 h 1518"/>
                <a:gd name="T102" fmla="*/ 2147483647 w 1350"/>
                <a:gd name="T103" fmla="*/ 2147483647 h 1518"/>
                <a:gd name="T104" fmla="*/ 2147483647 w 1350"/>
                <a:gd name="T105" fmla="*/ 2147483647 h 1518"/>
                <a:gd name="T106" fmla="*/ 2147483647 w 1350"/>
                <a:gd name="T107" fmla="*/ 2147483647 h 1518"/>
                <a:gd name="T108" fmla="*/ 2147483647 w 1350"/>
                <a:gd name="T109" fmla="*/ 2147483647 h 1518"/>
                <a:gd name="T110" fmla="*/ 2147483647 w 1350"/>
                <a:gd name="T111" fmla="*/ 2147483647 h 1518"/>
                <a:gd name="T112" fmla="*/ 2147483647 w 1350"/>
                <a:gd name="T113" fmla="*/ 2147483647 h 1518"/>
                <a:gd name="T114" fmla="*/ 2147483647 w 1350"/>
                <a:gd name="T115" fmla="*/ 2147483647 h 1518"/>
                <a:gd name="T116" fmla="*/ 2147483647 w 1350"/>
                <a:gd name="T117" fmla="*/ 2147483647 h 1518"/>
                <a:gd name="T118" fmla="*/ 2147483647 w 1350"/>
                <a:gd name="T119" fmla="*/ 2147483647 h 1518"/>
                <a:gd name="T120" fmla="*/ 2147483647 w 1350"/>
                <a:gd name="T121" fmla="*/ 2147483647 h 1518"/>
                <a:gd name="T122" fmla="*/ 2147483647 w 1350"/>
                <a:gd name="T123" fmla="*/ 2147483647 h 1518"/>
                <a:gd name="T124" fmla="*/ 2147483647 w 1350"/>
                <a:gd name="T125" fmla="*/ 2147483647 h 151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350"/>
                <a:gd name="T190" fmla="*/ 0 h 1518"/>
                <a:gd name="T191" fmla="*/ 1350 w 1350"/>
                <a:gd name="T192" fmla="*/ 1518 h 1518"/>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350" h="1518">
                  <a:moveTo>
                    <a:pt x="1242" y="468"/>
                  </a:moveTo>
                  <a:lnTo>
                    <a:pt x="1242" y="438"/>
                  </a:lnTo>
                  <a:lnTo>
                    <a:pt x="1260" y="366"/>
                  </a:lnTo>
                  <a:lnTo>
                    <a:pt x="1278" y="354"/>
                  </a:lnTo>
                  <a:lnTo>
                    <a:pt x="1278" y="342"/>
                  </a:lnTo>
                  <a:lnTo>
                    <a:pt x="1302" y="330"/>
                  </a:lnTo>
                  <a:lnTo>
                    <a:pt x="1308" y="318"/>
                  </a:lnTo>
                  <a:lnTo>
                    <a:pt x="1320" y="312"/>
                  </a:lnTo>
                  <a:lnTo>
                    <a:pt x="1332" y="288"/>
                  </a:lnTo>
                  <a:lnTo>
                    <a:pt x="1344" y="276"/>
                  </a:lnTo>
                  <a:lnTo>
                    <a:pt x="1350" y="264"/>
                  </a:lnTo>
                  <a:lnTo>
                    <a:pt x="1350" y="252"/>
                  </a:lnTo>
                  <a:lnTo>
                    <a:pt x="1344" y="246"/>
                  </a:lnTo>
                  <a:lnTo>
                    <a:pt x="1332" y="240"/>
                  </a:lnTo>
                  <a:lnTo>
                    <a:pt x="1320" y="240"/>
                  </a:lnTo>
                  <a:lnTo>
                    <a:pt x="1314" y="234"/>
                  </a:lnTo>
                  <a:lnTo>
                    <a:pt x="1314" y="222"/>
                  </a:lnTo>
                  <a:lnTo>
                    <a:pt x="1320" y="210"/>
                  </a:lnTo>
                  <a:lnTo>
                    <a:pt x="1326" y="204"/>
                  </a:lnTo>
                  <a:lnTo>
                    <a:pt x="1326" y="198"/>
                  </a:lnTo>
                  <a:lnTo>
                    <a:pt x="1320" y="192"/>
                  </a:lnTo>
                  <a:lnTo>
                    <a:pt x="1308" y="186"/>
                  </a:lnTo>
                  <a:lnTo>
                    <a:pt x="1326" y="168"/>
                  </a:lnTo>
                  <a:lnTo>
                    <a:pt x="1320" y="144"/>
                  </a:lnTo>
                  <a:lnTo>
                    <a:pt x="1302" y="144"/>
                  </a:lnTo>
                  <a:lnTo>
                    <a:pt x="1296" y="120"/>
                  </a:lnTo>
                  <a:lnTo>
                    <a:pt x="1290" y="120"/>
                  </a:lnTo>
                  <a:lnTo>
                    <a:pt x="1284" y="114"/>
                  </a:lnTo>
                  <a:lnTo>
                    <a:pt x="1272" y="108"/>
                  </a:lnTo>
                  <a:lnTo>
                    <a:pt x="1260" y="96"/>
                  </a:lnTo>
                  <a:lnTo>
                    <a:pt x="1254" y="84"/>
                  </a:lnTo>
                  <a:lnTo>
                    <a:pt x="1248" y="66"/>
                  </a:lnTo>
                  <a:lnTo>
                    <a:pt x="1236" y="60"/>
                  </a:lnTo>
                  <a:lnTo>
                    <a:pt x="1230" y="54"/>
                  </a:lnTo>
                  <a:lnTo>
                    <a:pt x="1218" y="66"/>
                  </a:lnTo>
                  <a:lnTo>
                    <a:pt x="1218" y="72"/>
                  </a:lnTo>
                  <a:lnTo>
                    <a:pt x="1206" y="84"/>
                  </a:lnTo>
                  <a:lnTo>
                    <a:pt x="1200" y="84"/>
                  </a:lnTo>
                  <a:lnTo>
                    <a:pt x="1188" y="78"/>
                  </a:lnTo>
                  <a:lnTo>
                    <a:pt x="1188" y="72"/>
                  </a:lnTo>
                  <a:lnTo>
                    <a:pt x="1176" y="66"/>
                  </a:lnTo>
                  <a:lnTo>
                    <a:pt x="1164" y="66"/>
                  </a:lnTo>
                  <a:lnTo>
                    <a:pt x="1158" y="72"/>
                  </a:lnTo>
                  <a:lnTo>
                    <a:pt x="1152" y="84"/>
                  </a:lnTo>
                  <a:lnTo>
                    <a:pt x="1146" y="90"/>
                  </a:lnTo>
                  <a:lnTo>
                    <a:pt x="1098" y="66"/>
                  </a:lnTo>
                  <a:lnTo>
                    <a:pt x="1098" y="42"/>
                  </a:lnTo>
                  <a:lnTo>
                    <a:pt x="1068" y="18"/>
                  </a:lnTo>
                  <a:lnTo>
                    <a:pt x="1062" y="6"/>
                  </a:lnTo>
                  <a:lnTo>
                    <a:pt x="1044" y="24"/>
                  </a:lnTo>
                  <a:lnTo>
                    <a:pt x="1026" y="30"/>
                  </a:lnTo>
                  <a:lnTo>
                    <a:pt x="1002" y="30"/>
                  </a:lnTo>
                  <a:lnTo>
                    <a:pt x="990" y="18"/>
                  </a:lnTo>
                  <a:lnTo>
                    <a:pt x="990" y="12"/>
                  </a:lnTo>
                  <a:lnTo>
                    <a:pt x="954" y="18"/>
                  </a:lnTo>
                  <a:lnTo>
                    <a:pt x="942" y="6"/>
                  </a:lnTo>
                  <a:lnTo>
                    <a:pt x="942" y="0"/>
                  </a:lnTo>
                  <a:lnTo>
                    <a:pt x="936" y="0"/>
                  </a:lnTo>
                  <a:lnTo>
                    <a:pt x="918" y="18"/>
                  </a:lnTo>
                  <a:lnTo>
                    <a:pt x="918" y="30"/>
                  </a:lnTo>
                  <a:lnTo>
                    <a:pt x="906" y="30"/>
                  </a:lnTo>
                  <a:lnTo>
                    <a:pt x="900" y="36"/>
                  </a:lnTo>
                  <a:lnTo>
                    <a:pt x="876" y="36"/>
                  </a:lnTo>
                  <a:lnTo>
                    <a:pt x="864" y="24"/>
                  </a:lnTo>
                  <a:lnTo>
                    <a:pt x="840" y="42"/>
                  </a:lnTo>
                  <a:lnTo>
                    <a:pt x="822" y="42"/>
                  </a:lnTo>
                  <a:lnTo>
                    <a:pt x="810" y="54"/>
                  </a:lnTo>
                  <a:lnTo>
                    <a:pt x="798" y="60"/>
                  </a:lnTo>
                  <a:lnTo>
                    <a:pt x="792" y="66"/>
                  </a:lnTo>
                  <a:lnTo>
                    <a:pt x="786" y="66"/>
                  </a:lnTo>
                  <a:lnTo>
                    <a:pt x="762" y="42"/>
                  </a:lnTo>
                  <a:lnTo>
                    <a:pt x="756" y="54"/>
                  </a:lnTo>
                  <a:lnTo>
                    <a:pt x="738" y="72"/>
                  </a:lnTo>
                  <a:lnTo>
                    <a:pt x="738" y="84"/>
                  </a:lnTo>
                  <a:lnTo>
                    <a:pt x="732" y="90"/>
                  </a:lnTo>
                  <a:lnTo>
                    <a:pt x="726" y="102"/>
                  </a:lnTo>
                  <a:lnTo>
                    <a:pt x="720" y="108"/>
                  </a:lnTo>
                  <a:lnTo>
                    <a:pt x="708" y="102"/>
                  </a:lnTo>
                  <a:lnTo>
                    <a:pt x="702" y="96"/>
                  </a:lnTo>
                  <a:lnTo>
                    <a:pt x="690" y="90"/>
                  </a:lnTo>
                  <a:lnTo>
                    <a:pt x="642" y="90"/>
                  </a:lnTo>
                  <a:lnTo>
                    <a:pt x="630" y="84"/>
                  </a:lnTo>
                  <a:lnTo>
                    <a:pt x="624" y="78"/>
                  </a:lnTo>
                  <a:lnTo>
                    <a:pt x="582" y="78"/>
                  </a:lnTo>
                  <a:lnTo>
                    <a:pt x="582" y="48"/>
                  </a:lnTo>
                  <a:lnTo>
                    <a:pt x="576" y="42"/>
                  </a:lnTo>
                  <a:lnTo>
                    <a:pt x="558" y="42"/>
                  </a:lnTo>
                  <a:lnTo>
                    <a:pt x="558" y="30"/>
                  </a:lnTo>
                  <a:lnTo>
                    <a:pt x="546" y="24"/>
                  </a:lnTo>
                  <a:lnTo>
                    <a:pt x="534" y="24"/>
                  </a:lnTo>
                  <a:lnTo>
                    <a:pt x="516" y="18"/>
                  </a:lnTo>
                  <a:lnTo>
                    <a:pt x="504" y="18"/>
                  </a:lnTo>
                  <a:lnTo>
                    <a:pt x="492" y="24"/>
                  </a:lnTo>
                  <a:lnTo>
                    <a:pt x="486" y="30"/>
                  </a:lnTo>
                  <a:lnTo>
                    <a:pt x="486" y="36"/>
                  </a:lnTo>
                  <a:lnTo>
                    <a:pt x="480" y="48"/>
                  </a:lnTo>
                  <a:lnTo>
                    <a:pt x="480" y="54"/>
                  </a:lnTo>
                  <a:lnTo>
                    <a:pt x="474" y="66"/>
                  </a:lnTo>
                  <a:lnTo>
                    <a:pt x="462" y="78"/>
                  </a:lnTo>
                  <a:lnTo>
                    <a:pt x="456" y="78"/>
                  </a:lnTo>
                  <a:lnTo>
                    <a:pt x="444" y="90"/>
                  </a:lnTo>
                  <a:lnTo>
                    <a:pt x="444" y="102"/>
                  </a:lnTo>
                  <a:lnTo>
                    <a:pt x="450" y="102"/>
                  </a:lnTo>
                  <a:lnTo>
                    <a:pt x="450" y="120"/>
                  </a:lnTo>
                  <a:lnTo>
                    <a:pt x="438" y="138"/>
                  </a:lnTo>
                  <a:lnTo>
                    <a:pt x="450" y="150"/>
                  </a:lnTo>
                  <a:lnTo>
                    <a:pt x="450" y="186"/>
                  </a:lnTo>
                  <a:lnTo>
                    <a:pt x="444" y="198"/>
                  </a:lnTo>
                  <a:lnTo>
                    <a:pt x="438" y="216"/>
                  </a:lnTo>
                  <a:lnTo>
                    <a:pt x="426" y="228"/>
                  </a:lnTo>
                  <a:lnTo>
                    <a:pt x="414" y="252"/>
                  </a:lnTo>
                  <a:lnTo>
                    <a:pt x="408" y="258"/>
                  </a:lnTo>
                  <a:lnTo>
                    <a:pt x="408" y="288"/>
                  </a:lnTo>
                  <a:lnTo>
                    <a:pt x="414" y="300"/>
                  </a:lnTo>
                  <a:lnTo>
                    <a:pt x="414" y="324"/>
                  </a:lnTo>
                  <a:lnTo>
                    <a:pt x="396" y="360"/>
                  </a:lnTo>
                  <a:lnTo>
                    <a:pt x="396" y="372"/>
                  </a:lnTo>
                  <a:lnTo>
                    <a:pt x="402" y="378"/>
                  </a:lnTo>
                  <a:lnTo>
                    <a:pt x="408" y="390"/>
                  </a:lnTo>
                  <a:lnTo>
                    <a:pt x="408" y="414"/>
                  </a:lnTo>
                  <a:lnTo>
                    <a:pt x="402" y="426"/>
                  </a:lnTo>
                  <a:lnTo>
                    <a:pt x="390" y="432"/>
                  </a:lnTo>
                  <a:lnTo>
                    <a:pt x="390" y="486"/>
                  </a:lnTo>
                  <a:lnTo>
                    <a:pt x="384" y="492"/>
                  </a:lnTo>
                  <a:lnTo>
                    <a:pt x="372" y="498"/>
                  </a:lnTo>
                  <a:lnTo>
                    <a:pt x="366" y="510"/>
                  </a:lnTo>
                  <a:lnTo>
                    <a:pt x="318" y="534"/>
                  </a:lnTo>
                  <a:lnTo>
                    <a:pt x="312" y="540"/>
                  </a:lnTo>
                  <a:lnTo>
                    <a:pt x="306" y="552"/>
                  </a:lnTo>
                  <a:lnTo>
                    <a:pt x="306" y="588"/>
                  </a:lnTo>
                  <a:lnTo>
                    <a:pt x="282" y="612"/>
                  </a:lnTo>
                  <a:lnTo>
                    <a:pt x="276" y="612"/>
                  </a:lnTo>
                  <a:lnTo>
                    <a:pt x="282" y="714"/>
                  </a:lnTo>
                  <a:lnTo>
                    <a:pt x="252" y="756"/>
                  </a:lnTo>
                  <a:lnTo>
                    <a:pt x="246" y="762"/>
                  </a:lnTo>
                  <a:lnTo>
                    <a:pt x="228" y="762"/>
                  </a:lnTo>
                  <a:lnTo>
                    <a:pt x="216" y="774"/>
                  </a:lnTo>
                  <a:lnTo>
                    <a:pt x="210" y="786"/>
                  </a:lnTo>
                  <a:lnTo>
                    <a:pt x="192" y="804"/>
                  </a:lnTo>
                  <a:lnTo>
                    <a:pt x="186" y="816"/>
                  </a:lnTo>
                  <a:lnTo>
                    <a:pt x="180" y="822"/>
                  </a:lnTo>
                  <a:lnTo>
                    <a:pt x="168" y="828"/>
                  </a:lnTo>
                  <a:lnTo>
                    <a:pt x="150" y="828"/>
                  </a:lnTo>
                  <a:lnTo>
                    <a:pt x="144" y="822"/>
                  </a:lnTo>
                  <a:lnTo>
                    <a:pt x="150" y="810"/>
                  </a:lnTo>
                  <a:lnTo>
                    <a:pt x="150" y="780"/>
                  </a:lnTo>
                  <a:lnTo>
                    <a:pt x="144" y="780"/>
                  </a:lnTo>
                  <a:lnTo>
                    <a:pt x="126" y="798"/>
                  </a:lnTo>
                  <a:lnTo>
                    <a:pt x="102" y="792"/>
                  </a:lnTo>
                  <a:lnTo>
                    <a:pt x="102" y="810"/>
                  </a:lnTo>
                  <a:lnTo>
                    <a:pt x="96" y="822"/>
                  </a:lnTo>
                  <a:lnTo>
                    <a:pt x="90" y="828"/>
                  </a:lnTo>
                  <a:lnTo>
                    <a:pt x="78" y="828"/>
                  </a:lnTo>
                  <a:lnTo>
                    <a:pt x="72" y="822"/>
                  </a:lnTo>
                  <a:lnTo>
                    <a:pt x="72" y="816"/>
                  </a:lnTo>
                  <a:lnTo>
                    <a:pt x="66" y="810"/>
                  </a:lnTo>
                  <a:lnTo>
                    <a:pt x="66" y="804"/>
                  </a:lnTo>
                  <a:lnTo>
                    <a:pt x="54" y="804"/>
                  </a:lnTo>
                  <a:lnTo>
                    <a:pt x="48" y="816"/>
                  </a:lnTo>
                  <a:lnTo>
                    <a:pt x="12" y="846"/>
                  </a:lnTo>
                  <a:lnTo>
                    <a:pt x="18" y="858"/>
                  </a:lnTo>
                  <a:lnTo>
                    <a:pt x="18" y="864"/>
                  </a:lnTo>
                  <a:lnTo>
                    <a:pt x="24" y="876"/>
                  </a:lnTo>
                  <a:lnTo>
                    <a:pt x="24" y="882"/>
                  </a:lnTo>
                  <a:lnTo>
                    <a:pt x="18" y="888"/>
                  </a:lnTo>
                  <a:lnTo>
                    <a:pt x="6" y="894"/>
                  </a:lnTo>
                  <a:lnTo>
                    <a:pt x="0" y="900"/>
                  </a:lnTo>
                  <a:lnTo>
                    <a:pt x="6" y="906"/>
                  </a:lnTo>
                  <a:lnTo>
                    <a:pt x="6" y="912"/>
                  </a:lnTo>
                  <a:lnTo>
                    <a:pt x="18" y="918"/>
                  </a:lnTo>
                  <a:lnTo>
                    <a:pt x="18" y="924"/>
                  </a:lnTo>
                  <a:lnTo>
                    <a:pt x="54" y="906"/>
                  </a:lnTo>
                  <a:lnTo>
                    <a:pt x="78" y="912"/>
                  </a:lnTo>
                  <a:lnTo>
                    <a:pt x="84" y="906"/>
                  </a:lnTo>
                  <a:lnTo>
                    <a:pt x="96" y="912"/>
                  </a:lnTo>
                  <a:lnTo>
                    <a:pt x="120" y="906"/>
                  </a:lnTo>
                  <a:lnTo>
                    <a:pt x="132" y="912"/>
                  </a:lnTo>
                  <a:lnTo>
                    <a:pt x="162" y="912"/>
                  </a:lnTo>
                  <a:lnTo>
                    <a:pt x="174" y="906"/>
                  </a:lnTo>
                  <a:lnTo>
                    <a:pt x="186" y="906"/>
                  </a:lnTo>
                  <a:lnTo>
                    <a:pt x="198" y="912"/>
                  </a:lnTo>
                  <a:lnTo>
                    <a:pt x="228" y="912"/>
                  </a:lnTo>
                  <a:lnTo>
                    <a:pt x="246" y="906"/>
                  </a:lnTo>
                  <a:lnTo>
                    <a:pt x="270" y="906"/>
                  </a:lnTo>
                  <a:lnTo>
                    <a:pt x="276" y="900"/>
                  </a:lnTo>
                  <a:lnTo>
                    <a:pt x="294" y="900"/>
                  </a:lnTo>
                  <a:lnTo>
                    <a:pt x="300" y="906"/>
                  </a:lnTo>
                  <a:lnTo>
                    <a:pt x="306" y="918"/>
                  </a:lnTo>
                  <a:lnTo>
                    <a:pt x="318" y="930"/>
                  </a:lnTo>
                  <a:lnTo>
                    <a:pt x="318" y="972"/>
                  </a:lnTo>
                  <a:lnTo>
                    <a:pt x="336" y="990"/>
                  </a:lnTo>
                  <a:lnTo>
                    <a:pt x="336" y="1014"/>
                  </a:lnTo>
                  <a:lnTo>
                    <a:pt x="330" y="1020"/>
                  </a:lnTo>
                  <a:lnTo>
                    <a:pt x="330" y="1026"/>
                  </a:lnTo>
                  <a:lnTo>
                    <a:pt x="336" y="1032"/>
                  </a:lnTo>
                  <a:lnTo>
                    <a:pt x="342" y="1032"/>
                  </a:lnTo>
                  <a:lnTo>
                    <a:pt x="354" y="1044"/>
                  </a:lnTo>
                  <a:lnTo>
                    <a:pt x="354" y="1056"/>
                  </a:lnTo>
                  <a:lnTo>
                    <a:pt x="360" y="1062"/>
                  </a:lnTo>
                  <a:lnTo>
                    <a:pt x="372" y="1086"/>
                  </a:lnTo>
                  <a:lnTo>
                    <a:pt x="402" y="1086"/>
                  </a:lnTo>
                  <a:lnTo>
                    <a:pt x="414" y="1092"/>
                  </a:lnTo>
                  <a:lnTo>
                    <a:pt x="420" y="1080"/>
                  </a:lnTo>
                  <a:lnTo>
                    <a:pt x="444" y="1080"/>
                  </a:lnTo>
                  <a:lnTo>
                    <a:pt x="456" y="1074"/>
                  </a:lnTo>
                  <a:lnTo>
                    <a:pt x="462" y="1080"/>
                  </a:lnTo>
                  <a:lnTo>
                    <a:pt x="504" y="1074"/>
                  </a:lnTo>
                  <a:lnTo>
                    <a:pt x="504" y="1056"/>
                  </a:lnTo>
                  <a:lnTo>
                    <a:pt x="510" y="1050"/>
                  </a:lnTo>
                  <a:lnTo>
                    <a:pt x="510" y="1044"/>
                  </a:lnTo>
                  <a:lnTo>
                    <a:pt x="522" y="1044"/>
                  </a:lnTo>
                  <a:lnTo>
                    <a:pt x="522" y="1032"/>
                  </a:lnTo>
                  <a:lnTo>
                    <a:pt x="516" y="1020"/>
                  </a:lnTo>
                  <a:lnTo>
                    <a:pt x="510" y="1014"/>
                  </a:lnTo>
                  <a:lnTo>
                    <a:pt x="510" y="1008"/>
                  </a:lnTo>
                  <a:lnTo>
                    <a:pt x="516" y="1002"/>
                  </a:lnTo>
                  <a:lnTo>
                    <a:pt x="564" y="1002"/>
                  </a:lnTo>
                  <a:lnTo>
                    <a:pt x="564" y="996"/>
                  </a:lnTo>
                  <a:lnTo>
                    <a:pt x="576" y="996"/>
                  </a:lnTo>
                  <a:lnTo>
                    <a:pt x="588" y="1002"/>
                  </a:lnTo>
                  <a:lnTo>
                    <a:pt x="588" y="1026"/>
                  </a:lnTo>
                  <a:lnTo>
                    <a:pt x="678" y="1026"/>
                  </a:lnTo>
                  <a:lnTo>
                    <a:pt x="678" y="1050"/>
                  </a:lnTo>
                  <a:lnTo>
                    <a:pt x="666" y="1068"/>
                  </a:lnTo>
                  <a:lnTo>
                    <a:pt x="672" y="1086"/>
                  </a:lnTo>
                  <a:lnTo>
                    <a:pt x="684" y="1098"/>
                  </a:lnTo>
                  <a:lnTo>
                    <a:pt x="690" y="1110"/>
                  </a:lnTo>
                  <a:lnTo>
                    <a:pt x="690" y="1122"/>
                  </a:lnTo>
                  <a:lnTo>
                    <a:pt x="684" y="1134"/>
                  </a:lnTo>
                  <a:lnTo>
                    <a:pt x="678" y="1140"/>
                  </a:lnTo>
                  <a:lnTo>
                    <a:pt x="684" y="1164"/>
                  </a:lnTo>
                  <a:lnTo>
                    <a:pt x="684" y="1176"/>
                  </a:lnTo>
                  <a:lnTo>
                    <a:pt x="678" y="1182"/>
                  </a:lnTo>
                  <a:lnTo>
                    <a:pt x="678" y="1194"/>
                  </a:lnTo>
                  <a:lnTo>
                    <a:pt x="684" y="1212"/>
                  </a:lnTo>
                  <a:lnTo>
                    <a:pt x="696" y="1230"/>
                  </a:lnTo>
                  <a:lnTo>
                    <a:pt x="708" y="1254"/>
                  </a:lnTo>
                  <a:lnTo>
                    <a:pt x="714" y="1260"/>
                  </a:lnTo>
                  <a:lnTo>
                    <a:pt x="714" y="1278"/>
                  </a:lnTo>
                  <a:lnTo>
                    <a:pt x="708" y="1290"/>
                  </a:lnTo>
                  <a:lnTo>
                    <a:pt x="708" y="1302"/>
                  </a:lnTo>
                  <a:lnTo>
                    <a:pt x="702" y="1308"/>
                  </a:lnTo>
                  <a:lnTo>
                    <a:pt x="702" y="1332"/>
                  </a:lnTo>
                  <a:lnTo>
                    <a:pt x="708" y="1338"/>
                  </a:lnTo>
                  <a:lnTo>
                    <a:pt x="714" y="1338"/>
                  </a:lnTo>
                  <a:lnTo>
                    <a:pt x="720" y="1344"/>
                  </a:lnTo>
                  <a:lnTo>
                    <a:pt x="726" y="1326"/>
                  </a:lnTo>
                  <a:lnTo>
                    <a:pt x="756" y="1332"/>
                  </a:lnTo>
                  <a:lnTo>
                    <a:pt x="780" y="1326"/>
                  </a:lnTo>
                  <a:lnTo>
                    <a:pt x="780" y="1314"/>
                  </a:lnTo>
                  <a:lnTo>
                    <a:pt x="792" y="1314"/>
                  </a:lnTo>
                  <a:lnTo>
                    <a:pt x="804" y="1326"/>
                  </a:lnTo>
                  <a:lnTo>
                    <a:pt x="828" y="1326"/>
                  </a:lnTo>
                  <a:lnTo>
                    <a:pt x="834" y="1308"/>
                  </a:lnTo>
                  <a:lnTo>
                    <a:pt x="840" y="1320"/>
                  </a:lnTo>
                  <a:lnTo>
                    <a:pt x="858" y="1320"/>
                  </a:lnTo>
                  <a:lnTo>
                    <a:pt x="858" y="1350"/>
                  </a:lnTo>
                  <a:lnTo>
                    <a:pt x="864" y="1356"/>
                  </a:lnTo>
                  <a:lnTo>
                    <a:pt x="882" y="1356"/>
                  </a:lnTo>
                  <a:lnTo>
                    <a:pt x="882" y="1350"/>
                  </a:lnTo>
                  <a:lnTo>
                    <a:pt x="876" y="1344"/>
                  </a:lnTo>
                  <a:lnTo>
                    <a:pt x="918" y="1338"/>
                  </a:lnTo>
                  <a:lnTo>
                    <a:pt x="918" y="1356"/>
                  </a:lnTo>
                  <a:lnTo>
                    <a:pt x="924" y="1368"/>
                  </a:lnTo>
                  <a:lnTo>
                    <a:pt x="930" y="1374"/>
                  </a:lnTo>
                  <a:lnTo>
                    <a:pt x="948" y="1386"/>
                  </a:lnTo>
                  <a:lnTo>
                    <a:pt x="984" y="1392"/>
                  </a:lnTo>
                  <a:lnTo>
                    <a:pt x="1014" y="1398"/>
                  </a:lnTo>
                  <a:lnTo>
                    <a:pt x="1032" y="1398"/>
                  </a:lnTo>
                  <a:lnTo>
                    <a:pt x="1032" y="1392"/>
                  </a:lnTo>
                  <a:lnTo>
                    <a:pt x="1038" y="1386"/>
                  </a:lnTo>
                  <a:lnTo>
                    <a:pt x="1038" y="1368"/>
                  </a:lnTo>
                  <a:lnTo>
                    <a:pt x="1044" y="1362"/>
                  </a:lnTo>
                  <a:lnTo>
                    <a:pt x="1050" y="1362"/>
                  </a:lnTo>
                  <a:lnTo>
                    <a:pt x="1062" y="1374"/>
                  </a:lnTo>
                  <a:lnTo>
                    <a:pt x="1062" y="1386"/>
                  </a:lnTo>
                  <a:lnTo>
                    <a:pt x="1068" y="1392"/>
                  </a:lnTo>
                  <a:lnTo>
                    <a:pt x="1080" y="1392"/>
                  </a:lnTo>
                  <a:lnTo>
                    <a:pt x="1080" y="1404"/>
                  </a:lnTo>
                  <a:lnTo>
                    <a:pt x="1074" y="1404"/>
                  </a:lnTo>
                  <a:lnTo>
                    <a:pt x="1074" y="1416"/>
                  </a:lnTo>
                  <a:lnTo>
                    <a:pt x="1104" y="1416"/>
                  </a:lnTo>
                  <a:lnTo>
                    <a:pt x="1110" y="1422"/>
                  </a:lnTo>
                  <a:lnTo>
                    <a:pt x="1110" y="1434"/>
                  </a:lnTo>
                  <a:lnTo>
                    <a:pt x="1122" y="1434"/>
                  </a:lnTo>
                  <a:lnTo>
                    <a:pt x="1128" y="1428"/>
                  </a:lnTo>
                  <a:lnTo>
                    <a:pt x="1134" y="1428"/>
                  </a:lnTo>
                  <a:lnTo>
                    <a:pt x="1140" y="1434"/>
                  </a:lnTo>
                  <a:lnTo>
                    <a:pt x="1146" y="1446"/>
                  </a:lnTo>
                  <a:lnTo>
                    <a:pt x="1146" y="1452"/>
                  </a:lnTo>
                  <a:lnTo>
                    <a:pt x="1152" y="1464"/>
                  </a:lnTo>
                  <a:lnTo>
                    <a:pt x="1164" y="1464"/>
                  </a:lnTo>
                  <a:lnTo>
                    <a:pt x="1176" y="1476"/>
                  </a:lnTo>
                  <a:lnTo>
                    <a:pt x="1176" y="1488"/>
                  </a:lnTo>
                  <a:lnTo>
                    <a:pt x="1182" y="1500"/>
                  </a:lnTo>
                  <a:lnTo>
                    <a:pt x="1182" y="1512"/>
                  </a:lnTo>
                  <a:lnTo>
                    <a:pt x="1200" y="1512"/>
                  </a:lnTo>
                  <a:lnTo>
                    <a:pt x="1218" y="1500"/>
                  </a:lnTo>
                  <a:lnTo>
                    <a:pt x="1224" y="1512"/>
                  </a:lnTo>
                  <a:lnTo>
                    <a:pt x="1224" y="1518"/>
                  </a:lnTo>
                  <a:lnTo>
                    <a:pt x="1230" y="1518"/>
                  </a:lnTo>
                  <a:lnTo>
                    <a:pt x="1236" y="1500"/>
                  </a:lnTo>
                  <a:lnTo>
                    <a:pt x="1242" y="1464"/>
                  </a:lnTo>
                  <a:lnTo>
                    <a:pt x="1242" y="1416"/>
                  </a:lnTo>
                  <a:lnTo>
                    <a:pt x="1218" y="1416"/>
                  </a:lnTo>
                  <a:lnTo>
                    <a:pt x="1218" y="1434"/>
                  </a:lnTo>
                  <a:lnTo>
                    <a:pt x="1212" y="1440"/>
                  </a:lnTo>
                  <a:lnTo>
                    <a:pt x="1206" y="1440"/>
                  </a:lnTo>
                  <a:lnTo>
                    <a:pt x="1194" y="1434"/>
                  </a:lnTo>
                  <a:lnTo>
                    <a:pt x="1164" y="1404"/>
                  </a:lnTo>
                  <a:lnTo>
                    <a:pt x="1158" y="1404"/>
                  </a:lnTo>
                  <a:lnTo>
                    <a:pt x="1158" y="1398"/>
                  </a:lnTo>
                  <a:lnTo>
                    <a:pt x="1152" y="1398"/>
                  </a:lnTo>
                  <a:lnTo>
                    <a:pt x="1140" y="1386"/>
                  </a:lnTo>
                  <a:lnTo>
                    <a:pt x="1140" y="1362"/>
                  </a:lnTo>
                  <a:lnTo>
                    <a:pt x="1146" y="1350"/>
                  </a:lnTo>
                  <a:lnTo>
                    <a:pt x="1152" y="1332"/>
                  </a:lnTo>
                  <a:lnTo>
                    <a:pt x="1158" y="1320"/>
                  </a:lnTo>
                  <a:lnTo>
                    <a:pt x="1170" y="1308"/>
                  </a:lnTo>
                  <a:lnTo>
                    <a:pt x="1170" y="1254"/>
                  </a:lnTo>
                  <a:lnTo>
                    <a:pt x="1164" y="1236"/>
                  </a:lnTo>
                  <a:lnTo>
                    <a:pt x="1164" y="1212"/>
                  </a:lnTo>
                  <a:lnTo>
                    <a:pt x="1158" y="1206"/>
                  </a:lnTo>
                  <a:lnTo>
                    <a:pt x="1158" y="1200"/>
                  </a:lnTo>
                  <a:lnTo>
                    <a:pt x="1152" y="1194"/>
                  </a:lnTo>
                  <a:lnTo>
                    <a:pt x="1152" y="1188"/>
                  </a:lnTo>
                  <a:lnTo>
                    <a:pt x="1140" y="1176"/>
                  </a:lnTo>
                  <a:lnTo>
                    <a:pt x="1146" y="1176"/>
                  </a:lnTo>
                  <a:lnTo>
                    <a:pt x="1152" y="1170"/>
                  </a:lnTo>
                  <a:lnTo>
                    <a:pt x="1164" y="1164"/>
                  </a:lnTo>
                  <a:lnTo>
                    <a:pt x="1182" y="1146"/>
                  </a:lnTo>
                  <a:lnTo>
                    <a:pt x="1182" y="1116"/>
                  </a:lnTo>
                  <a:lnTo>
                    <a:pt x="1194" y="1116"/>
                  </a:lnTo>
                  <a:lnTo>
                    <a:pt x="1212" y="1110"/>
                  </a:lnTo>
                  <a:lnTo>
                    <a:pt x="1230" y="1110"/>
                  </a:lnTo>
                  <a:lnTo>
                    <a:pt x="1242" y="1104"/>
                  </a:lnTo>
                  <a:lnTo>
                    <a:pt x="1260" y="1104"/>
                  </a:lnTo>
                  <a:lnTo>
                    <a:pt x="1284" y="1092"/>
                  </a:lnTo>
                  <a:lnTo>
                    <a:pt x="1290" y="1092"/>
                  </a:lnTo>
                  <a:lnTo>
                    <a:pt x="1290" y="1086"/>
                  </a:lnTo>
                  <a:lnTo>
                    <a:pt x="1284" y="1074"/>
                  </a:lnTo>
                  <a:lnTo>
                    <a:pt x="1272" y="1062"/>
                  </a:lnTo>
                  <a:lnTo>
                    <a:pt x="1272" y="1014"/>
                  </a:lnTo>
                  <a:lnTo>
                    <a:pt x="1248" y="1014"/>
                  </a:lnTo>
                  <a:lnTo>
                    <a:pt x="1248" y="1008"/>
                  </a:lnTo>
                  <a:lnTo>
                    <a:pt x="1242" y="996"/>
                  </a:lnTo>
                  <a:lnTo>
                    <a:pt x="1242" y="978"/>
                  </a:lnTo>
                  <a:lnTo>
                    <a:pt x="1236" y="972"/>
                  </a:lnTo>
                  <a:lnTo>
                    <a:pt x="1224" y="966"/>
                  </a:lnTo>
                  <a:lnTo>
                    <a:pt x="1218" y="960"/>
                  </a:lnTo>
                  <a:lnTo>
                    <a:pt x="1206" y="936"/>
                  </a:lnTo>
                  <a:lnTo>
                    <a:pt x="1206" y="906"/>
                  </a:lnTo>
                  <a:lnTo>
                    <a:pt x="1212" y="900"/>
                  </a:lnTo>
                  <a:lnTo>
                    <a:pt x="1212" y="876"/>
                  </a:lnTo>
                  <a:lnTo>
                    <a:pt x="1200" y="864"/>
                  </a:lnTo>
                  <a:lnTo>
                    <a:pt x="1194" y="852"/>
                  </a:lnTo>
                  <a:lnTo>
                    <a:pt x="1194" y="804"/>
                  </a:lnTo>
                  <a:lnTo>
                    <a:pt x="1200" y="780"/>
                  </a:lnTo>
                  <a:lnTo>
                    <a:pt x="1200" y="750"/>
                  </a:lnTo>
                  <a:lnTo>
                    <a:pt x="1212" y="738"/>
                  </a:lnTo>
                  <a:lnTo>
                    <a:pt x="1218" y="744"/>
                  </a:lnTo>
                  <a:lnTo>
                    <a:pt x="1218" y="732"/>
                  </a:lnTo>
                  <a:lnTo>
                    <a:pt x="1224" y="726"/>
                  </a:lnTo>
                  <a:lnTo>
                    <a:pt x="1224" y="696"/>
                  </a:lnTo>
                  <a:lnTo>
                    <a:pt x="1218" y="690"/>
                  </a:lnTo>
                  <a:lnTo>
                    <a:pt x="1206" y="684"/>
                  </a:lnTo>
                  <a:lnTo>
                    <a:pt x="1200" y="678"/>
                  </a:lnTo>
                  <a:lnTo>
                    <a:pt x="1188" y="648"/>
                  </a:lnTo>
                  <a:lnTo>
                    <a:pt x="1182" y="642"/>
                  </a:lnTo>
                  <a:lnTo>
                    <a:pt x="1176" y="642"/>
                  </a:lnTo>
                  <a:lnTo>
                    <a:pt x="1176" y="636"/>
                  </a:lnTo>
                  <a:lnTo>
                    <a:pt x="1182" y="624"/>
                  </a:lnTo>
                  <a:lnTo>
                    <a:pt x="1194" y="618"/>
                  </a:lnTo>
                  <a:lnTo>
                    <a:pt x="1206" y="606"/>
                  </a:lnTo>
                  <a:lnTo>
                    <a:pt x="1206" y="594"/>
                  </a:lnTo>
                  <a:lnTo>
                    <a:pt x="1200" y="588"/>
                  </a:lnTo>
                  <a:lnTo>
                    <a:pt x="1194" y="576"/>
                  </a:lnTo>
                  <a:lnTo>
                    <a:pt x="1194" y="570"/>
                  </a:lnTo>
                  <a:lnTo>
                    <a:pt x="1200" y="564"/>
                  </a:lnTo>
                  <a:lnTo>
                    <a:pt x="1224" y="552"/>
                  </a:lnTo>
                  <a:lnTo>
                    <a:pt x="1230" y="546"/>
                  </a:lnTo>
                  <a:lnTo>
                    <a:pt x="1236" y="546"/>
                  </a:lnTo>
                  <a:lnTo>
                    <a:pt x="1242" y="46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47" name="Congo (Brazzaville)" descr="© INSCALE GmbH, 05.05.2010&#10;http://www.presentationload.com/">
              <a:extLst>
                <a:ext uri="{FF2B5EF4-FFF2-40B4-BE49-F238E27FC236}">
                  <a16:creationId xmlns:a16="http://schemas.microsoft.com/office/drawing/2014/main" id="{488CCF1E-F2C1-9BCA-3661-CC12B59A41C4}"/>
                </a:ext>
              </a:extLst>
            </p:cNvPr>
            <p:cNvSpPr>
              <a:spLocks/>
            </p:cNvSpPr>
            <p:nvPr/>
          </p:nvSpPr>
          <p:spPr bwMode="gray">
            <a:xfrm>
              <a:off x="4533349" y="3104336"/>
              <a:ext cx="203086" cy="265347"/>
            </a:xfrm>
            <a:custGeom>
              <a:avLst/>
              <a:gdLst>
                <a:gd name="T0" fmla="*/ 2147483647 w 534"/>
                <a:gd name="T1" fmla="*/ 2147483647 h 702"/>
                <a:gd name="T2" fmla="*/ 2147483647 w 534"/>
                <a:gd name="T3" fmla="*/ 2147483647 h 702"/>
                <a:gd name="T4" fmla="*/ 2147483647 w 534"/>
                <a:gd name="T5" fmla="*/ 2147483647 h 702"/>
                <a:gd name="T6" fmla="*/ 2147483647 w 534"/>
                <a:gd name="T7" fmla="*/ 2147483647 h 702"/>
                <a:gd name="T8" fmla="*/ 2147483647 w 534"/>
                <a:gd name="T9" fmla="*/ 2147483647 h 702"/>
                <a:gd name="T10" fmla="*/ 2147483647 w 534"/>
                <a:gd name="T11" fmla="*/ 2147483647 h 702"/>
                <a:gd name="T12" fmla="*/ 2147483647 w 534"/>
                <a:gd name="T13" fmla="*/ 2147483647 h 702"/>
                <a:gd name="T14" fmla="*/ 2147483647 w 534"/>
                <a:gd name="T15" fmla="*/ 2147483647 h 702"/>
                <a:gd name="T16" fmla="*/ 2147483647 w 534"/>
                <a:gd name="T17" fmla="*/ 2147483647 h 702"/>
                <a:gd name="T18" fmla="*/ 2147483647 w 534"/>
                <a:gd name="T19" fmla="*/ 2147483647 h 702"/>
                <a:gd name="T20" fmla="*/ 2147483647 w 534"/>
                <a:gd name="T21" fmla="*/ 2147483647 h 702"/>
                <a:gd name="T22" fmla="*/ 2147483647 w 534"/>
                <a:gd name="T23" fmla="*/ 2147483647 h 702"/>
                <a:gd name="T24" fmla="*/ 2147483647 w 534"/>
                <a:gd name="T25" fmla="*/ 2147483647 h 702"/>
                <a:gd name="T26" fmla="*/ 2147483647 w 534"/>
                <a:gd name="T27" fmla="*/ 2147483647 h 702"/>
                <a:gd name="T28" fmla="*/ 2147483647 w 534"/>
                <a:gd name="T29" fmla="*/ 2147483647 h 702"/>
                <a:gd name="T30" fmla="*/ 2147483647 w 534"/>
                <a:gd name="T31" fmla="*/ 2147483647 h 702"/>
                <a:gd name="T32" fmla="*/ 2147483647 w 534"/>
                <a:gd name="T33" fmla="*/ 2147483647 h 702"/>
                <a:gd name="T34" fmla="*/ 2147483647 w 534"/>
                <a:gd name="T35" fmla="*/ 2147483647 h 702"/>
                <a:gd name="T36" fmla="*/ 2147483647 w 534"/>
                <a:gd name="T37" fmla="*/ 2147483647 h 702"/>
                <a:gd name="T38" fmla="*/ 2147483647 w 534"/>
                <a:gd name="T39" fmla="*/ 2147483647 h 702"/>
                <a:gd name="T40" fmla="*/ 2147483647 w 534"/>
                <a:gd name="T41" fmla="*/ 2147483647 h 702"/>
                <a:gd name="T42" fmla="*/ 2147483647 w 534"/>
                <a:gd name="T43" fmla="*/ 2147483647 h 702"/>
                <a:gd name="T44" fmla="*/ 2147483647 w 534"/>
                <a:gd name="T45" fmla="*/ 2147483647 h 702"/>
                <a:gd name="T46" fmla="*/ 2147483647 w 534"/>
                <a:gd name="T47" fmla="*/ 2147483647 h 702"/>
                <a:gd name="T48" fmla="*/ 2147483647 w 534"/>
                <a:gd name="T49" fmla="*/ 2147483647 h 702"/>
                <a:gd name="T50" fmla="*/ 0 w 534"/>
                <a:gd name="T51" fmla="*/ 2147483647 h 702"/>
                <a:gd name="T52" fmla="*/ 2147483647 w 534"/>
                <a:gd name="T53" fmla="*/ 2147483647 h 702"/>
                <a:gd name="T54" fmla="*/ 2147483647 w 534"/>
                <a:gd name="T55" fmla="*/ 2147483647 h 702"/>
                <a:gd name="T56" fmla="*/ 2147483647 w 534"/>
                <a:gd name="T57" fmla="*/ 2147483647 h 702"/>
                <a:gd name="T58" fmla="*/ 2147483647 w 534"/>
                <a:gd name="T59" fmla="*/ 2147483647 h 702"/>
                <a:gd name="T60" fmla="*/ 2147483647 w 534"/>
                <a:gd name="T61" fmla="*/ 2147483647 h 702"/>
                <a:gd name="T62" fmla="*/ 2147483647 w 534"/>
                <a:gd name="T63" fmla="*/ 2147483647 h 702"/>
                <a:gd name="T64" fmla="*/ 2147483647 w 534"/>
                <a:gd name="T65" fmla="*/ 2147483647 h 702"/>
                <a:gd name="T66" fmla="*/ 2147483647 w 534"/>
                <a:gd name="T67" fmla="*/ 2147483647 h 702"/>
                <a:gd name="T68" fmla="*/ 2147483647 w 534"/>
                <a:gd name="T69" fmla="*/ 2147483647 h 702"/>
                <a:gd name="T70" fmla="*/ 2147483647 w 534"/>
                <a:gd name="T71" fmla="*/ 2147483647 h 702"/>
                <a:gd name="T72" fmla="*/ 2147483647 w 534"/>
                <a:gd name="T73" fmla="*/ 2147483647 h 702"/>
                <a:gd name="T74" fmla="*/ 2147483647 w 534"/>
                <a:gd name="T75" fmla="*/ 2147483647 h 702"/>
                <a:gd name="T76" fmla="*/ 2147483647 w 534"/>
                <a:gd name="T77" fmla="*/ 2147483647 h 702"/>
                <a:gd name="T78" fmla="*/ 2147483647 w 534"/>
                <a:gd name="T79" fmla="*/ 2147483647 h 702"/>
                <a:gd name="T80" fmla="*/ 2147483647 w 534"/>
                <a:gd name="T81" fmla="*/ 2147483647 h 702"/>
                <a:gd name="T82" fmla="*/ 2147483647 w 534"/>
                <a:gd name="T83" fmla="*/ 2147483647 h 702"/>
                <a:gd name="T84" fmla="*/ 2147483647 w 534"/>
                <a:gd name="T85" fmla="*/ 2147483647 h 702"/>
                <a:gd name="T86" fmla="*/ 2147483647 w 534"/>
                <a:gd name="T87" fmla="*/ 2147483647 h 702"/>
                <a:gd name="T88" fmla="*/ 2147483647 w 534"/>
                <a:gd name="T89" fmla="*/ 2147483647 h 702"/>
                <a:gd name="T90" fmla="*/ 2147483647 w 534"/>
                <a:gd name="T91" fmla="*/ 2147483647 h 702"/>
                <a:gd name="T92" fmla="*/ 2147483647 w 534"/>
                <a:gd name="T93" fmla="*/ 2147483647 h 702"/>
                <a:gd name="T94" fmla="*/ 2147483647 w 534"/>
                <a:gd name="T95" fmla="*/ 2147483647 h 702"/>
                <a:gd name="T96" fmla="*/ 2147483647 w 534"/>
                <a:gd name="T97" fmla="*/ 2147483647 h 702"/>
                <a:gd name="T98" fmla="*/ 2147483647 w 534"/>
                <a:gd name="T99" fmla="*/ 2147483647 h 702"/>
                <a:gd name="T100" fmla="*/ 2147483647 w 534"/>
                <a:gd name="T101" fmla="*/ 2147483647 h 702"/>
                <a:gd name="T102" fmla="*/ 2147483647 w 534"/>
                <a:gd name="T103" fmla="*/ 2147483647 h 702"/>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34"/>
                <a:gd name="T157" fmla="*/ 0 h 702"/>
                <a:gd name="T158" fmla="*/ 534 w 534"/>
                <a:gd name="T159" fmla="*/ 702 h 702"/>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34" h="702">
                  <a:moveTo>
                    <a:pt x="366" y="120"/>
                  </a:moveTo>
                  <a:lnTo>
                    <a:pt x="360" y="126"/>
                  </a:lnTo>
                  <a:lnTo>
                    <a:pt x="354" y="168"/>
                  </a:lnTo>
                  <a:lnTo>
                    <a:pt x="330" y="144"/>
                  </a:lnTo>
                  <a:lnTo>
                    <a:pt x="294" y="144"/>
                  </a:lnTo>
                  <a:lnTo>
                    <a:pt x="288" y="138"/>
                  </a:lnTo>
                  <a:lnTo>
                    <a:pt x="276" y="138"/>
                  </a:lnTo>
                  <a:lnTo>
                    <a:pt x="270" y="132"/>
                  </a:lnTo>
                  <a:lnTo>
                    <a:pt x="258" y="126"/>
                  </a:lnTo>
                  <a:lnTo>
                    <a:pt x="210" y="126"/>
                  </a:lnTo>
                  <a:lnTo>
                    <a:pt x="192" y="132"/>
                  </a:lnTo>
                  <a:lnTo>
                    <a:pt x="162" y="132"/>
                  </a:lnTo>
                  <a:lnTo>
                    <a:pt x="144" y="162"/>
                  </a:lnTo>
                  <a:lnTo>
                    <a:pt x="150" y="198"/>
                  </a:lnTo>
                  <a:lnTo>
                    <a:pt x="156" y="204"/>
                  </a:lnTo>
                  <a:lnTo>
                    <a:pt x="180" y="204"/>
                  </a:lnTo>
                  <a:lnTo>
                    <a:pt x="186" y="198"/>
                  </a:lnTo>
                  <a:lnTo>
                    <a:pt x="186" y="180"/>
                  </a:lnTo>
                  <a:lnTo>
                    <a:pt x="204" y="180"/>
                  </a:lnTo>
                  <a:lnTo>
                    <a:pt x="210" y="186"/>
                  </a:lnTo>
                  <a:lnTo>
                    <a:pt x="222" y="186"/>
                  </a:lnTo>
                  <a:lnTo>
                    <a:pt x="222" y="192"/>
                  </a:lnTo>
                  <a:lnTo>
                    <a:pt x="228" y="198"/>
                  </a:lnTo>
                  <a:lnTo>
                    <a:pt x="228" y="216"/>
                  </a:lnTo>
                  <a:lnTo>
                    <a:pt x="240" y="222"/>
                  </a:lnTo>
                  <a:lnTo>
                    <a:pt x="240" y="234"/>
                  </a:lnTo>
                  <a:lnTo>
                    <a:pt x="234" y="240"/>
                  </a:lnTo>
                  <a:lnTo>
                    <a:pt x="228" y="252"/>
                  </a:lnTo>
                  <a:lnTo>
                    <a:pt x="222" y="258"/>
                  </a:lnTo>
                  <a:lnTo>
                    <a:pt x="210" y="258"/>
                  </a:lnTo>
                  <a:lnTo>
                    <a:pt x="198" y="282"/>
                  </a:lnTo>
                  <a:lnTo>
                    <a:pt x="198" y="318"/>
                  </a:lnTo>
                  <a:lnTo>
                    <a:pt x="216" y="324"/>
                  </a:lnTo>
                  <a:lnTo>
                    <a:pt x="222" y="342"/>
                  </a:lnTo>
                  <a:lnTo>
                    <a:pt x="240" y="342"/>
                  </a:lnTo>
                  <a:lnTo>
                    <a:pt x="246" y="348"/>
                  </a:lnTo>
                  <a:lnTo>
                    <a:pt x="246" y="360"/>
                  </a:lnTo>
                  <a:lnTo>
                    <a:pt x="240" y="366"/>
                  </a:lnTo>
                  <a:lnTo>
                    <a:pt x="240" y="414"/>
                  </a:lnTo>
                  <a:lnTo>
                    <a:pt x="234" y="426"/>
                  </a:lnTo>
                  <a:lnTo>
                    <a:pt x="240" y="450"/>
                  </a:lnTo>
                  <a:lnTo>
                    <a:pt x="234" y="456"/>
                  </a:lnTo>
                  <a:lnTo>
                    <a:pt x="222" y="462"/>
                  </a:lnTo>
                  <a:lnTo>
                    <a:pt x="222" y="486"/>
                  </a:lnTo>
                  <a:lnTo>
                    <a:pt x="216" y="498"/>
                  </a:lnTo>
                  <a:lnTo>
                    <a:pt x="210" y="504"/>
                  </a:lnTo>
                  <a:lnTo>
                    <a:pt x="198" y="504"/>
                  </a:lnTo>
                  <a:lnTo>
                    <a:pt x="192" y="498"/>
                  </a:lnTo>
                  <a:lnTo>
                    <a:pt x="192" y="468"/>
                  </a:lnTo>
                  <a:lnTo>
                    <a:pt x="186" y="468"/>
                  </a:lnTo>
                  <a:lnTo>
                    <a:pt x="180" y="474"/>
                  </a:lnTo>
                  <a:lnTo>
                    <a:pt x="174" y="486"/>
                  </a:lnTo>
                  <a:lnTo>
                    <a:pt x="168" y="492"/>
                  </a:lnTo>
                  <a:lnTo>
                    <a:pt x="138" y="492"/>
                  </a:lnTo>
                  <a:lnTo>
                    <a:pt x="120" y="450"/>
                  </a:lnTo>
                  <a:lnTo>
                    <a:pt x="90" y="450"/>
                  </a:lnTo>
                  <a:lnTo>
                    <a:pt x="90" y="456"/>
                  </a:lnTo>
                  <a:lnTo>
                    <a:pt x="108" y="474"/>
                  </a:lnTo>
                  <a:lnTo>
                    <a:pt x="96" y="480"/>
                  </a:lnTo>
                  <a:lnTo>
                    <a:pt x="90" y="492"/>
                  </a:lnTo>
                  <a:lnTo>
                    <a:pt x="84" y="498"/>
                  </a:lnTo>
                  <a:lnTo>
                    <a:pt x="66" y="498"/>
                  </a:lnTo>
                  <a:lnTo>
                    <a:pt x="54" y="492"/>
                  </a:lnTo>
                  <a:lnTo>
                    <a:pt x="42" y="492"/>
                  </a:lnTo>
                  <a:lnTo>
                    <a:pt x="36" y="486"/>
                  </a:lnTo>
                  <a:lnTo>
                    <a:pt x="30" y="486"/>
                  </a:lnTo>
                  <a:lnTo>
                    <a:pt x="30" y="504"/>
                  </a:lnTo>
                  <a:lnTo>
                    <a:pt x="36" y="510"/>
                  </a:lnTo>
                  <a:lnTo>
                    <a:pt x="36" y="522"/>
                  </a:lnTo>
                  <a:lnTo>
                    <a:pt x="24" y="522"/>
                  </a:lnTo>
                  <a:lnTo>
                    <a:pt x="54" y="540"/>
                  </a:lnTo>
                  <a:lnTo>
                    <a:pt x="36" y="552"/>
                  </a:lnTo>
                  <a:lnTo>
                    <a:pt x="54" y="564"/>
                  </a:lnTo>
                  <a:lnTo>
                    <a:pt x="54" y="600"/>
                  </a:lnTo>
                  <a:lnTo>
                    <a:pt x="48" y="606"/>
                  </a:lnTo>
                  <a:lnTo>
                    <a:pt x="30" y="588"/>
                  </a:lnTo>
                  <a:lnTo>
                    <a:pt x="6" y="600"/>
                  </a:lnTo>
                  <a:lnTo>
                    <a:pt x="0" y="618"/>
                  </a:lnTo>
                  <a:lnTo>
                    <a:pt x="54" y="666"/>
                  </a:lnTo>
                  <a:lnTo>
                    <a:pt x="54" y="684"/>
                  </a:lnTo>
                  <a:lnTo>
                    <a:pt x="72" y="702"/>
                  </a:lnTo>
                  <a:lnTo>
                    <a:pt x="72" y="690"/>
                  </a:lnTo>
                  <a:lnTo>
                    <a:pt x="90" y="690"/>
                  </a:lnTo>
                  <a:lnTo>
                    <a:pt x="90" y="672"/>
                  </a:lnTo>
                  <a:lnTo>
                    <a:pt x="102" y="666"/>
                  </a:lnTo>
                  <a:lnTo>
                    <a:pt x="108" y="660"/>
                  </a:lnTo>
                  <a:lnTo>
                    <a:pt x="120" y="654"/>
                  </a:lnTo>
                  <a:lnTo>
                    <a:pt x="126" y="648"/>
                  </a:lnTo>
                  <a:lnTo>
                    <a:pt x="132" y="654"/>
                  </a:lnTo>
                  <a:lnTo>
                    <a:pt x="132" y="660"/>
                  </a:lnTo>
                  <a:lnTo>
                    <a:pt x="138" y="666"/>
                  </a:lnTo>
                  <a:lnTo>
                    <a:pt x="138" y="672"/>
                  </a:lnTo>
                  <a:lnTo>
                    <a:pt x="150" y="672"/>
                  </a:lnTo>
                  <a:lnTo>
                    <a:pt x="150" y="678"/>
                  </a:lnTo>
                  <a:lnTo>
                    <a:pt x="156" y="684"/>
                  </a:lnTo>
                  <a:lnTo>
                    <a:pt x="156" y="690"/>
                  </a:lnTo>
                  <a:lnTo>
                    <a:pt x="162" y="696"/>
                  </a:lnTo>
                  <a:lnTo>
                    <a:pt x="174" y="696"/>
                  </a:lnTo>
                  <a:lnTo>
                    <a:pt x="180" y="690"/>
                  </a:lnTo>
                  <a:lnTo>
                    <a:pt x="186" y="678"/>
                  </a:lnTo>
                  <a:lnTo>
                    <a:pt x="186" y="660"/>
                  </a:lnTo>
                  <a:lnTo>
                    <a:pt x="210" y="666"/>
                  </a:lnTo>
                  <a:lnTo>
                    <a:pt x="228" y="648"/>
                  </a:lnTo>
                  <a:lnTo>
                    <a:pt x="234" y="648"/>
                  </a:lnTo>
                  <a:lnTo>
                    <a:pt x="234" y="678"/>
                  </a:lnTo>
                  <a:lnTo>
                    <a:pt x="228" y="690"/>
                  </a:lnTo>
                  <a:lnTo>
                    <a:pt x="234" y="696"/>
                  </a:lnTo>
                  <a:lnTo>
                    <a:pt x="252" y="696"/>
                  </a:lnTo>
                  <a:lnTo>
                    <a:pt x="264" y="690"/>
                  </a:lnTo>
                  <a:lnTo>
                    <a:pt x="270" y="684"/>
                  </a:lnTo>
                  <a:lnTo>
                    <a:pt x="276" y="672"/>
                  </a:lnTo>
                  <a:lnTo>
                    <a:pt x="294" y="654"/>
                  </a:lnTo>
                  <a:lnTo>
                    <a:pt x="300" y="642"/>
                  </a:lnTo>
                  <a:lnTo>
                    <a:pt x="312" y="630"/>
                  </a:lnTo>
                  <a:lnTo>
                    <a:pt x="330" y="630"/>
                  </a:lnTo>
                  <a:lnTo>
                    <a:pt x="336" y="624"/>
                  </a:lnTo>
                  <a:lnTo>
                    <a:pt x="366" y="582"/>
                  </a:lnTo>
                  <a:lnTo>
                    <a:pt x="360" y="480"/>
                  </a:lnTo>
                  <a:lnTo>
                    <a:pt x="366" y="480"/>
                  </a:lnTo>
                  <a:lnTo>
                    <a:pt x="390" y="456"/>
                  </a:lnTo>
                  <a:lnTo>
                    <a:pt x="390" y="420"/>
                  </a:lnTo>
                  <a:lnTo>
                    <a:pt x="396" y="408"/>
                  </a:lnTo>
                  <a:lnTo>
                    <a:pt x="402" y="402"/>
                  </a:lnTo>
                  <a:lnTo>
                    <a:pt x="450" y="378"/>
                  </a:lnTo>
                  <a:lnTo>
                    <a:pt x="456" y="366"/>
                  </a:lnTo>
                  <a:lnTo>
                    <a:pt x="468" y="360"/>
                  </a:lnTo>
                  <a:lnTo>
                    <a:pt x="474" y="354"/>
                  </a:lnTo>
                  <a:lnTo>
                    <a:pt x="474" y="300"/>
                  </a:lnTo>
                  <a:lnTo>
                    <a:pt x="486" y="294"/>
                  </a:lnTo>
                  <a:lnTo>
                    <a:pt x="492" y="282"/>
                  </a:lnTo>
                  <a:lnTo>
                    <a:pt x="492" y="258"/>
                  </a:lnTo>
                  <a:lnTo>
                    <a:pt x="486" y="246"/>
                  </a:lnTo>
                  <a:lnTo>
                    <a:pt x="480" y="240"/>
                  </a:lnTo>
                  <a:lnTo>
                    <a:pt x="480" y="228"/>
                  </a:lnTo>
                  <a:lnTo>
                    <a:pt x="498" y="192"/>
                  </a:lnTo>
                  <a:lnTo>
                    <a:pt x="498" y="168"/>
                  </a:lnTo>
                  <a:lnTo>
                    <a:pt x="492" y="156"/>
                  </a:lnTo>
                  <a:lnTo>
                    <a:pt x="492" y="126"/>
                  </a:lnTo>
                  <a:lnTo>
                    <a:pt x="498" y="120"/>
                  </a:lnTo>
                  <a:lnTo>
                    <a:pt x="510" y="96"/>
                  </a:lnTo>
                  <a:lnTo>
                    <a:pt x="522" y="84"/>
                  </a:lnTo>
                  <a:lnTo>
                    <a:pt x="528" y="66"/>
                  </a:lnTo>
                  <a:lnTo>
                    <a:pt x="534" y="54"/>
                  </a:lnTo>
                  <a:lnTo>
                    <a:pt x="534" y="18"/>
                  </a:lnTo>
                  <a:lnTo>
                    <a:pt x="522" y="6"/>
                  </a:lnTo>
                  <a:lnTo>
                    <a:pt x="510" y="18"/>
                  </a:lnTo>
                  <a:lnTo>
                    <a:pt x="498" y="18"/>
                  </a:lnTo>
                  <a:lnTo>
                    <a:pt x="462" y="0"/>
                  </a:lnTo>
                  <a:lnTo>
                    <a:pt x="444" y="0"/>
                  </a:lnTo>
                  <a:lnTo>
                    <a:pt x="426" y="18"/>
                  </a:lnTo>
                  <a:lnTo>
                    <a:pt x="396" y="18"/>
                  </a:lnTo>
                  <a:lnTo>
                    <a:pt x="378" y="48"/>
                  </a:lnTo>
                  <a:lnTo>
                    <a:pt x="390" y="60"/>
                  </a:lnTo>
                  <a:lnTo>
                    <a:pt x="390" y="84"/>
                  </a:lnTo>
                  <a:lnTo>
                    <a:pt x="384" y="96"/>
                  </a:lnTo>
                  <a:lnTo>
                    <a:pt x="378" y="102"/>
                  </a:lnTo>
                  <a:lnTo>
                    <a:pt x="372" y="114"/>
                  </a:lnTo>
                  <a:lnTo>
                    <a:pt x="366" y="12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48" name="Colombia" descr="© INSCALE GmbH, 05.05.2010&#10;http://www.presentationload.com/">
              <a:extLst>
                <a:ext uri="{FF2B5EF4-FFF2-40B4-BE49-F238E27FC236}">
                  <a16:creationId xmlns:a16="http://schemas.microsoft.com/office/drawing/2014/main" id="{C7844726-0C22-F20F-EA29-D89E1701883F}"/>
                </a:ext>
              </a:extLst>
            </p:cNvPr>
            <p:cNvSpPr>
              <a:spLocks/>
            </p:cNvSpPr>
            <p:nvPr/>
          </p:nvSpPr>
          <p:spPr bwMode="gray">
            <a:xfrm>
              <a:off x="2100775" y="2837508"/>
              <a:ext cx="329086" cy="509938"/>
            </a:xfrm>
            <a:custGeom>
              <a:avLst/>
              <a:gdLst>
                <a:gd name="T0" fmla="*/ 2147483647 w 870"/>
                <a:gd name="T1" fmla="*/ 2147483647 h 1344"/>
                <a:gd name="T2" fmla="*/ 2147483647 w 870"/>
                <a:gd name="T3" fmla="*/ 2147483647 h 1344"/>
                <a:gd name="T4" fmla="*/ 2147483647 w 870"/>
                <a:gd name="T5" fmla="*/ 2147483647 h 1344"/>
                <a:gd name="T6" fmla="*/ 2147483647 w 870"/>
                <a:gd name="T7" fmla="*/ 2147483647 h 1344"/>
                <a:gd name="T8" fmla="*/ 2147483647 w 870"/>
                <a:gd name="T9" fmla="*/ 2147483647 h 1344"/>
                <a:gd name="T10" fmla="*/ 2147483647 w 870"/>
                <a:gd name="T11" fmla="*/ 2147483647 h 1344"/>
                <a:gd name="T12" fmla="*/ 2147483647 w 870"/>
                <a:gd name="T13" fmla="*/ 2147483647 h 1344"/>
                <a:gd name="T14" fmla="*/ 2147483647 w 870"/>
                <a:gd name="T15" fmla="*/ 2147483647 h 1344"/>
                <a:gd name="T16" fmla="*/ 2147483647 w 870"/>
                <a:gd name="T17" fmla="*/ 2147483647 h 1344"/>
                <a:gd name="T18" fmla="*/ 2147483647 w 870"/>
                <a:gd name="T19" fmla="*/ 2147483647 h 1344"/>
                <a:gd name="T20" fmla="*/ 2147483647 w 870"/>
                <a:gd name="T21" fmla="*/ 2147483647 h 1344"/>
                <a:gd name="T22" fmla="*/ 2147483647 w 870"/>
                <a:gd name="T23" fmla="*/ 2147483647 h 1344"/>
                <a:gd name="T24" fmla="*/ 2147483647 w 870"/>
                <a:gd name="T25" fmla="*/ 2147483647 h 1344"/>
                <a:gd name="T26" fmla="*/ 2147483647 w 870"/>
                <a:gd name="T27" fmla="*/ 2147483647 h 1344"/>
                <a:gd name="T28" fmla="*/ 2147483647 w 870"/>
                <a:gd name="T29" fmla="*/ 2147483647 h 1344"/>
                <a:gd name="T30" fmla="*/ 2147483647 w 870"/>
                <a:gd name="T31" fmla="*/ 2147483647 h 1344"/>
                <a:gd name="T32" fmla="*/ 2147483647 w 870"/>
                <a:gd name="T33" fmla="*/ 2147483647 h 1344"/>
                <a:gd name="T34" fmla="*/ 2147483647 w 870"/>
                <a:gd name="T35" fmla="*/ 2147483647 h 1344"/>
                <a:gd name="T36" fmla="*/ 2147483647 w 870"/>
                <a:gd name="T37" fmla="*/ 2147483647 h 1344"/>
                <a:gd name="T38" fmla="*/ 2147483647 w 870"/>
                <a:gd name="T39" fmla="*/ 2147483647 h 1344"/>
                <a:gd name="T40" fmla="*/ 2147483647 w 870"/>
                <a:gd name="T41" fmla="*/ 2147483647 h 1344"/>
                <a:gd name="T42" fmla="*/ 2147483647 w 870"/>
                <a:gd name="T43" fmla="*/ 2147483647 h 1344"/>
                <a:gd name="T44" fmla="*/ 2147483647 w 870"/>
                <a:gd name="T45" fmla="*/ 2147483647 h 1344"/>
                <a:gd name="T46" fmla="*/ 2147483647 w 870"/>
                <a:gd name="T47" fmla="*/ 2147483647 h 1344"/>
                <a:gd name="T48" fmla="*/ 2147483647 w 870"/>
                <a:gd name="T49" fmla="*/ 2147483647 h 1344"/>
                <a:gd name="T50" fmla="*/ 2147483647 w 870"/>
                <a:gd name="T51" fmla="*/ 2147483647 h 1344"/>
                <a:gd name="T52" fmla="*/ 2147483647 w 870"/>
                <a:gd name="T53" fmla="*/ 2147483647 h 1344"/>
                <a:gd name="T54" fmla="*/ 2147483647 w 870"/>
                <a:gd name="T55" fmla="*/ 2147483647 h 1344"/>
                <a:gd name="T56" fmla="*/ 2147483647 w 870"/>
                <a:gd name="T57" fmla="*/ 2147483647 h 1344"/>
                <a:gd name="T58" fmla="*/ 2147483647 w 870"/>
                <a:gd name="T59" fmla="*/ 2147483647 h 1344"/>
                <a:gd name="T60" fmla="*/ 2147483647 w 870"/>
                <a:gd name="T61" fmla="*/ 2147483647 h 1344"/>
                <a:gd name="T62" fmla="*/ 2147483647 w 870"/>
                <a:gd name="T63" fmla="*/ 2147483647 h 1344"/>
                <a:gd name="T64" fmla="*/ 2147483647 w 870"/>
                <a:gd name="T65" fmla="*/ 2147483647 h 1344"/>
                <a:gd name="T66" fmla="*/ 2147483647 w 870"/>
                <a:gd name="T67" fmla="*/ 2147483647 h 1344"/>
                <a:gd name="T68" fmla="*/ 2147483647 w 870"/>
                <a:gd name="T69" fmla="*/ 2147483647 h 1344"/>
                <a:gd name="T70" fmla="*/ 2147483647 w 870"/>
                <a:gd name="T71" fmla="*/ 2147483647 h 1344"/>
                <a:gd name="T72" fmla="*/ 2147483647 w 870"/>
                <a:gd name="T73" fmla="*/ 0 h 1344"/>
                <a:gd name="T74" fmla="*/ 2147483647 w 870"/>
                <a:gd name="T75" fmla="*/ 2147483647 h 1344"/>
                <a:gd name="T76" fmla="*/ 2147483647 w 870"/>
                <a:gd name="T77" fmla="*/ 2147483647 h 1344"/>
                <a:gd name="T78" fmla="*/ 2147483647 w 870"/>
                <a:gd name="T79" fmla="*/ 2147483647 h 1344"/>
                <a:gd name="T80" fmla="*/ 2147483647 w 870"/>
                <a:gd name="T81" fmla="*/ 2147483647 h 1344"/>
                <a:gd name="T82" fmla="*/ 2147483647 w 870"/>
                <a:gd name="T83" fmla="*/ 2147483647 h 1344"/>
                <a:gd name="T84" fmla="*/ 2147483647 w 870"/>
                <a:gd name="T85" fmla="*/ 2147483647 h 1344"/>
                <a:gd name="T86" fmla="*/ 2147483647 w 870"/>
                <a:gd name="T87" fmla="*/ 2147483647 h 1344"/>
                <a:gd name="T88" fmla="*/ 2147483647 w 870"/>
                <a:gd name="T89" fmla="*/ 2147483647 h 1344"/>
                <a:gd name="T90" fmla="*/ 2147483647 w 870"/>
                <a:gd name="T91" fmla="*/ 2147483647 h 1344"/>
                <a:gd name="T92" fmla="*/ 2147483647 w 870"/>
                <a:gd name="T93" fmla="*/ 2147483647 h 1344"/>
                <a:gd name="T94" fmla="*/ 2147483647 w 870"/>
                <a:gd name="T95" fmla="*/ 2147483647 h 1344"/>
                <a:gd name="T96" fmla="*/ 2147483647 w 870"/>
                <a:gd name="T97" fmla="*/ 2147483647 h 1344"/>
                <a:gd name="T98" fmla="*/ 2147483647 w 870"/>
                <a:gd name="T99" fmla="*/ 2147483647 h 1344"/>
                <a:gd name="T100" fmla="*/ 2147483647 w 870"/>
                <a:gd name="T101" fmla="*/ 2147483647 h 1344"/>
                <a:gd name="T102" fmla="*/ 2147483647 w 870"/>
                <a:gd name="T103" fmla="*/ 2147483647 h 1344"/>
                <a:gd name="T104" fmla="*/ 2147483647 w 870"/>
                <a:gd name="T105" fmla="*/ 2147483647 h 1344"/>
                <a:gd name="T106" fmla="*/ 2147483647 w 870"/>
                <a:gd name="T107" fmla="*/ 2147483647 h 134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870"/>
                <a:gd name="T163" fmla="*/ 0 h 1344"/>
                <a:gd name="T164" fmla="*/ 870 w 870"/>
                <a:gd name="T165" fmla="*/ 1344 h 1344"/>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870" h="1344">
                  <a:moveTo>
                    <a:pt x="36" y="912"/>
                  </a:moveTo>
                  <a:lnTo>
                    <a:pt x="60" y="924"/>
                  </a:lnTo>
                  <a:lnTo>
                    <a:pt x="66" y="936"/>
                  </a:lnTo>
                  <a:lnTo>
                    <a:pt x="84" y="936"/>
                  </a:lnTo>
                  <a:lnTo>
                    <a:pt x="96" y="942"/>
                  </a:lnTo>
                  <a:lnTo>
                    <a:pt x="102" y="948"/>
                  </a:lnTo>
                  <a:lnTo>
                    <a:pt x="108" y="960"/>
                  </a:lnTo>
                  <a:lnTo>
                    <a:pt x="108" y="966"/>
                  </a:lnTo>
                  <a:lnTo>
                    <a:pt x="114" y="972"/>
                  </a:lnTo>
                  <a:lnTo>
                    <a:pt x="126" y="978"/>
                  </a:lnTo>
                  <a:lnTo>
                    <a:pt x="138" y="978"/>
                  </a:lnTo>
                  <a:lnTo>
                    <a:pt x="144" y="972"/>
                  </a:lnTo>
                  <a:lnTo>
                    <a:pt x="156" y="978"/>
                  </a:lnTo>
                  <a:lnTo>
                    <a:pt x="162" y="984"/>
                  </a:lnTo>
                  <a:lnTo>
                    <a:pt x="186" y="984"/>
                  </a:lnTo>
                  <a:lnTo>
                    <a:pt x="186" y="972"/>
                  </a:lnTo>
                  <a:lnTo>
                    <a:pt x="192" y="966"/>
                  </a:lnTo>
                  <a:lnTo>
                    <a:pt x="198" y="966"/>
                  </a:lnTo>
                  <a:lnTo>
                    <a:pt x="210" y="972"/>
                  </a:lnTo>
                  <a:lnTo>
                    <a:pt x="210" y="978"/>
                  </a:lnTo>
                  <a:lnTo>
                    <a:pt x="216" y="984"/>
                  </a:lnTo>
                  <a:lnTo>
                    <a:pt x="216" y="990"/>
                  </a:lnTo>
                  <a:lnTo>
                    <a:pt x="228" y="1002"/>
                  </a:lnTo>
                  <a:lnTo>
                    <a:pt x="264" y="1002"/>
                  </a:lnTo>
                  <a:lnTo>
                    <a:pt x="276" y="1008"/>
                  </a:lnTo>
                  <a:lnTo>
                    <a:pt x="282" y="1014"/>
                  </a:lnTo>
                  <a:lnTo>
                    <a:pt x="294" y="1020"/>
                  </a:lnTo>
                  <a:lnTo>
                    <a:pt x="312" y="1038"/>
                  </a:lnTo>
                  <a:lnTo>
                    <a:pt x="324" y="1044"/>
                  </a:lnTo>
                  <a:lnTo>
                    <a:pt x="330" y="1050"/>
                  </a:lnTo>
                  <a:lnTo>
                    <a:pt x="342" y="1086"/>
                  </a:lnTo>
                  <a:lnTo>
                    <a:pt x="360" y="1086"/>
                  </a:lnTo>
                  <a:lnTo>
                    <a:pt x="372" y="1104"/>
                  </a:lnTo>
                  <a:lnTo>
                    <a:pt x="384" y="1104"/>
                  </a:lnTo>
                  <a:lnTo>
                    <a:pt x="390" y="1110"/>
                  </a:lnTo>
                  <a:lnTo>
                    <a:pt x="390" y="1134"/>
                  </a:lnTo>
                  <a:lnTo>
                    <a:pt x="396" y="1140"/>
                  </a:lnTo>
                  <a:lnTo>
                    <a:pt x="396" y="1146"/>
                  </a:lnTo>
                  <a:lnTo>
                    <a:pt x="408" y="1146"/>
                  </a:lnTo>
                  <a:lnTo>
                    <a:pt x="420" y="1152"/>
                  </a:lnTo>
                  <a:lnTo>
                    <a:pt x="426" y="1158"/>
                  </a:lnTo>
                  <a:lnTo>
                    <a:pt x="426" y="1164"/>
                  </a:lnTo>
                  <a:lnTo>
                    <a:pt x="420" y="1170"/>
                  </a:lnTo>
                  <a:lnTo>
                    <a:pt x="420" y="1194"/>
                  </a:lnTo>
                  <a:lnTo>
                    <a:pt x="432" y="1200"/>
                  </a:lnTo>
                  <a:lnTo>
                    <a:pt x="456" y="1206"/>
                  </a:lnTo>
                  <a:lnTo>
                    <a:pt x="492" y="1206"/>
                  </a:lnTo>
                  <a:lnTo>
                    <a:pt x="492" y="1194"/>
                  </a:lnTo>
                  <a:lnTo>
                    <a:pt x="504" y="1182"/>
                  </a:lnTo>
                  <a:lnTo>
                    <a:pt x="528" y="1182"/>
                  </a:lnTo>
                  <a:lnTo>
                    <a:pt x="534" y="1188"/>
                  </a:lnTo>
                  <a:lnTo>
                    <a:pt x="540" y="1188"/>
                  </a:lnTo>
                  <a:lnTo>
                    <a:pt x="546" y="1194"/>
                  </a:lnTo>
                  <a:lnTo>
                    <a:pt x="558" y="1194"/>
                  </a:lnTo>
                  <a:lnTo>
                    <a:pt x="570" y="1188"/>
                  </a:lnTo>
                  <a:lnTo>
                    <a:pt x="576" y="1182"/>
                  </a:lnTo>
                  <a:lnTo>
                    <a:pt x="588" y="1182"/>
                  </a:lnTo>
                  <a:lnTo>
                    <a:pt x="588" y="1188"/>
                  </a:lnTo>
                  <a:lnTo>
                    <a:pt x="594" y="1200"/>
                  </a:lnTo>
                  <a:lnTo>
                    <a:pt x="600" y="1206"/>
                  </a:lnTo>
                  <a:lnTo>
                    <a:pt x="624" y="1206"/>
                  </a:lnTo>
                  <a:lnTo>
                    <a:pt x="636" y="1212"/>
                  </a:lnTo>
                  <a:lnTo>
                    <a:pt x="642" y="1218"/>
                  </a:lnTo>
                  <a:lnTo>
                    <a:pt x="642" y="1236"/>
                  </a:lnTo>
                  <a:lnTo>
                    <a:pt x="636" y="1248"/>
                  </a:lnTo>
                  <a:lnTo>
                    <a:pt x="630" y="1254"/>
                  </a:lnTo>
                  <a:lnTo>
                    <a:pt x="624" y="1254"/>
                  </a:lnTo>
                  <a:lnTo>
                    <a:pt x="618" y="1260"/>
                  </a:lnTo>
                  <a:lnTo>
                    <a:pt x="618" y="1266"/>
                  </a:lnTo>
                  <a:lnTo>
                    <a:pt x="606" y="1290"/>
                  </a:lnTo>
                  <a:lnTo>
                    <a:pt x="606" y="1308"/>
                  </a:lnTo>
                  <a:lnTo>
                    <a:pt x="612" y="1314"/>
                  </a:lnTo>
                  <a:lnTo>
                    <a:pt x="630" y="1314"/>
                  </a:lnTo>
                  <a:lnTo>
                    <a:pt x="642" y="1332"/>
                  </a:lnTo>
                  <a:lnTo>
                    <a:pt x="660" y="1344"/>
                  </a:lnTo>
                  <a:lnTo>
                    <a:pt x="660" y="1308"/>
                  </a:lnTo>
                  <a:lnTo>
                    <a:pt x="666" y="1236"/>
                  </a:lnTo>
                  <a:lnTo>
                    <a:pt x="684" y="1188"/>
                  </a:lnTo>
                  <a:lnTo>
                    <a:pt x="678" y="1140"/>
                  </a:lnTo>
                  <a:lnTo>
                    <a:pt x="690" y="1128"/>
                  </a:lnTo>
                  <a:lnTo>
                    <a:pt x="696" y="1116"/>
                  </a:lnTo>
                  <a:lnTo>
                    <a:pt x="696" y="1104"/>
                  </a:lnTo>
                  <a:lnTo>
                    <a:pt x="690" y="1092"/>
                  </a:lnTo>
                  <a:lnTo>
                    <a:pt x="678" y="1080"/>
                  </a:lnTo>
                  <a:lnTo>
                    <a:pt x="678" y="1074"/>
                  </a:lnTo>
                  <a:lnTo>
                    <a:pt x="672" y="1068"/>
                  </a:lnTo>
                  <a:lnTo>
                    <a:pt x="672" y="1044"/>
                  </a:lnTo>
                  <a:lnTo>
                    <a:pt x="666" y="1038"/>
                  </a:lnTo>
                  <a:lnTo>
                    <a:pt x="654" y="1032"/>
                  </a:lnTo>
                  <a:lnTo>
                    <a:pt x="642" y="1020"/>
                  </a:lnTo>
                  <a:lnTo>
                    <a:pt x="636" y="1020"/>
                  </a:lnTo>
                  <a:lnTo>
                    <a:pt x="642" y="954"/>
                  </a:lnTo>
                  <a:lnTo>
                    <a:pt x="672" y="948"/>
                  </a:lnTo>
                  <a:lnTo>
                    <a:pt x="678" y="954"/>
                  </a:lnTo>
                  <a:lnTo>
                    <a:pt x="708" y="954"/>
                  </a:lnTo>
                  <a:lnTo>
                    <a:pt x="714" y="948"/>
                  </a:lnTo>
                  <a:lnTo>
                    <a:pt x="714" y="942"/>
                  </a:lnTo>
                  <a:lnTo>
                    <a:pt x="708" y="936"/>
                  </a:lnTo>
                  <a:lnTo>
                    <a:pt x="708" y="930"/>
                  </a:lnTo>
                  <a:lnTo>
                    <a:pt x="696" y="918"/>
                  </a:lnTo>
                  <a:lnTo>
                    <a:pt x="684" y="924"/>
                  </a:lnTo>
                  <a:lnTo>
                    <a:pt x="660" y="912"/>
                  </a:lnTo>
                  <a:lnTo>
                    <a:pt x="660" y="900"/>
                  </a:lnTo>
                  <a:lnTo>
                    <a:pt x="654" y="888"/>
                  </a:lnTo>
                  <a:lnTo>
                    <a:pt x="654" y="876"/>
                  </a:lnTo>
                  <a:lnTo>
                    <a:pt x="660" y="864"/>
                  </a:lnTo>
                  <a:lnTo>
                    <a:pt x="666" y="858"/>
                  </a:lnTo>
                  <a:lnTo>
                    <a:pt x="684" y="858"/>
                  </a:lnTo>
                  <a:lnTo>
                    <a:pt x="696" y="870"/>
                  </a:lnTo>
                  <a:lnTo>
                    <a:pt x="762" y="864"/>
                  </a:lnTo>
                  <a:lnTo>
                    <a:pt x="762" y="846"/>
                  </a:lnTo>
                  <a:lnTo>
                    <a:pt x="768" y="840"/>
                  </a:lnTo>
                  <a:lnTo>
                    <a:pt x="774" y="840"/>
                  </a:lnTo>
                  <a:lnTo>
                    <a:pt x="798" y="864"/>
                  </a:lnTo>
                  <a:lnTo>
                    <a:pt x="828" y="834"/>
                  </a:lnTo>
                  <a:lnTo>
                    <a:pt x="834" y="834"/>
                  </a:lnTo>
                  <a:lnTo>
                    <a:pt x="834" y="846"/>
                  </a:lnTo>
                  <a:lnTo>
                    <a:pt x="840" y="852"/>
                  </a:lnTo>
                  <a:lnTo>
                    <a:pt x="840" y="864"/>
                  </a:lnTo>
                  <a:lnTo>
                    <a:pt x="846" y="876"/>
                  </a:lnTo>
                  <a:lnTo>
                    <a:pt x="846" y="906"/>
                  </a:lnTo>
                  <a:lnTo>
                    <a:pt x="870" y="906"/>
                  </a:lnTo>
                  <a:lnTo>
                    <a:pt x="864" y="900"/>
                  </a:lnTo>
                  <a:lnTo>
                    <a:pt x="864" y="882"/>
                  </a:lnTo>
                  <a:lnTo>
                    <a:pt x="858" y="870"/>
                  </a:lnTo>
                  <a:lnTo>
                    <a:pt x="858" y="852"/>
                  </a:lnTo>
                  <a:lnTo>
                    <a:pt x="852" y="846"/>
                  </a:lnTo>
                  <a:lnTo>
                    <a:pt x="852" y="828"/>
                  </a:lnTo>
                  <a:lnTo>
                    <a:pt x="846" y="822"/>
                  </a:lnTo>
                  <a:lnTo>
                    <a:pt x="846" y="798"/>
                  </a:lnTo>
                  <a:lnTo>
                    <a:pt x="834" y="798"/>
                  </a:lnTo>
                  <a:lnTo>
                    <a:pt x="822" y="786"/>
                  </a:lnTo>
                  <a:lnTo>
                    <a:pt x="798" y="774"/>
                  </a:lnTo>
                  <a:lnTo>
                    <a:pt x="804" y="774"/>
                  </a:lnTo>
                  <a:lnTo>
                    <a:pt x="834" y="744"/>
                  </a:lnTo>
                  <a:lnTo>
                    <a:pt x="840" y="732"/>
                  </a:lnTo>
                  <a:lnTo>
                    <a:pt x="840" y="726"/>
                  </a:lnTo>
                  <a:lnTo>
                    <a:pt x="834" y="714"/>
                  </a:lnTo>
                  <a:lnTo>
                    <a:pt x="822" y="708"/>
                  </a:lnTo>
                  <a:lnTo>
                    <a:pt x="816" y="696"/>
                  </a:lnTo>
                  <a:lnTo>
                    <a:pt x="816" y="672"/>
                  </a:lnTo>
                  <a:lnTo>
                    <a:pt x="804" y="672"/>
                  </a:lnTo>
                  <a:lnTo>
                    <a:pt x="798" y="666"/>
                  </a:lnTo>
                  <a:lnTo>
                    <a:pt x="798" y="654"/>
                  </a:lnTo>
                  <a:lnTo>
                    <a:pt x="804" y="642"/>
                  </a:lnTo>
                  <a:lnTo>
                    <a:pt x="804" y="612"/>
                  </a:lnTo>
                  <a:lnTo>
                    <a:pt x="798" y="600"/>
                  </a:lnTo>
                  <a:lnTo>
                    <a:pt x="798" y="576"/>
                  </a:lnTo>
                  <a:lnTo>
                    <a:pt x="810" y="564"/>
                  </a:lnTo>
                  <a:lnTo>
                    <a:pt x="816" y="564"/>
                  </a:lnTo>
                  <a:lnTo>
                    <a:pt x="822" y="558"/>
                  </a:lnTo>
                  <a:lnTo>
                    <a:pt x="822" y="534"/>
                  </a:lnTo>
                  <a:lnTo>
                    <a:pt x="840" y="516"/>
                  </a:lnTo>
                  <a:lnTo>
                    <a:pt x="840" y="504"/>
                  </a:lnTo>
                  <a:lnTo>
                    <a:pt x="834" y="498"/>
                  </a:lnTo>
                  <a:lnTo>
                    <a:pt x="816" y="498"/>
                  </a:lnTo>
                  <a:lnTo>
                    <a:pt x="804" y="504"/>
                  </a:lnTo>
                  <a:lnTo>
                    <a:pt x="798" y="510"/>
                  </a:lnTo>
                  <a:lnTo>
                    <a:pt x="774" y="504"/>
                  </a:lnTo>
                  <a:lnTo>
                    <a:pt x="768" y="510"/>
                  </a:lnTo>
                  <a:lnTo>
                    <a:pt x="744" y="510"/>
                  </a:lnTo>
                  <a:lnTo>
                    <a:pt x="738" y="504"/>
                  </a:lnTo>
                  <a:lnTo>
                    <a:pt x="720" y="504"/>
                  </a:lnTo>
                  <a:lnTo>
                    <a:pt x="720" y="510"/>
                  </a:lnTo>
                  <a:lnTo>
                    <a:pt x="696" y="510"/>
                  </a:lnTo>
                  <a:lnTo>
                    <a:pt x="672" y="486"/>
                  </a:lnTo>
                  <a:lnTo>
                    <a:pt x="666" y="468"/>
                  </a:lnTo>
                  <a:lnTo>
                    <a:pt x="660" y="456"/>
                  </a:lnTo>
                  <a:lnTo>
                    <a:pt x="654" y="450"/>
                  </a:lnTo>
                  <a:lnTo>
                    <a:pt x="654" y="444"/>
                  </a:lnTo>
                  <a:lnTo>
                    <a:pt x="630" y="444"/>
                  </a:lnTo>
                  <a:lnTo>
                    <a:pt x="618" y="438"/>
                  </a:lnTo>
                  <a:lnTo>
                    <a:pt x="612" y="432"/>
                  </a:lnTo>
                  <a:lnTo>
                    <a:pt x="600" y="432"/>
                  </a:lnTo>
                  <a:lnTo>
                    <a:pt x="600" y="438"/>
                  </a:lnTo>
                  <a:lnTo>
                    <a:pt x="594" y="444"/>
                  </a:lnTo>
                  <a:lnTo>
                    <a:pt x="582" y="444"/>
                  </a:lnTo>
                  <a:lnTo>
                    <a:pt x="570" y="438"/>
                  </a:lnTo>
                  <a:lnTo>
                    <a:pt x="564" y="438"/>
                  </a:lnTo>
                  <a:lnTo>
                    <a:pt x="552" y="432"/>
                  </a:lnTo>
                  <a:lnTo>
                    <a:pt x="540" y="432"/>
                  </a:lnTo>
                  <a:lnTo>
                    <a:pt x="534" y="438"/>
                  </a:lnTo>
                  <a:lnTo>
                    <a:pt x="510" y="438"/>
                  </a:lnTo>
                  <a:lnTo>
                    <a:pt x="504" y="432"/>
                  </a:lnTo>
                  <a:lnTo>
                    <a:pt x="498" y="420"/>
                  </a:lnTo>
                  <a:lnTo>
                    <a:pt x="498" y="408"/>
                  </a:lnTo>
                  <a:lnTo>
                    <a:pt x="486" y="408"/>
                  </a:lnTo>
                  <a:lnTo>
                    <a:pt x="486" y="366"/>
                  </a:lnTo>
                  <a:lnTo>
                    <a:pt x="498" y="342"/>
                  </a:lnTo>
                  <a:lnTo>
                    <a:pt x="498" y="330"/>
                  </a:lnTo>
                  <a:lnTo>
                    <a:pt x="492" y="324"/>
                  </a:lnTo>
                  <a:lnTo>
                    <a:pt x="480" y="318"/>
                  </a:lnTo>
                  <a:lnTo>
                    <a:pt x="474" y="312"/>
                  </a:lnTo>
                  <a:lnTo>
                    <a:pt x="474" y="276"/>
                  </a:lnTo>
                  <a:lnTo>
                    <a:pt x="468" y="264"/>
                  </a:lnTo>
                  <a:lnTo>
                    <a:pt x="456" y="252"/>
                  </a:lnTo>
                  <a:lnTo>
                    <a:pt x="450" y="252"/>
                  </a:lnTo>
                  <a:lnTo>
                    <a:pt x="438" y="264"/>
                  </a:lnTo>
                  <a:lnTo>
                    <a:pt x="438" y="270"/>
                  </a:lnTo>
                  <a:lnTo>
                    <a:pt x="432" y="264"/>
                  </a:lnTo>
                  <a:lnTo>
                    <a:pt x="432" y="252"/>
                  </a:lnTo>
                  <a:lnTo>
                    <a:pt x="438" y="240"/>
                  </a:lnTo>
                  <a:lnTo>
                    <a:pt x="462" y="216"/>
                  </a:lnTo>
                  <a:lnTo>
                    <a:pt x="462" y="192"/>
                  </a:lnTo>
                  <a:lnTo>
                    <a:pt x="468" y="186"/>
                  </a:lnTo>
                  <a:lnTo>
                    <a:pt x="468" y="168"/>
                  </a:lnTo>
                  <a:lnTo>
                    <a:pt x="480" y="132"/>
                  </a:lnTo>
                  <a:lnTo>
                    <a:pt x="504" y="108"/>
                  </a:lnTo>
                  <a:lnTo>
                    <a:pt x="522" y="102"/>
                  </a:lnTo>
                  <a:lnTo>
                    <a:pt x="534" y="90"/>
                  </a:lnTo>
                  <a:lnTo>
                    <a:pt x="540" y="78"/>
                  </a:lnTo>
                  <a:lnTo>
                    <a:pt x="540" y="72"/>
                  </a:lnTo>
                  <a:lnTo>
                    <a:pt x="546" y="66"/>
                  </a:lnTo>
                  <a:lnTo>
                    <a:pt x="558" y="66"/>
                  </a:lnTo>
                  <a:lnTo>
                    <a:pt x="564" y="60"/>
                  </a:lnTo>
                  <a:lnTo>
                    <a:pt x="570" y="60"/>
                  </a:lnTo>
                  <a:lnTo>
                    <a:pt x="576" y="54"/>
                  </a:lnTo>
                  <a:lnTo>
                    <a:pt x="582" y="54"/>
                  </a:lnTo>
                  <a:lnTo>
                    <a:pt x="600" y="36"/>
                  </a:lnTo>
                  <a:lnTo>
                    <a:pt x="600" y="12"/>
                  </a:lnTo>
                  <a:lnTo>
                    <a:pt x="594" y="6"/>
                  </a:lnTo>
                  <a:lnTo>
                    <a:pt x="582" y="0"/>
                  </a:lnTo>
                  <a:lnTo>
                    <a:pt x="570" y="6"/>
                  </a:lnTo>
                  <a:lnTo>
                    <a:pt x="546" y="6"/>
                  </a:lnTo>
                  <a:lnTo>
                    <a:pt x="540" y="12"/>
                  </a:lnTo>
                  <a:lnTo>
                    <a:pt x="534" y="12"/>
                  </a:lnTo>
                  <a:lnTo>
                    <a:pt x="522" y="24"/>
                  </a:lnTo>
                  <a:lnTo>
                    <a:pt x="522" y="36"/>
                  </a:lnTo>
                  <a:lnTo>
                    <a:pt x="516" y="48"/>
                  </a:lnTo>
                  <a:lnTo>
                    <a:pt x="504" y="60"/>
                  </a:lnTo>
                  <a:lnTo>
                    <a:pt x="492" y="60"/>
                  </a:lnTo>
                  <a:lnTo>
                    <a:pt x="480" y="54"/>
                  </a:lnTo>
                  <a:lnTo>
                    <a:pt x="474" y="54"/>
                  </a:lnTo>
                  <a:lnTo>
                    <a:pt x="444" y="84"/>
                  </a:lnTo>
                  <a:lnTo>
                    <a:pt x="444" y="90"/>
                  </a:lnTo>
                  <a:lnTo>
                    <a:pt x="408" y="102"/>
                  </a:lnTo>
                  <a:lnTo>
                    <a:pt x="402" y="96"/>
                  </a:lnTo>
                  <a:lnTo>
                    <a:pt x="390" y="90"/>
                  </a:lnTo>
                  <a:lnTo>
                    <a:pt x="384" y="90"/>
                  </a:lnTo>
                  <a:lnTo>
                    <a:pt x="378" y="102"/>
                  </a:lnTo>
                  <a:lnTo>
                    <a:pt x="378" y="120"/>
                  </a:lnTo>
                  <a:lnTo>
                    <a:pt x="372" y="132"/>
                  </a:lnTo>
                  <a:lnTo>
                    <a:pt x="366" y="138"/>
                  </a:lnTo>
                  <a:lnTo>
                    <a:pt x="354" y="138"/>
                  </a:lnTo>
                  <a:lnTo>
                    <a:pt x="354" y="132"/>
                  </a:lnTo>
                  <a:lnTo>
                    <a:pt x="360" y="126"/>
                  </a:lnTo>
                  <a:lnTo>
                    <a:pt x="354" y="120"/>
                  </a:lnTo>
                  <a:lnTo>
                    <a:pt x="342" y="120"/>
                  </a:lnTo>
                  <a:lnTo>
                    <a:pt x="330" y="126"/>
                  </a:lnTo>
                  <a:lnTo>
                    <a:pt x="318" y="126"/>
                  </a:lnTo>
                  <a:lnTo>
                    <a:pt x="312" y="132"/>
                  </a:lnTo>
                  <a:lnTo>
                    <a:pt x="306" y="132"/>
                  </a:lnTo>
                  <a:lnTo>
                    <a:pt x="300" y="144"/>
                  </a:lnTo>
                  <a:lnTo>
                    <a:pt x="288" y="150"/>
                  </a:lnTo>
                  <a:lnTo>
                    <a:pt x="282" y="162"/>
                  </a:lnTo>
                  <a:lnTo>
                    <a:pt x="276" y="168"/>
                  </a:lnTo>
                  <a:lnTo>
                    <a:pt x="276" y="186"/>
                  </a:lnTo>
                  <a:lnTo>
                    <a:pt x="282" y="192"/>
                  </a:lnTo>
                  <a:lnTo>
                    <a:pt x="264" y="222"/>
                  </a:lnTo>
                  <a:lnTo>
                    <a:pt x="276" y="246"/>
                  </a:lnTo>
                  <a:lnTo>
                    <a:pt x="252" y="246"/>
                  </a:lnTo>
                  <a:lnTo>
                    <a:pt x="240" y="252"/>
                  </a:lnTo>
                  <a:lnTo>
                    <a:pt x="228" y="264"/>
                  </a:lnTo>
                  <a:lnTo>
                    <a:pt x="228" y="276"/>
                  </a:lnTo>
                  <a:lnTo>
                    <a:pt x="222" y="288"/>
                  </a:lnTo>
                  <a:lnTo>
                    <a:pt x="216" y="294"/>
                  </a:lnTo>
                  <a:lnTo>
                    <a:pt x="204" y="294"/>
                  </a:lnTo>
                  <a:lnTo>
                    <a:pt x="198" y="300"/>
                  </a:lnTo>
                  <a:lnTo>
                    <a:pt x="192" y="300"/>
                  </a:lnTo>
                  <a:lnTo>
                    <a:pt x="174" y="306"/>
                  </a:lnTo>
                  <a:lnTo>
                    <a:pt x="186" y="330"/>
                  </a:lnTo>
                  <a:lnTo>
                    <a:pt x="186" y="366"/>
                  </a:lnTo>
                  <a:lnTo>
                    <a:pt x="168" y="366"/>
                  </a:lnTo>
                  <a:lnTo>
                    <a:pt x="168" y="360"/>
                  </a:lnTo>
                  <a:lnTo>
                    <a:pt x="174" y="354"/>
                  </a:lnTo>
                  <a:lnTo>
                    <a:pt x="174" y="342"/>
                  </a:lnTo>
                  <a:lnTo>
                    <a:pt x="144" y="312"/>
                  </a:lnTo>
                  <a:lnTo>
                    <a:pt x="138" y="312"/>
                  </a:lnTo>
                  <a:lnTo>
                    <a:pt x="132" y="318"/>
                  </a:lnTo>
                  <a:lnTo>
                    <a:pt x="132" y="336"/>
                  </a:lnTo>
                  <a:lnTo>
                    <a:pt x="138" y="348"/>
                  </a:lnTo>
                  <a:lnTo>
                    <a:pt x="150" y="354"/>
                  </a:lnTo>
                  <a:lnTo>
                    <a:pt x="150" y="366"/>
                  </a:lnTo>
                  <a:lnTo>
                    <a:pt x="138" y="390"/>
                  </a:lnTo>
                  <a:lnTo>
                    <a:pt x="132" y="396"/>
                  </a:lnTo>
                  <a:lnTo>
                    <a:pt x="120" y="390"/>
                  </a:lnTo>
                  <a:lnTo>
                    <a:pt x="114" y="384"/>
                  </a:lnTo>
                  <a:lnTo>
                    <a:pt x="102" y="414"/>
                  </a:lnTo>
                  <a:lnTo>
                    <a:pt x="114" y="438"/>
                  </a:lnTo>
                  <a:lnTo>
                    <a:pt x="114" y="450"/>
                  </a:lnTo>
                  <a:lnTo>
                    <a:pt x="126" y="462"/>
                  </a:lnTo>
                  <a:lnTo>
                    <a:pt x="132" y="474"/>
                  </a:lnTo>
                  <a:lnTo>
                    <a:pt x="132" y="480"/>
                  </a:lnTo>
                  <a:lnTo>
                    <a:pt x="120" y="492"/>
                  </a:lnTo>
                  <a:lnTo>
                    <a:pt x="114" y="492"/>
                  </a:lnTo>
                  <a:lnTo>
                    <a:pt x="132" y="516"/>
                  </a:lnTo>
                  <a:lnTo>
                    <a:pt x="138" y="552"/>
                  </a:lnTo>
                  <a:lnTo>
                    <a:pt x="114" y="558"/>
                  </a:lnTo>
                  <a:lnTo>
                    <a:pt x="132" y="576"/>
                  </a:lnTo>
                  <a:lnTo>
                    <a:pt x="132" y="636"/>
                  </a:lnTo>
                  <a:lnTo>
                    <a:pt x="120" y="642"/>
                  </a:lnTo>
                  <a:lnTo>
                    <a:pt x="114" y="654"/>
                  </a:lnTo>
                  <a:lnTo>
                    <a:pt x="114" y="678"/>
                  </a:lnTo>
                  <a:lnTo>
                    <a:pt x="138" y="702"/>
                  </a:lnTo>
                  <a:lnTo>
                    <a:pt x="138" y="720"/>
                  </a:lnTo>
                  <a:lnTo>
                    <a:pt x="132" y="732"/>
                  </a:lnTo>
                  <a:lnTo>
                    <a:pt x="120" y="738"/>
                  </a:lnTo>
                  <a:lnTo>
                    <a:pt x="114" y="750"/>
                  </a:lnTo>
                  <a:lnTo>
                    <a:pt x="102" y="756"/>
                  </a:lnTo>
                  <a:lnTo>
                    <a:pt x="96" y="762"/>
                  </a:lnTo>
                  <a:lnTo>
                    <a:pt x="114" y="774"/>
                  </a:lnTo>
                  <a:lnTo>
                    <a:pt x="84" y="798"/>
                  </a:lnTo>
                  <a:lnTo>
                    <a:pt x="66" y="798"/>
                  </a:lnTo>
                  <a:lnTo>
                    <a:pt x="54" y="804"/>
                  </a:lnTo>
                  <a:lnTo>
                    <a:pt x="36" y="810"/>
                  </a:lnTo>
                  <a:lnTo>
                    <a:pt x="30" y="822"/>
                  </a:lnTo>
                  <a:lnTo>
                    <a:pt x="30" y="846"/>
                  </a:lnTo>
                  <a:lnTo>
                    <a:pt x="36" y="852"/>
                  </a:lnTo>
                  <a:lnTo>
                    <a:pt x="36" y="858"/>
                  </a:lnTo>
                  <a:lnTo>
                    <a:pt x="6" y="858"/>
                  </a:lnTo>
                  <a:lnTo>
                    <a:pt x="0" y="864"/>
                  </a:lnTo>
                  <a:lnTo>
                    <a:pt x="0" y="876"/>
                  </a:lnTo>
                  <a:lnTo>
                    <a:pt x="6" y="888"/>
                  </a:lnTo>
                  <a:lnTo>
                    <a:pt x="18" y="894"/>
                  </a:lnTo>
                  <a:lnTo>
                    <a:pt x="24" y="906"/>
                  </a:lnTo>
                  <a:lnTo>
                    <a:pt x="36" y="91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49" name="Chile" descr="© INSCALE GmbH, 05.05.2010&#10;http://www.presentationload.com/">
              <a:extLst>
                <a:ext uri="{FF2B5EF4-FFF2-40B4-BE49-F238E27FC236}">
                  <a16:creationId xmlns:a16="http://schemas.microsoft.com/office/drawing/2014/main" id="{D2BDF46E-8FD7-7F8F-DFB3-85C733FAF1C2}"/>
                </a:ext>
              </a:extLst>
            </p:cNvPr>
            <p:cNvSpPr>
              <a:spLocks noEditPoints="1"/>
            </p:cNvSpPr>
            <p:nvPr/>
          </p:nvSpPr>
          <p:spPr bwMode="gray">
            <a:xfrm>
              <a:off x="2366120" y="3756582"/>
              <a:ext cx="438782" cy="1148843"/>
            </a:xfrm>
            <a:custGeom>
              <a:avLst/>
              <a:gdLst>
                <a:gd name="T0" fmla="*/ 2147483647 w 1158"/>
                <a:gd name="T1" fmla="*/ 2147483647 h 3030"/>
                <a:gd name="T2" fmla="*/ 2147483647 w 1158"/>
                <a:gd name="T3" fmla="*/ 2147483647 h 3030"/>
                <a:gd name="T4" fmla="*/ 2147483647 w 1158"/>
                <a:gd name="T5" fmla="*/ 2147483647 h 3030"/>
                <a:gd name="T6" fmla="*/ 2147483647 w 1158"/>
                <a:gd name="T7" fmla="*/ 2147483647 h 3030"/>
                <a:gd name="T8" fmla="*/ 2147483647 w 1158"/>
                <a:gd name="T9" fmla="*/ 2147483647 h 3030"/>
                <a:gd name="T10" fmla="*/ 2147483647 w 1158"/>
                <a:gd name="T11" fmla="*/ 2147483647 h 3030"/>
                <a:gd name="T12" fmla="*/ 2147483647 w 1158"/>
                <a:gd name="T13" fmla="*/ 2147483647 h 3030"/>
                <a:gd name="T14" fmla="*/ 2147483647 w 1158"/>
                <a:gd name="T15" fmla="*/ 2147483647 h 3030"/>
                <a:gd name="T16" fmla="*/ 2147483647 w 1158"/>
                <a:gd name="T17" fmla="*/ 2147483647 h 3030"/>
                <a:gd name="T18" fmla="*/ 2147483647 w 1158"/>
                <a:gd name="T19" fmla="*/ 2147483647 h 3030"/>
                <a:gd name="T20" fmla="*/ 2147483647 w 1158"/>
                <a:gd name="T21" fmla="*/ 2147483647 h 3030"/>
                <a:gd name="T22" fmla="*/ 2147483647 w 1158"/>
                <a:gd name="T23" fmla="*/ 2147483647 h 3030"/>
                <a:gd name="T24" fmla="*/ 2147483647 w 1158"/>
                <a:gd name="T25" fmla="*/ 2147483647 h 3030"/>
                <a:gd name="T26" fmla="*/ 2147483647 w 1158"/>
                <a:gd name="T27" fmla="*/ 2147483647 h 3030"/>
                <a:gd name="T28" fmla="*/ 2147483647 w 1158"/>
                <a:gd name="T29" fmla="*/ 2147483647 h 3030"/>
                <a:gd name="T30" fmla="*/ 2147483647 w 1158"/>
                <a:gd name="T31" fmla="*/ 2147483647 h 3030"/>
                <a:gd name="T32" fmla="*/ 2147483647 w 1158"/>
                <a:gd name="T33" fmla="*/ 2147483647 h 3030"/>
                <a:gd name="T34" fmla="*/ 2147483647 w 1158"/>
                <a:gd name="T35" fmla="*/ 2147483647 h 3030"/>
                <a:gd name="T36" fmla="*/ 2147483647 w 1158"/>
                <a:gd name="T37" fmla="*/ 2147483647 h 3030"/>
                <a:gd name="T38" fmla="*/ 2147483647 w 1158"/>
                <a:gd name="T39" fmla="*/ 2147483647 h 3030"/>
                <a:gd name="T40" fmla="*/ 2147483647 w 1158"/>
                <a:gd name="T41" fmla="*/ 2147483647 h 3030"/>
                <a:gd name="T42" fmla="*/ 2147483647 w 1158"/>
                <a:gd name="T43" fmla="*/ 2147483647 h 3030"/>
                <a:gd name="T44" fmla="*/ 2147483647 w 1158"/>
                <a:gd name="T45" fmla="*/ 2147483647 h 3030"/>
                <a:gd name="T46" fmla="*/ 2147483647 w 1158"/>
                <a:gd name="T47" fmla="*/ 2147483647 h 3030"/>
                <a:gd name="T48" fmla="*/ 2147483647 w 1158"/>
                <a:gd name="T49" fmla="*/ 2147483647 h 3030"/>
                <a:gd name="T50" fmla="*/ 2147483647 w 1158"/>
                <a:gd name="T51" fmla="*/ 2147483647 h 3030"/>
                <a:gd name="T52" fmla="*/ 2147483647 w 1158"/>
                <a:gd name="T53" fmla="*/ 2147483647 h 3030"/>
                <a:gd name="T54" fmla="*/ 2147483647 w 1158"/>
                <a:gd name="T55" fmla="*/ 2147483647 h 3030"/>
                <a:gd name="T56" fmla="*/ 2147483647 w 1158"/>
                <a:gd name="T57" fmla="*/ 2147483647 h 3030"/>
                <a:gd name="T58" fmla="*/ 2147483647 w 1158"/>
                <a:gd name="T59" fmla="*/ 2147483647 h 3030"/>
                <a:gd name="T60" fmla="*/ 2147483647 w 1158"/>
                <a:gd name="T61" fmla="*/ 2147483647 h 3030"/>
                <a:gd name="T62" fmla="*/ 2147483647 w 1158"/>
                <a:gd name="T63" fmla="*/ 2147483647 h 3030"/>
                <a:gd name="T64" fmla="*/ 2147483647 w 1158"/>
                <a:gd name="T65" fmla="*/ 2147483647 h 3030"/>
                <a:gd name="T66" fmla="*/ 2147483647 w 1158"/>
                <a:gd name="T67" fmla="*/ 2147483647 h 3030"/>
                <a:gd name="T68" fmla="*/ 2147483647 w 1158"/>
                <a:gd name="T69" fmla="*/ 2147483647 h 3030"/>
                <a:gd name="T70" fmla="*/ 2147483647 w 1158"/>
                <a:gd name="T71" fmla="*/ 2147483647 h 3030"/>
                <a:gd name="T72" fmla="*/ 2147483647 w 1158"/>
                <a:gd name="T73" fmla="*/ 2147483647 h 3030"/>
                <a:gd name="T74" fmla="*/ 2147483647 w 1158"/>
                <a:gd name="T75" fmla="*/ 2147483647 h 3030"/>
                <a:gd name="T76" fmla="*/ 2147483647 w 1158"/>
                <a:gd name="T77" fmla="*/ 2147483647 h 3030"/>
                <a:gd name="T78" fmla="*/ 0 w 1158"/>
                <a:gd name="T79" fmla="*/ 2147483647 h 3030"/>
                <a:gd name="T80" fmla="*/ 2147483647 w 1158"/>
                <a:gd name="T81" fmla="*/ 2147483647 h 3030"/>
                <a:gd name="T82" fmla="*/ 2147483647 w 1158"/>
                <a:gd name="T83" fmla="*/ 2147483647 h 3030"/>
                <a:gd name="T84" fmla="*/ 2147483647 w 1158"/>
                <a:gd name="T85" fmla="*/ 2147483647 h 3030"/>
                <a:gd name="T86" fmla="*/ 2147483647 w 1158"/>
                <a:gd name="T87" fmla="*/ 2147483647 h 3030"/>
                <a:gd name="T88" fmla="*/ 2147483647 w 1158"/>
                <a:gd name="T89" fmla="*/ 2147483647 h 3030"/>
                <a:gd name="T90" fmla="*/ 2147483647 w 1158"/>
                <a:gd name="T91" fmla="*/ 2147483647 h 3030"/>
                <a:gd name="T92" fmla="*/ 2147483647 w 1158"/>
                <a:gd name="T93" fmla="*/ 2147483647 h 3030"/>
                <a:gd name="T94" fmla="*/ 2147483647 w 1158"/>
                <a:gd name="T95" fmla="*/ 2147483647 h 3030"/>
                <a:gd name="T96" fmla="*/ 2147483647 w 1158"/>
                <a:gd name="T97" fmla="*/ 2147483647 h 3030"/>
                <a:gd name="T98" fmla="*/ 2147483647 w 1158"/>
                <a:gd name="T99" fmla="*/ 2147483647 h 3030"/>
                <a:gd name="T100" fmla="*/ 2147483647 w 1158"/>
                <a:gd name="T101" fmla="*/ 2147483647 h 3030"/>
                <a:gd name="T102" fmla="*/ 2147483647 w 1158"/>
                <a:gd name="T103" fmla="*/ 2147483647 h 3030"/>
                <a:gd name="T104" fmla="*/ 2147483647 w 1158"/>
                <a:gd name="T105" fmla="*/ 2147483647 h 3030"/>
                <a:gd name="T106" fmla="*/ 2147483647 w 1158"/>
                <a:gd name="T107" fmla="*/ 2147483647 h 3030"/>
                <a:gd name="T108" fmla="*/ 2147483647 w 1158"/>
                <a:gd name="T109" fmla="*/ 2147483647 h 3030"/>
                <a:gd name="T110" fmla="*/ 2147483647 w 1158"/>
                <a:gd name="T111" fmla="*/ 2147483647 h 3030"/>
                <a:gd name="T112" fmla="*/ 2147483647 w 1158"/>
                <a:gd name="T113" fmla="*/ 2147483647 h 3030"/>
                <a:gd name="T114" fmla="*/ 2147483647 w 1158"/>
                <a:gd name="T115" fmla="*/ 2147483647 h 3030"/>
                <a:gd name="T116" fmla="*/ 2147483647 w 1158"/>
                <a:gd name="T117" fmla="*/ 2147483647 h 3030"/>
                <a:gd name="T118" fmla="*/ 2147483647 w 1158"/>
                <a:gd name="T119" fmla="*/ 2147483647 h 3030"/>
                <a:gd name="T120" fmla="*/ 2147483647 w 1158"/>
                <a:gd name="T121" fmla="*/ 2147483647 h 3030"/>
                <a:gd name="T122" fmla="*/ 2147483647 w 1158"/>
                <a:gd name="T123" fmla="*/ 2147483647 h 303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158"/>
                <a:gd name="T187" fmla="*/ 0 h 3030"/>
                <a:gd name="T188" fmla="*/ 1158 w 1158"/>
                <a:gd name="T189" fmla="*/ 3030 h 303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158" h="3030">
                  <a:moveTo>
                    <a:pt x="1014" y="2910"/>
                  </a:moveTo>
                  <a:lnTo>
                    <a:pt x="984" y="2898"/>
                  </a:lnTo>
                  <a:lnTo>
                    <a:pt x="966" y="2880"/>
                  </a:lnTo>
                  <a:lnTo>
                    <a:pt x="948" y="2874"/>
                  </a:lnTo>
                  <a:lnTo>
                    <a:pt x="942" y="2862"/>
                  </a:lnTo>
                  <a:lnTo>
                    <a:pt x="936" y="2856"/>
                  </a:lnTo>
                  <a:lnTo>
                    <a:pt x="936" y="2850"/>
                  </a:lnTo>
                  <a:lnTo>
                    <a:pt x="906" y="2850"/>
                  </a:lnTo>
                  <a:lnTo>
                    <a:pt x="912" y="2832"/>
                  </a:lnTo>
                  <a:lnTo>
                    <a:pt x="870" y="2796"/>
                  </a:lnTo>
                  <a:lnTo>
                    <a:pt x="840" y="2802"/>
                  </a:lnTo>
                  <a:lnTo>
                    <a:pt x="828" y="2796"/>
                  </a:lnTo>
                  <a:lnTo>
                    <a:pt x="816" y="2808"/>
                  </a:lnTo>
                  <a:lnTo>
                    <a:pt x="792" y="2814"/>
                  </a:lnTo>
                  <a:lnTo>
                    <a:pt x="798" y="2832"/>
                  </a:lnTo>
                  <a:lnTo>
                    <a:pt x="780" y="2832"/>
                  </a:lnTo>
                  <a:lnTo>
                    <a:pt x="780" y="2862"/>
                  </a:lnTo>
                  <a:lnTo>
                    <a:pt x="786" y="2868"/>
                  </a:lnTo>
                  <a:lnTo>
                    <a:pt x="798" y="2868"/>
                  </a:lnTo>
                  <a:lnTo>
                    <a:pt x="810" y="2862"/>
                  </a:lnTo>
                  <a:lnTo>
                    <a:pt x="816" y="2856"/>
                  </a:lnTo>
                  <a:lnTo>
                    <a:pt x="828" y="2850"/>
                  </a:lnTo>
                  <a:lnTo>
                    <a:pt x="834" y="2844"/>
                  </a:lnTo>
                  <a:lnTo>
                    <a:pt x="858" y="2856"/>
                  </a:lnTo>
                  <a:lnTo>
                    <a:pt x="858" y="2874"/>
                  </a:lnTo>
                  <a:lnTo>
                    <a:pt x="846" y="2880"/>
                  </a:lnTo>
                  <a:lnTo>
                    <a:pt x="828" y="2898"/>
                  </a:lnTo>
                  <a:lnTo>
                    <a:pt x="822" y="2898"/>
                  </a:lnTo>
                  <a:lnTo>
                    <a:pt x="828" y="2904"/>
                  </a:lnTo>
                  <a:lnTo>
                    <a:pt x="882" y="2922"/>
                  </a:lnTo>
                  <a:lnTo>
                    <a:pt x="912" y="2928"/>
                  </a:lnTo>
                  <a:lnTo>
                    <a:pt x="924" y="2934"/>
                  </a:lnTo>
                  <a:lnTo>
                    <a:pt x="906" y="2958"/>
                  </a:lnTo>
                  <a:lnTo>
                    <a:pt x="906" y="2952"/>
                  </a:lnTo>
                  <a:lnTo>
                    <a:pt x="894" y="2940"/>
                  </a:lnTo>
                  <a:lnTo>
                    <a:pt x="876" y="2940"/>
                  </a:lnTo>
                  <a:lnTo>
                    <a:pt x="870" y="2946"/>
                  </a:lnTo>
                  <a:lnTo>
                    <a:pt x="870" y="2952"/>
                  </a:lnTo>
                  <a:lnTo>
                    <a:pt x="852" y="2928"/>
                  </a:lnTo>
                  <a:lnTo>
                    <a:pt x="834" y="2934"/>
                  </a:lnTo>
                  <a:lnTo>
                    <a:pt x="846" y="2946"/>
                  </a:lnTo>
                  <a:lnTo>
                    <a:pt x="816" y="2940"/>
                  </a:lnTo>
                  <a:lnTo>
                    <a:pt x="822" y="2946"/>
                  </a:lnTo>
                  <a:lnTo>
                    <a:pt x="828" y="2958"/>
                  </a:lnTo>
                  <a:lnTo>
                    <a:pt x="834" y="2964"/>
                  </a:lnTo>
                  <a:lnTo>
                    <a:pt x="894" y="2964"/>
                  </a:lnTo>
                  <a:lnTo>
                    <a:pt x="906" y="2970"/>
                  </a:lnTo>
                  <a:lnTo>
                    <a:pt x="1050" y="2970"/>
                  </a:lnTo>
                  <a:lnTo>
                    <a:pt x="1074" y="2982"/>
                  </a:lnTo>
                  <a:lnTo>
                    <a:pt x="1080" y="2988"/>
                  </a:lnTo>
                  <a:lnTo>
                    <a:pt x="1086" y="2988"/>
                  </a:lnTo>
                  <a:lnTo>
                    <a:pt x="1122" y="2970"/>
                  </a:lnTo>
                  <a:lnTo>
                    <a:pt x="1140" y="2976"/>
                  </a:lnTo>
                  <a:lnTo>
                    <a:pt x="1152" y="2976"/>
                  </a:lnTo>
                  <a:lnTo>
                    <a:pt x="1158" y="2952"/>
                  </a:lnTo>
                  <a:lnTo>
                    <a:pt x="1140" y="2952"/>
                  </a:lnTo>
                  <a:lnTo>
                    <a:pt x="1086" y="2940"/>
                  </a:lnTo>
                  <a:lnTo>
                    <a:pt x="1014" y="2910"/>
                  </a:lnTo>
                  <a:close/>
                  <a:moveTo>
                    <a:pt x="990" y="2988"/>
                  </a:moveTo>
                  <a:lnTo>
                    <a:pt x="1014" y="3000"/>
                  </a:lnTo>
                  <a:lnTo>
                    <a:pt x="1068" y="3006"/>
                  </a:lnTo>
                  <a:lnTo>
                    <a:pt x="1038" y="2982"/>
                  </a:lnTo>
                  <a:lnTo>
                    <a:pt x="990" y="2988"/>
                  </a:lnTo>
                  <a:close/>
                  <a:moveTo>
                    <a:pt x="960" y="2994"/>
                  </a:moveTo>
                  <a:lnTo>
                    <a:pt x="966" y="2982"/>
                  </a:lnTo>
                  <a:lnTo>
                    <a:pt x="888" y="2982"/>
                  </a:lnTo>
                  <a:lnTo>
                    <a:pt x="906" y="3012"/>
                  </a:lnTo>
                  <a:lnTo>
                    <a:pt x="936" y="3018"/>
                  </a:lnTo>
                  <a:lnTo>
                    <a:pt x="930" y="3006"/>
                  </a:lnTo>
                  <a:lnTo>
                    <a:pt x="936" y="3000"/>
                  </a:lnTo>
                  <a:lnTo>
                    <a:pt x="948" y="3012"/>
                  </a:lnTo>
                  <a:lnTo>
                    <a:pt x="996" y="3012"/>
                  </a:lnTo>
                  <a:lnTo>
                    <a:pt x="1008" y="3030"/>
                  </a:lnTo>
                  <a:lnTo>
                    <a:pt x="1026" y="3030"/>
                  </a:lnTo>
                  <a:lnTo>
                    <a:pt x="996" y="3000"/>
                  </a:lnTo>
                  <a:lnTo>
                    <a:pt x="960" y="2994"/>
                  </a:lnTo>
                  <a:close/>
                  <a:moveTo>
                    <a:pt x="804" y="2946"/>
                  </a:moveTo>
                  <a:lnTo>
                    <a:pt x="744" y="2940"/>
                  </a:lnTo>
                  <a:lnTo>
                    <a:pt x="750" y="2958"/>
                  </a:lnTo>
                  <a:lnTo>
                    <a:pt x="792" y="2958"/>
                  </a:lnTo>
                  <a:lnTo>
                    <a:pt x="804" y="2976"/>
                  </a:lnTo>
                  <a:lnTo>
                    <a:pt x="864" y="3000"/>
                  </a:lnTo>
                  <a:lnTo>
                    <a:pt x="828" y="2970"/>
                  </a:lnTo>
                  <a:lnTo>
                    <a:pt x="804" y="2946"/>
                  </a:lnTo>
                  <a:close/>
                  <a:moveTo>
                    <a:pt x="804" y="2880"/>
                  </a:moveTo>
                  <a:lnTo>
                    <a:pt x="786" y="2898"/>
                  </a:lnTo>
                  <a:lnTo>
                    <a:pt x="792" y="2928"/>
                  </a:lnTo>
                  <a:lnTo>
                    <a:pt x="816" y="2922"/>
                  </a:lnTo>
                  <a:lnTo>
                    <a:pt x="804" y="2880"/>
                  </a:lnTo>
                  <a:close/>
                  <a:moveTo>
                    <a:pt x="774" y="2928"/>
                  </a:moveTo>
                  <a:lnTo>
                    <a:pt x="768" y="2910"/>
                  </a:lnTo>
                  <a:lnTo>
                    <a:pt x="720" y="2898"/>
                  </a:lnTo>
                  <a:lnTo>
                    <a:pt x="708" y="2916"/>
                  </a:lnTo>
                  <a:lnTo>
                    <a:pt x="708" y="2934"/>
                  </a:lnTo>
                  <a:lnTo>
                    <a:pt x="744" y="2922"/>
                  </a:lnTo>
                  <a:lnTo>
                    <a:pt x="774" y="2928"/>
                  </a:lnTo>
                  <a:close/>
                  <a:moveTo>
                    <a:pt x="612" y="2772"/>
                  </a:moveTo>
                  <a:lnTo>
                    <a:pt x="606" y="2766"/>
                  </a:lnTo>
                  <a:lnTo>
                    <a:pt x="594" y="2766"/>
                  </a:lnTo>
                  <a:lnTo>
                    <a:pt x="588" y="2760"/>
                  </a:lnTo>
                  <a:lnTo>
                    <a:pt x="570" y="2760"/>
                  </a:lnTo>
                  <a:lnTo>
                    <a:pt x="570" y="2766"/>
                  </a:lnTo>
                  <a:lnTo>
                    <a:pt x="564" y="2778"/>
                  </a:lnTo>
                  <a:lnTo>
                    <a:pt x="564" y="2808"/>
                  </a:lnTo>
                  <a:lnTo>
                    <a:pt x="570" y="2808"/>
                  </a:lnTo>
                  <a:lnTo>
                    <a:pt x="576" y="2802"/>
                  </a:lnTo>
                  <a:lnTo>
                    <a:pt x="588" y="2802"/>
                  </a:lnTo>
                  <a:lnTo>
                    <a:pt x="594" y="2796"/>
                  </a:lnTo>
                  <a:lnTo>
                    <a:pt x="600" y="2820"/>
                  </a:lnTo>
                  <a:lnTo>
                    <a:pt x="630" y="2808"/>
                  </a:lnTo>
                  <a:lnTo>
                    <a:pt x="612" y="2790"/>
                  </a:lnTo>
                  <a:lnTo>
                    <a:pt x="618" y="2772"/>
                  </a:lnTo>
                  <a:lnTo>
                    <a:pt x="612" y="2772"/>
                  </a:lnTo>
                  <a:close/>
                  <a:moveTo>
                    <a:pt x="552" y="2826"/>
                  </a:moveTo>
                  <a:lnTo>
                    <a:pt x="516" y="2808"/>
                  </a:lnTo>
                  <a:lnTo>
                    <a:pt x="546" y="2832"/>
                  </a:lnTo>
                  <a:lnTo>
                    <a:pt x="588" y="2844"/>
                  </a:lnTo>
                  <a:lnTo>
                    <a:pt x="606" y="2850"/>
                  </a:lnTo>
                  <a:lnTo>
                    <a:pt x="588" y="2832"/>
                  </a:lnTo>
                  <a:lnTo>
                    <a:pt x="552" y="2826"/>
                  </a:lnTo>
                  <a:close/>
                  <a:moveTo>
                    <a:pt x="552" y="2748"/>
                  </a:moveTo>
                  <a:lnTo>
                    <a:pt x="534" y="2730"/>
                  </a:lnTo>
                  <a:lnTo>
                    <a:pt x="528" y="2766"/>
                  </a:lnTo>
                  <a:lnTo>
                    <a:pt x="504" y="2772"/>
                  </a:lnTo>
                  <a:lnTo>
                    <a:pt x="546" y="2784"/>
                  </a:lnTo>
                  <a:lnTo>
                    <a:pt x="552" y="2748"/>
                  </a:lnTo>
                  <a:close/>
                  <a:moveTo>
                    <a:pt x="444" y="2736"/>
                  </a:moveTo>
                  <a:lnTo>
                    <a:pt x="480" y="2772"/>
                  </a:lnTo>
                  <a:lnTo>
                    <a:pt x="492" y="2760"/>
                  </a:lnTo>
                  <a:lnTo>
                    <a:pt x="462" y="2724"/>
                  </a:lnTo>
                  <a:lnTo>
                    <a:pt x="444" y="2736"/>
                  </a:lnTo>
                  <a:close/>
                  <a:moveTo>
                    <a:pt x="516" y="2724"/>
                  </a:moveTo>
                  <a:lnTo>
                    <a:pt x="504" y="2718"/>
                  </a:lnTo>
                  <a:lnTo>
                    <a:pt x="492" y="2730"/>
                  </a:lnTo>
                  <a:lnTo>
                    <a:pt x="504" y="2748"/>
                  </a:lnTo>
                  <a:lnTo>
                    <a:pt x="516" y="2724"/>
                  </a:lnTo>
                  <a:close/>
                  <a:moveTo>
                    <a:pt x="456" y="2706"/>
                  </a:moveTo>
                  <a:lnTo>
                    <a:pt x="462" y="2676"/>
                  </a:lnTo>
                  <a:lnTo>
                    <a:pt x="456" y="2640"/>
                  </a:lnTo>
                  <a:lnTo>
                    <a:pt x="438" y="2634"/>
                  </a:lnTo>
                  <a:lnTo>
                    <a:pt x="438" y="2652"/>
                  </a:lnTo>
                  <a:lnTo>
                    <a:pt x="408" y="2646"/>
                  </a:lnTo>
                  <a:lnTo>
                    <a:pt x="432" y="2682"/>
                  </a:lnTo>
                  <a:lnTo>
                    <a:pt x="426" y="2724"/>
                  </a:lnTo>
                  <a:lnTo>
                    <a:pt x="456" y="2706"/>
                  </a:lnTo>
                  <a:close/>
                  <a:moveTo>
                    <a:pt x="366" y="2622"/>
                  </a:moveTo>
                  <a:lnTo>
                    <a:pt x="384" y="2628"/>
                  </a:lnTo>
                  <a:lnTo>
                    <a:pt x="390" y="2658"/>
                  </a:lnTo>
                  <a:lnTo>
                    <a:pt x="396" y="2628"/>
                  </a:lnTo>
                  <a:lnTo>
                    <a:pt x="402" y="2604"/>
                  </a:lnTo>
                  <a:lnTo>
                    <a:pt x="372" y="2598"/>
                  </a:lnTo>
                  <a:lnTo>
                    <a:pt x="366" y="2622"/>
                  </a:lnTo>
                  <a:close/>
                  <a:moveTo>
                    <a:pt x="372" y="2586"/>
                  </a:moveTo>
                  <a:lnTo>
                    <a:pt x="378" y="2586"/>
                  </a:lnTo>
                  <a:lnTo>
                    <a:pt x="378" y="2580"/>
                  </a:lnTo>
                  <a:lnTo>
                    <a:pt x="384" y="2574"/>
                  </a:lnTo>
                  <a:lnTo>
                    <a:pt x="414" y="2598"/>
                  </a:lnTo>
                  <a:lnTo>
                    <a:pt x="414" y="2574"/>
                  </a:lnTo>
                  <a:lnTo>
                    <a:pt x="384" y="2544"/>
                  </a:lnTo>
                  <a:lnTo>
                    <a:pt x="378" y="2532"/>
                  </a:lnTo>
                  <a:lnTo>
                    <a:pt x="372" y="2526"/>
                  </a:lnTo>
                  <a:lnTo>
                    <a:pt x="360" y="2502"/>
                  </a:lnTo>
                  <a:lnTo>
                    <a:pt x="360" y="2490"/>
                  </a:lnTo>
                  <a:lnTo>
                    <a:pt x="342" y="2454"/>
                  </a:lnTo>
                  <a:lnTo>
                    <a:pt x="330" y="2448"/>
                  </a:lnTo>
                  <a:lnTo>
                    <a:pt x="324" y="2442"/>
                  </a:lnTo>
                  <a:lnTo>
                    <a:pt x="318" y="2442"/>
                  </a:lnTo>
                  <a:lnTo>
                    <a:pt x="312" y="2448"/>
                  </a:lnTo>
                  <a:lnTo>
                    <a:pt x="312" y="2454"/>
                  </a:lnTo>
                  <a:lnTo>
                    <a:pt x="294" y="2448"/>
                  </a:lnTo>
                  <a:lnTo>
                    <a:pt x="288" y="2454"/>
                  </a:lnTo>
                  <a:lnTo>
                    <a:pt x="288" y="2466"/>
                  </a:lnTo>
                  <a:lnTo>
                    <a:pt x="282" y="2472"/>
                  </a:lnTo>
                  <a:lnTo>
                    <a:pt x="282" y="2490"/>
                  </a:lnTo>
                  <a:lnTo>
                    <a:pt x="330" y="2490"/>
                  </a:lnTo>
                  <a:lnTo>
                    <a:pt x="312" y="2532"/>
                  </a:lnTo>
                  <a:lnTo>
                    <a:pt x="324" y="2532"/>
                  </a:lnTo>
                  <a:lnTo>
                    <a:pt x="348" y="2508"/>
                  </a:lnTo>
                  <a:lnTo>
                    <a:pt x="342" y="2532"/>
                  </a:lnTo>
                  <a:lnTo>
                    <a:pt x="342" y="2538"/>
                  </a:lnTo>
                  <a:lnTo>
                    <a:pt x="348" y="2544"/>
                  </a:lnTo>
                  <a:lnTo>
                    <a:pt x="366" y="2580"/>
                  </a:lnTo>
                  <a:lnTo>
                    <a:pt x="366" y="2586"/>
                  </a:lnTo>
                  <a:lnTo>
                    <a:pt x="372" y="2586"/>
                  </a:lnTo>
                  <a:close/>
                  <a:moveTo>
                    <a:pt x="246" y="2082"/>
                  </a:moveTo>
                  <a:lnTo>
                    <a:pt x="246" y="2034"/>
                  </a:lnTo>
                  <a:lnTo>
                    <a:pt x="216" y="2004"/>
                  </a:lnTo>
                  <a:lnTo>
                    <a:pt x="234" y="1992"/>
                  </a:lnTo>
                  <a:lnTo>
                    <a:pt x="210" y="1968"/>
                  </a:lnTo>
                  <a:lnTo>
                    <a:pt x="174" y="1956"/>
                  </a:lnTo>
                  <a:lnTo>
                    <a:pt x="174" y="1986"/>
                  </a:lnTo>
                  <a:lnTo>
                    <a:pt x="180" y="1998"/>
                  </a:lnTo>
                  <a:lnTo>
                    <a:pt x="180" y="2004"/>
                  </a:lnTo>
                  <a:lnTo>
                    <a:pt x="192" y="2016"/>
                  </a:lnTo>
                  <a:lnTo>
                    <a:pt x="198" y="2028"/>
                  </a:lnTo>
                  <a:lnTo>
                    <a:pt x="204" y="2034"/>
                  </a:lnTo>
                  <a:lnTo>
                    <a:pt x="204" y="2046"/>
                  </a:lnTo>
                  <a:lnTo>
                    <a:pt x="198" y="2064"/>
                  </a:lnTo>
                  <a:lnTo>
                    <a:pt x="246" y="2082"/>
                  </a:lnTo>
                  <a:close/>
                  <a:moveTo>
                    <a:pt x="246" y="2178"/>
                  </a:moveTo>
                  <a:lnTo>
                    <a:pt x="258" y="2190"/>
                  </a:lnTo>
                  <a:lnTo>
                    <a:pt x="282" y="2190"/>
                  </a:lnTo>
                  <a:lnTo>
                    <a:pt x="294" y="2172"/>
                  </a:lnTo>
                  <a:lnTo>
                    <a:pt x="264" y="2178"/>
                  </a:lnTo>
                  <a:lnTo>
                    <a:pt x="246" y="2178"/>
                  </a:lnTo>
                  <a:close/>
                  <a:moveTo>
                    <a:pt x="282" y="2220"/>
                  </a:moveTo>
                  <a:lnTo>
                    <a:pt x="282" y="2238"/>
                  </a:lnTo>
                  <a:lnTo>
                    <a:pt x="306" y="2256"/>
                  </a:lnTo>
                  <a:lnTo>
                    <a:pt x="306" y="2232"/>
                  </a:lnTo>
                  <a:lnTo>
                    <a:pt x="294" y="2208"/>
                  </a:lnTo>
                  <a:lnTo>
                    <a:pt x="258" y="2208"/>
                  </a:lnTo>
                  <a:lnTo>
                    <a:pt x="282" y="2220"/>
                  </a:lnTo>
                  <a:close/>
                  <a:moveTo>
                    <a:pt x="318" y="2190"/>
                  </a:moveTo>
                  <a:lnTo>
                    <a:pt x="324" y="2184"/>
                  </a:lnTo>
                  <a:lnTo>
                    <a:pt x="336" y="2178"/>
                  </a:lnTo>
                  <a:lnTo>
                    <a:pt x="348" y="2166"/>
                  </a:lnTo>
                  <a:lnTo>
                    <a:pt x="336" y="2154"/>
                  </a:lnTo>
                  <a:lnTo>
                    <a:pt x="324" y="2154"/>
                  </a:lnTo>
                  <a:lnTo>
                    <a:pt x="312" y="2160"/>
                  </a:lnTo>
                  <a:lnTo>
                    <a:pt x="306" y="2166"/>
                  </a:lnTo>
                  <a:lnTo>
                    <a:pt x="306" y="2184"/>
                  </a:lnTo>
                  <a:lnTo>
                    <a:pt x="312" y="2190"/>
                  </a:lnTo>
                  <a:lnTo>
                    <a:pt x="318" y="2190"/>
                  </a:lnTo>
                  <a:close/>
                  <a:moveTo>
                    <a:pt x="252" y="2112"/>
                  </a:moveTo>
                  <a:lnTo>
                    <a:pt x="240" y="2118"/>
                  </a:lnTo>
                  <a:lnTo>
                    <a:pt x="240" y="2136"/>
                  </a:lnTo>
                  <a:lnTo>
                    <a:pt x="252" y="2136"/>
                  </a:lnTo>
                  <a:lnTo>
                    <a:pt x="264" y="2124"/>
                  </a:lnTo>
                  <a:lnTo>
                    <a:pt x="264" y="2106"/>
                  </a:lnTo>
                  <a:lnTo>
                    <a:pt x="258" y="2106"/>
                  </a:lnTo>
                  <a:lnTo>
                    <a:pt x="252" y="2112"/>
                  </a:lnTo>
                  <a:close/>
                  <a:moveTo>
                    <a:pt x="234" y="2154"/>
                  </a:moveTo>
                  <a:lnTo>
                    <a:pt x="216" y="2154"/>
                  </a:lnTo>
                  <a:lnTo>
                    <a:pt x="228" y="2178"/>
                  </a:lnTo>
                  <a:lnTo>
                    <a:pt x="234" y="2154"/>
                  </a:lnTo>
                  <a:close/>
                  <a:moveTo>
                    <a:pt x="714" y="2874"/>
                  </a:moveTo>
                  <a:lnTo>
                    <a:pt x="726" y="2874"/>
                  </a:lnTo>
                  <a:lnTo>
                    <a:pt x="726" y="2886"/>
                  </a:lnTo>
                  <a:lnTo>
                    <a:pt x="768" y="2886"/>
                  </a:lnTo>
                  <a:lnTo>
                    <a:pt x="774" y="2880"/>
                  </a:lnTo>
                  <a:lnTo>
                    <a:pt x="774" y="2874"/>
                  </a:lnTo>
                  <a:lnTo>
                    <a:pt x="744" y="2844"/>
                  </a:lnTo>
                  <a:lnTo>
                    <a:pt x="744" y="2808"/>
                  </a:lnTo>
                  <a:lnTo>
                    <a:pt x="786" y="2802"/>
                  </a:lnTo>
                  <a:lnTo>
                    <a:pt x="780" y="2790"/>
                  </a:lnTo>
                  <a:lnTo>
                    <a:pt x="804" y="2790"/>
                  </a:lnTo>
                  <a:lnTo>
                    <a:pt x="816" y="2772"/>
                  </a:lnTo>
                  <a:lnTo>
                    <a:pt x="792" y="2754"/>
                  </a:lnTo>
                  <a:lnTo>
                    <a:pt x="696" y="2754"/>
                  </a:lnTo>
                  <a:lnTo>
                    <a:pt x="684" y="2760"/>
                  </a:lnTo>
                  <a:lnTo>
                    <a:pt x="672" y="2760"/>
                  </a:lnTo>
                  <a:lnTo>
                    <a:pt x="654" y="2742"/>
                  </a:lnTo>
                  <a:lnTo>
                    <a:pt x="618" y="2724"/>
                  </a:lnTo>
                  <a:lnTo>
                    <a:pt x="606" y="2706"/>
                  </a:lnTo>
                  <a:lnTo>
                    <a:pt x="588" y="2682"/>
                  </a:lnTo>
                  <a:lnTo>
                    <a:pt x="588" y="2658"/>
                  </a:lnTo>
                  <a:lnTo>
                    <a:pt x="576" y="2646"/>
                  </a:lnTo>
                  <a:lnTo>
                    <a:pt x="564" y="2640"/>
                  </a:lnTo>
                  <a:lnTo>
                    <a:pt x="546" y="2640"/>
                  </a:lnTo>
                  <a:lnTo>
                    <a:pt x="534" y="2652"/>
                  </a:lnTo>
                  <a:lnTo>
                    <a:pt x="528" y="2652"/>
                  </a:lnTo>
                  <a:lnTo>
                    <a:pt x="516" y="2646"/>
                  </a:lnTo>
                  <a:lnTo>
                    <a:pt x="510" y="2640"/>
                  </a:lnTo>
                  <a:lnTo>
                    <a:pt x="510" y="2628"/>
                  </a:lnTo>
                  <a:lnTo>
                    <a:pt x="504" y="2622"/>
                  </a:lnTo>
                  <a:lnTo>
                    <a:pt x="504" y="2616"/>
                  </a:lnTo>
                  <a:lnTo>
                    <a:pt x="474" y="2610"/>
                  </a:lnTo>
                  <a:lnTo>
                    <a:pt x="474" y="2574"/>
                  </a:lnTo>
                  <a:lnTo>
                    <a:pt x="468" y="2568"/>
                  </a:lnTo>
                  <a:lnTo>
                    <a:pt x="462" y="2556"/>
                  </a:lnTo>
                  <a:lnTo>
                    <a:pt x="462" y="2544"/>
                  </a:lnTo>
                  <a:lnTo>
                    <a:pt x="474" y="2538"/>
                  </a:lnTo>
                  <a:lnTo>
                    <a:pt x="474" y="2514"/>
                  </a:lnTo>
                  <a:lnTo>
                    <a:pt x="480" y="2514"/>
                  </a:lnTo>
                  <a:lnTo>
                    <a:pt x="486" y="2508"/>
                  </a:lnTo>
                  <a:lnTo>
                    <a:pt x="492" y="2508"/>
                  </a:lnTo>
                  <a:lnTo>
                    <a:pt x="498" y="2502"/>
                  </a:lnTo>
                  <a:lnTo>
                    <a:pt x="498" y="2496"/>
                  </a:lnTo>
                  <a:lnTo>
                    <a:pt x="474" y="2472"/>
                  </a:lnTo>
                  <a:lnTo>
                    <a:pt x="480" y="2466"/>
                  </a:lnTo>
                  <a:lnTo>
                    <a:pt x="492" y="2460"/>
                  </a:lnTo>
                  <a:lnTo>
                    <a:pt x="498" y="2460"/>
                  </a:lnTo>
                  <a:lnTo>
                    <a:pt x="498" y="2454"/>
                  </a:lnTo>
                  <a:lnTo>
                    <a:pt x="474" y="2430"/>
                  </a:lnTo>
                  <a:lnTo>
                    <a:pt x="468" y="2430"/>
                  </a:lnTo>
                  <a:lnTo>
                    <a:pt x="474" y="2388"/>
                  </a:lnTo>
                  <a:lnTo>
                    <a:pt x="486" y="2382"/>
                  </a:lnTo>
                  <a:lnTo>
                    <a:pt x="474" y="2358"/>
                  </a:lnTo>
                  <a:lnTo>
                    <a:pt x="480" y="2322"/>
                  </a:lnTo>
                  <a:lnTo>
                    <a:pt x="456" y="2298"/>
                  </a:lnTo>
                  <a:lnTo>
                    <a:pt x="462" y="2274"/>
                  </a:lnTo>
                  <a:lnTo>
                    <a:pt x="438" y="2256"/>
                  </a:lnTo>
                  <a:lnTo>
                    <a:pt x="450" y="2244"/>
                  </a:lnTo>
                  <a:lnTo>
                    <a:pt x="456" y="2232"/>
                  </a:lnTo>
                  <a:lnTo>
                    <a:pt x="462" y="2226"/>
                  </a:lnTo>
                  <a:lnTo>
                    <a:pt x="438" y="2202"/>
                  </a:lnTo>
                  <a:lnTo>
                    <a:pt x="426" y="2202"/>
                  </a:lnTo>
                  <a:lnTo>
                    <a:pt x="420" y="2196"/>
                  </a:lnTo>
                  <a:lnTo>
                    <a:pt x="408" y="2190"/>
                  </a:lnTo>
                  <a:lnTo>
                    <a:pt x="402" y="2190"/>
                  </a:lnTo>
                  <a:lnTo>
                    <a:pt x="396" y="2184"/>
                  </a:lnTo>
                  <a:lnTo>
                    <a:pt x="414" y="2184"/>
                  </a:lnTo>
                  <a:lnTo>
                    <a:pt x="426" y="2178"/>
                  </a:lnTo>
                  <a:lnTo>
                    <a:pt x="438" y="2178"/>
                  </a:lnTo>
                  <a:lnTo>
                    <a:pt x="444" y="2172"/>
                  </a:lnTo>
                  <a:lnTo>
                    <a:pt x="444" y="2166"/>
                  </a:lnTo>
                  <a:lnTo>
                    <a:pt x="432" y="2160"/>
                  </a:lnTo>
                  <a:lnTo>
                    <a:pt x="402" y="2160"/>
                  </a:lnTo>
                  <a:lnTo>
                    <a:pt x="390" y="2148"/>
                  </a:lnTo>
                  <a:lnTo>
                    <a:pt x="390" y="2118"/>
                  </a:lnTo>
                  <a:lnTo>
                    <a:pt x="384" y="2106"/>
                  </a:lnTo>
                  <a:lnTo>
                    <a:pt x="384" y="2100"/>
                  </a:lnTo>
                  <a:lnTo>
                    <a:pt x="378" y="2094"/>
                  </a:lnTo>
                  <a:lnTo>
                    <a:pt x="366" y="2088"/>
                  </a:lnTo>
                  <a:lnTo>
                    <a:pt x="360" y="2088"/>
                  </a:lnTo>
                  <a:lnTo>
                    <a:pt x="366" y="2058"/>
                  </a:lnTo>
                  <a:lnTo>
                    <a:pt x="342" y="2046"/>
                  </a:lnTo>
                  <a:lnTo>
                    <a:pt x="336" y="2040"/>
                  </a:lnTo>
                  <a:lnTo>
                    <a:pt x="336" y="2028"/>
                  </a:lnTo>
                  <a:lnTo>
                    <a:pt x="330" y="2016"/>
                  </a:lnTo>
                  <a:lnTo>
                    <a:pt x="330" y="1998"/>
                  </a:lnTo>
                  <a:lnTo>
                    <a:pt x="324" y="1986"/>
                  </a:lnTo>
                  <a:lnTo>
                    <a:pt x="324" y="1974"/>
                  </a:lnTo>
                  <a:lnTo>
                    <a:pt x="330" y="1968"/>
                  </a:lnTo>
                  <a:lnTo>
                    <a:pt x="342" y="1962"/>
                  </a:lnTo>
                  <a:lnTo>
                    <a:pt x="348" y="1962"/>
                  </a:lnTo>
                  <a:lnTo>
                    <a:pt x="336" y="1950"/>
                  </a:lnTo>
                  <a:lnTo>
                    <a:pt x="324" y="1944"/>
                  </a:lnTo>
                  <a:lnTo>
                    <a:pt x="306" y="1926"/>
                  </a:lnTo>
                  <a:lnTo>
                    <a:pt x="300" y="1914"/>
                  </a:lnTo>
                  <a:lnTo>
                    <a:pt x="300" y="1890"/>
                  </a:lnTo>
                  <a:lnTo>
                    <a:pt x="294" y="1878"/>
                  </a:lnTo>
                  <a:lnTo>
                    <a:pt x="288" y="1872"/>
                  </a:lnTo>
                  <a:lnTo>
                    <a:pt x="288" y="1842"/>
                  </a:lnTo>
                  <a:lnTo>
                    <a:pt x="294" y="1836"/>
                  </a:lnTo>
                  <a:lnTo>
                    <a:pt x="294" y="1824"/>
                  </a:lnTo>
                  <a:lnTo>
                    <a:pt x="276" y="1812"/>
                  </a:lnTo>
                  <a:lnTo>
                    <a:pt x="276" y="1806"/>
                  </a:lnTo>
                  <a:lnTo>
                    <a:pt x="282" y="1794"/>
                  </a:lnTo>
                  <a:lnTo>
                    <a:pt x="282" y="1788"/>
                  </a:lnTo>
                  <a:lnTo>
                    <a:pt x="264" y="1770"/>
                  </a:lnTo>
                  <a:lnTo>
                    <a:pt x="282" y="1758"/>
                  </a:lnTo>
                  <a:lnTo>
                    <a:pt x="270" y="1716"/>
                  </a:lnTo>
                  <a:lnTo>
                    <a:pt x="276" y="1716"/>
                  </a:lnTo>
                  <a:lnTo>
                    <a:pt x="282" y="1710"/>
                  </a:lnTo>
                  <a:lnTo>
                    <a:pt x="294" y="1704"/>
                  </a:lnTo>
                  <a:lnTo>
                    <a:pt x="300" y="1692"/>
                  </a:lnTo>
                  <a:lnTo>
                    <a:pt x="300" y="1686"/>
                  </a:lnTo>
                  <a:lnTo>
                    <a:pt x="282" y="1668"/>
                  </a:lnTo>
                  <a:lnTo>
                    <a:pt x="276" y="1668"/>
                  </a:lnTo>
                  <a:lnTo>
                    <a:pt x="276" y="1650"/>
                  </a:lnTo>
                  <a:lnTo>
                    <a:pt x="246" y="1626"/>
                  </a:lnTo>
                  <a:lnTo>
                    <a:pt x="246" y="1578"/>
                  </a:lnTo>
                  <a:lnTo>
                    <a:pt x="240" y="1566"/>
                  </a:lnTo>
                  <a:lnTo>
                    <a:pt x="234" y="1548"/>
                  </a:lnTo>
                  <a:lnTo>
                    <a:pt x="234" y="1536"/>
                  </a:lnTo>
                  <a:lnTo>
                    <a:pt x="228" y="1530"/>
                  </a:lnTo>
                  <a:lnTo>
                    <a:pt x="228" y="1524"/>
                  </a:lnTo>
                  <a:lnTo>
                    <a:pt x="252" y="1518"/>
                  </a:lnTo>
                  <a:lnTo>
                    <a:pt x="258" y="1500"/>
                  </a:lnTo>
                  <a:lnTo>
                    <a:pt x="258" y="1494"/>
                  </a:lnTo>
                  <a:lnTo>
                    <a:pt x="264" y="1482"/>
                  </a:lnTo>
                  <a:lnTo>
                    <a:pt x="264" y="1470"/>
                  </a:lnTo>
                  <a:lnTo>
                    <a:pt x="258" y="1464"/>
                  </a:lnTo>
                  <a:lnTo>
                    <a:pt x="252" y="1452"/>
                  </a:lnTo>
                  <a:lnTo>
                    <a:pt x="246" y="1446"/>
                  </a:lnTo>
                  <a:lnTo>
                    <a:pt x="240" y="1434"/>
                  </a:lnTo>
                  <a:lnTo>
                    <a:pt x="234" y="1428"/>
                  </a:lnTo>
                  <a:lnTo>
                    <a:pt x="246" y="1428"/>
                  </a:lnTo>
                  <a:lnTo>
                    <a:pt x="246" y="1398"/>
                  </a:lnTo>
                  <a:lnTo>
                    <a:pt x="252" y="1380"/>
                  </a:lnTo>
                  <a:lnTo>
                    <a:pt x="252" y="1356"/>
                  </a:lnTo>
                  <a:lnTo>
                    <a:pt x="270" y="1338"/>
                  </a:lnTo>
                  <a:lnTo>
                    <a:pt x="270" y="1332"/>
                  </a:lnTo>
                  <a:lnTo>
                    <a:pt x="264" y="1320"/>
                  </a:lnTo>
                  <a:lnTo>
                    <a:pt x="258" y="1314"/>
                  </a:lnTo>
                  <a:lnTo>
                    <a:pt x="252" y="1302"/>
                  </a:lnTo>
                  <a:lnTo>
                    <a:pt x="246" y="1260"/>
                  </a:lnTo>
                  <a:lnTo>
                    <a:pt x="222" y="1260"/>
                  </a:lnTo>
                  <a:lnTo>
                    <a:pt x="210" y="1248"/>
                  </a:lnTo>
                  <a:lnTo>
                    <a:pt x="210" y="1236"/>
                  </a:lnTo>
                  <a:lnTo>
                    <a:pt x="216" y="1230"/>
                  </a:lnTo>
                  <a:lnTo>
                    <a:pt x="210" y="1218"/>
                  </a:lnTo>
                  <a:lnTo>
                    <a:pt x="198" y="1188"/>
                  </a:lnTo>
                  <a:lnTo>
                    <a:pt x="180" y="1170"/>
                  </a:lnTo>
                  <a:lnTo>
                    <a:pt x="180" y="1164"/>
                  </a:lnTo>
                  <a:lnTo>
                    <a:pt x="186" y="1158"/>
                  </a:lnTo>
                  <a:lnTo>
                    <a:pt x="186" y="1146"/>
                  </a:lnTo>
                  <a:lnTo>
                    <a:pt x="168" y="1128"/>
                  </a:lnTo>
                  <a:lnTo>
                    <a:pt x="156" y="1122"/>
                  </a:lnTo>
                  <a:lnTo>
                    <a:pt x="156" y="1116"/>
                  </a:lnTo>
                  <a:lnTo>
                    <a:pt x="150" y="1110"/>
                  </a:lnTo>
                  <a:lnTo>
                    <a:pt x="150" y="1086"/>
                  </a:lnTo>
                  <a:lnTo>
                    <a:pt x="156" y="1086"/>
                  </a:lnTo>
                  <a:lnTo>
                    <a:pt x="168" y="1080"/>
                  </a:lnTo>
                  <a:lnTo>
                    <a:pt x="162" y="1026"/>
                  </a:lnTo>
                  <a:lnTo>
                    <a:pt x="186" y="1026"/>
                  </a:lnTo>
                  <a:lnTo>
                    <a:pt x="186" y="1020"/>
                  </a:lnTo>
                  <a:lnTo>
                    <a:pt x="180" y="1008"/>
                  </a:lnTo>
                  <a:lnTo>
                    <a:pt x="168" y="972"/>
                  </a:lnTo>
                  <a:lnTo>
                    <a:pt x="156" y="948"/>
                  </a:lnTo>
                  <a:lnTo>
                    <a:pt x="156" y="936"/>
                  </a:lnTo>
                  <a:lnTo>
                    <a:pt x="168" y="924"/>
                  </a:lnTo>
                  <a:lnTo>
                    <a:pt x="168" y="858"/>
                  </a:lnTo>
                  <a:lnTo>
                    <a:pt x="174" y="852"/>
                  </a:lnTo>
                  <a:lnTo>
                    <a:pt x="180" y="840"/>
                  </a:lnTo>
                  <a:lnTo>
                    <a:pt x="192" y="828"/>
                  </a:lnTo>
                  <a:lnTo>
                    <a:pt x="192" y="816"/>
                  </a:lnTo>
                  <a:lnTo>
                    <a:pt x="198" y="804"/>
                  </a:lnTo>
                  <a:lnTo>
                    <a:pt x="198" y="792"/>
                  </a:lnTo>
                  <a:lnTo>
                    <a:pt x="204" y="774"/>
                  </a:lnTo>
                  <a:lnTo>
                    <a:pt x="204" y="762"/>
                  </a:lnTo>
                  <a:lnTo>
                    <a:pt x="222" y="762"/>
                  </a:lnTo>
                  <a:lnTo>
                    <a:pt x="228" y="756"/>
                  </a:lnTo>
                  <a:lnTo>
                    <a:pt x="240" y="750"/>
                  </a:lnTo>
                  <a:lnTo>
                    <a:pt x="240" y="738"/>
                  </a:lnTo>
                  <a:lnTo>
                    <a:pt x="234" y="726"/>
                  </a:lnTo>
                  <a:lnTo>
                    <a:pt x="210" y="714"/>
                  </a:lnTo>
                  <a:lnTo>
                    <a:pt x="204" y="708"/>
                  </a:lnTo>
                  <a:lnTo>
                    <a:pt x="198" y="708"/>
                  </a:lnTo>
                  <a:lnTo>
                    <a:pt x="204" y="708"/>
                  </a:lnTo>
                  <a:lnTo>
                    <a:pt x="216" y="696"/>
                  </a:lnTo>
                  <a:lnTo>
                    <a:pt x="222" y="684"/>
                  </a:lnTo>
                  <a:lnTo>
                    <a:pt x="228" y="678"/>
                  </a:lnTo>
                  <a:lnTo>
                    <a:pt x="222" y="666"/>
                  </a:lnTo>
                  <a:lnTo>
                    <a:pt x="210" y="654"/>
                  </a:lnTo>
                  <a:lnTo>
                    <a:pt x="198" y="648"/>
                  </a:lnTo>
                  <a:lnTo>
                    <a:pt x="192" y="642"/>
                  </a:lnTo>
                  <a:lnTo>
                    <a:pt x="192" y="624"/>
                  </a:lnTo>
                  <a:lnTo>
                    <a:pt x="216" y="600"/>
                  </a:lnTo>
                  <a:lnTo>
                    <a:pt x="216" y="594"/>
                  </a:lnTo>
                  <a:lnTo>
                    <a:pt x="204" y="594"/>
                  </a:lnTo>
                  <a:lnTo>
                    <a:pt x="192" y="588"/>
                  </a:lnTo>
                  <a:lnTo>
                    <a:pt x="186" y="582"/>
                  </a:lnTo>
                  <a:lnTo>
                    <a:pt x="186" y="576"/>
                  </a:lnTo>
                  <a:lnTo>
                    <a:pt x="192" y="570"/>
                  </a:lnTo>
                  <a:lnTo>
                    <a:pt x="198" y="558"/>
                  </a:lnTo>
                  <a:lnTo>
                    <a:pt x="210" y="552"/>
                  </a:lnTo>
                  <a:lnTo>
                    <a:pt x="222" y="540"/>
                  </a:lnTo>
                  <a:lnTo>
                    <a:pt x="240" y="534"/>
                  </a:lnTo>
                  <a:lnTo>
                    <a:pt x="252" y="528"/>
                  </a:lnTo>
                  <a:lnTo>
                    <a:pt x="258" y="522"/>
                  </a:lnTo>
                  <a:lnTo>
                    <a:pt x="264" y="522"/>
                  </a:lnTo>
                  <a:lnTo>
                    <a:pt x="276" y="438"/>
                  </a:lnTo>
                  <a:lnTo>
                    <a:pt x="264" y="420"/>
                  </a:lnTo>
                  <a:lnTo>
                    <a:pt x="222" y="420"/>
                  </a:lnTo>
                  <a:lnTo>
                    <a:pt x="216" y="408"/>
                  </a:lnTo>
                  <a:lnTo>
                    <a:pt x="216" y="384"/>
                  </a:lnTo>
                  <a:lnTo>
                    <a:pt x="192" y="360"/>
                  </a:lnTo>
                  <a:lnTo>
                    <a:pt x="192" y="294"/>
                  </a:lnTo>
                  <a:lnTo>
                    <a:pt x="186" y="288"/>
                  </a:lnTo>
                  <a:lnTo>
                    <a:pt x="174" y="282"/>
                  </a:lnTo>
                  <a:lnTo>
                    <a:pt x="168" y="276"/>
                  </a:lnTo>
                  <a:lnTo>
                    <a:pt x="156" y="270"/>
                  </a:lnTo>
                  <a:lnTo>
                    <a:pt x="150" y="264"/>
                  </a:lnTo>
                  <a:lnTo>
                    <a:pt x="144" y="264"/>
                  </a:lnTo>
                  <a:lnTo>
                    <a:pt x="144" y="240"/>
                  </a:lnTo>
                  <a:lnTo>
                    <a:pt x="138" y="234"/>
                  </a:lnTo>
                  <a:lnTo>
                    <a:pt x="132" y="222"/>
                  </a:lnTo>
                  <a:lnTo>
                    <a:pt x="132" y="210"/>
                  </a:lnTo>
                  <a:lnTo>
                    <a:pt x="138" y="204"/>
                  </a:lnTo>
                  <a:lnTo>
                    <a:pt x="144" y="192"/>
                  </a:lnTo>
                  <a:lnTo>
                    <a:pt x="150" y="186"/>
                  </a:lnTo>
                  <a:lnTo>
                    <a:pt x="132" y="168"/>
                  </a:lnTo>
                  <a:lnTo>
                    <a:pt x="144" y="156"/>
                  </a:lnTo>
                  <a:lnTo>
                    <a:pt x="150" y="144"/>
                  </a:lnTo>
                  <a:lnTo>
                    <a:pt x="150" y="138"/>
                  </a:lnTo>
                  <a:lnTo>
                    <a:pt x="144" y="126"/>
                  </a:lnTo>
                  <a:lnTo>
                    <a:pt x="120" y="114"/>
                  </a:lnTo>
                  <a:lnTo>
                    <a:pt x="114" y="114"/>
                  </a:lnTo>
                  <a:lnTo>
                    <a:pt x="102" y="108"/>
                  </a:lnTo>
                  <a:lnTo>
                    <a:pt x="90" y="30"/>
                  </a:lnTo>
                  <a:lnTo>
                    <a:pt x="66" y="30"/>
                  </a:lnTo>
                  <a:lnTo>
                    <a:pt x="48" y="0"/>
                  </a:lnTo>
                  <a:lnTo>
                    <a:pt x="36" y="6"/>
                  </a:lnTo>
                  <a:lnTo>
                    <a:pt x="42" y="18"/>
                  </a:lnTo>
                  <a:lnTo>
                    <a:pt x="42" y="36"/>
                  </a:lnTo>
                  <a:lnTo>
                    <a:pt x="36" y="42"/>
                  </a:lnTo>
                  <a:lnTo>
                    <a:pt x="0" y="66"/>
                  </a:lnTo>
                  <a:lnTo>
                    <a:pt x="0" y="108"/>
                  </a:lnTo>
                  <a:lnTo>
                    <a:pt x="24" y="156"/>
                  </a:lnTo>
                  <a:lnTo>
                    <a:pt x="30" y="174"/>
                  </a:lnTo>
                  <a:lnTo>
                    <a:pt x="36" y="228"/>
                  </a:lnTo>
                  <a:lnTo>
                    <a:pt x="36" y="282"/>
                  </a:lnTo>
                  <a:lnTo>
                    <a:pt x="48" y="318"/>
                  </a:lnTo>
                  <a:lnTo>
                    <a:pt x="48" y="360"/>
                  </a:lnTo>
                  <a:lnTo>
                    <a:pt x="54" y="384"/>
                  </a:lnTo>
                  <a:lnTo>
                    <a:pt x="54" y="432"/>
                  </a:lnTo>
                  <a:lnTo>
                    <a:pt x="30" y="444"/>
                  </a:lnTo>
                  <a:lnTo>
                    <a:pt x="36" y="474"/>
                  </a:lnTo>
                  <a:lnTo>
                    <a:pt x="54" y="486"/>
                  </a:lnTo>
                  <a:lnTo>
                    <a:pt x="48" y="582"/>
                  </a:lnTo>
                  <a:lnTo>
                    <a:pt x="72" y="624"/>
                  </a:lnTo>
                  <a:lnTo>
                    <a:pt x="54" y="642"/>
                  </a:lnTo>
                  <a:lnTo>
                    <a:pt x="60" y="702"/>
                  </a:lnTo>
                  <a:lnTo>
                    <a:pt x="66" y="708"/>
                  </a:lnTo>
                  <a:lnTo>
                    <a:pt x="78" y="732"/>
                  </a:lnTo>
                  <a:lnTo>
                    <a:pt x="78" y="744"/>
                  </a:lnTo>
                  <a:lnTo>
                    <a:pt x="72" y="756"/>
                  </a:lnTo>
                  <a:lnTo>
                    <a:pt x="66" y="762"/>
                  </a:lnTo>
                  <a:lnTo>
                    <a:pt x="60" y="762"/>
                  </a:lnTo>
                  <a:lnTo>
                    <a:pt x="60" y="792"/>
                  </a:lnTo>
                  <a:lnTo>
                    <a:pt x="72" y="810"/>
                  </a:lnTo>
                  <a:lnTo>
                    <a:pt x="60" y="822"/>
                  </a:lnTo>
                  <a:lnTo>
                    <a:pt x="48" y="846"/>
                  </a:lnTo>
                  <a:lnTo>
                    <a:pt x="48" y="852"/>
                  </a:lnTo>
                  <a:lnTo>
                    <a:pt x="60" y="852"/>
                  </a:lnTo>
                  <a:lnTo>
                    <a:pt x="60" y="864"/>
                  </a:lnTo>
                  <a:lnTo>
                    <a:pt x="66" y="870"/>
                  </a:lnTo>
                  <a:lnTo>
                    <a:pt x="66" y="888"/>
                  </a:lnTo>
                  <a:lnTo>
                    <a:pt x="54" y="900"/>
                  </a:lnTo>
                  <a:lnTo>
                    <a:pt x="54" y="906"/>
                  </a:lnTo>
                  <a:lnTo>
                    <a:pt x="48" y="912"/>
                  </a:lnTo>
                  <a:lnTo>
                    <a:pt x="48" y="936"/>
                  </a:lnTo>
                  <a:lnTo>
                    <a:pt x="54" y="948"/>
                  </a:lnTo>
                  <a:lnTo>
                    <a:pt x="60" y="954"/>
                  </a:lnTo>
                  <a:lnTo>
                    <a:pt x="66" y="954"/>
                  </a:lnTo>
                  <a:lnTo>
                    <a:pt x="78" y="966"/>
                  </a:lnTo>
                  <a:lnTo>
                    <a:pt x="78" y="1020"/>
                  </a:lnTo>
                  <a:lnTo>
                    <a:pt x="60" y="1020"/>
                  </a:lnTo>
                  <a:lnTo>
                    <a:pt x="60" y="1044"/>
                  </a:lnTo>
                  <a:lnTo>
                    <a:pt x="66" y="1056"/>
                  </a:lnTo>
                  <a:lnTo>
                    <a:pt x="90" y="1128"/>
                  </a:lnTo>
                  <a:lnTo>
                    <a:pt x="96" y="1140"/>
                  </a:lnTo>
                  <a:lnTo>
                    <a:pt x="102" y="1146"/>
                  </a:lnTo>
                  <a:lnTo>
                    <a:pt x="102" y="1164"/>
                  </a:lnTo>
                  <a:lnTo>
                    <a:pt x="108" y="1170"/>
                  </a:lnTo>
                  <a:lnTo>
                    <a:pt x="114" y="1182"/>
                  </a:lnTo>
                  <a:lnTo>
                    <a:pt x="120" y="1188"/>
                  </a:lnTo>
                  <a:lnTo>
                    <a:pt x="120" y="1236"/>
                  </a:lnTo>
                  <a:lnTo>
                    <a:pt x="114" y="1266"/>
                  </a:lnTo>
                  <a:lnTo>
                    <a:pt x="138" y="1290"/>
                  </a:lnTo>
                  <a:lnTo>
                    <a:pt x="138" y="1296"/>
                  </a:lnTo>
                  <a:lnTo>
                    <a:pt x="132" y="1302"/>
                  </a:lnTo>
                  <a:lnTo>
                    <a:pt x="126" y="1314"/>
                  </a:lnTo>
                  <a:lnTo>
                    <a:pt x="126" y="1326"/>
                  </a:lnTo>
                  <a:lnTo>
                    <a:pt x="120" y="1338"/>
                  </a:lnTo>
                  <a:lnTo>
                    <a:pt x="120" y="1416"/>
                  </a:lnTo>
                  <a:lnTo>
                    <a:pt x="102" y="1452"/>
                  </a:lnTo>
                  <a:lnTo>
                    <a:pt x="114" y="1464"/>
                  </a:lnTo>
                  <a:lnTo>
                    <a:pt x="114" y="1470"/>
                  </a:lnTo>
                  <a:lnTo>
                    <a:pt x="108" y="1476"/>
                  </a:lnTo>
                  <a:lnTo>
                    <a:pt x="108" y="1536"/>
                  </a:lnTo>
                  <a:lnTo>
                    <a:pt x="102" y="1554"/>
                  </a:lnTo>
                  <a:lnTo>
                    <a:pt x="102" y="1578"/>
                  </a:lnTo>
                  <a:lnTo>
                    <a:pt x="84" y="1584"/>
                  </a:lnTo>
                  <a:lnTo>
                    <a:pt x="84" y="1608"/>
                  </a:lnTo>
                  <a:lnTo>
                    <a:pt x="108" y="1650"/>
                  </a:lnTo>
                  <a:lnTo>
                    <a:pt x="108" y="1692"/>
                  </a:lnTo>
                  <a:lnTo>
                    <a:pt x="114" y="1704"/>
                  </a:lnTo>
                  <a:lnTo>
                    <a:pt x="144" y="1734"/>
                  </a:lnTo>
                  <a:lnTo>
                    <a:pt x="156" y="1758"/>
                  </a:lnTo>
                  <a:lnTo>
                    <a:pt x="156" y="1800"/>
                  </a:lnTo>
                  <a:lnTo>
                    <a:pt x="150" y="1812"/>
                  </a:lnTo>
                  <a:lnTo>
                    <a:pt x="150" y="1824"/>
                  </a:lnTo>
                  <a:lnTo>
                    <a:pt x="162" y="1836"/>
                  </a:lnTo>
                  <a:lnTo>
                    <a:pt x="162" y="1896"/>
                  </a:lnTo>
                  <a:lnTo>
                    <a:pt x="168" y="1908"/>
                  </a:lnTo>
                  <a:lnTo>
                    <a:pt x="174" y="1914"/>
                  </a:lnTo>
                  <a:lnTo>
                    <a:pt x="186" y="1920"/>
                  </a:lnTo>
                  <a:lnTo>
                    <a:pt x="192" y="1926"/>
                  </a:lnTo>
                  <a:lnTo>
                    <a:pt x="198" y="1926"/>
                  </a:lnTo>
                  <a:lnTo>
                    <a:pt x="192" y="1944"/>
                  </a:lnTo>
                  <a:lnTo>
                    <a:pt x="234" y="1944"/>
                  </a:lnTo>
                  <a:lnTo>
                    <a:pt x="234" y="1914"/>
                  </a:lnTo>
                  <a:lnTo>
                    <a:pt x="246" y="1926"/>
                  </a:lnTo>
                  <a:lnTo>
                    <a:pt x="258" y="1932"/>
                  </a:lnTo>
                  <a:lnTo>
                    <a:pt x="270" y="1932"/>
                  </a:lnTo>
                  <a:lnTo>
                    <a:pt x="276" y="1926"/>
                  </a:lnTo>
                  <a:lnTo>
                    <a:pt x="276" y="1914"/>
                  </a:lnTo>
                  <a:lnTo>
                    <a:pt x="288" y="1932"/>
                  </a:lnTo>
                  <a:lnTo>
                    <a:pt x="282" y="1938"/>
                  </a:lnTo>
                  <a:lnTo>
                    <a:pt x="270" y="1944"/>
                  </a:lnTo>
                  <a:lnTo>
                    <a:pt x="264" y="1956"/>
                  </a:lnTo>
                  <a:lnTo>
                    <a:pt x="258" y="1962"/>
                  </a:lnTo>
                  <a:lnTo>
                    <a:pt x="258" y="1968"/>
                  </a:lnTo>
                  <a:lnTo>
                    <a:pt x="288" y="1968"/>
                  </a:lnTo>
                  <a:lnTo>
                    <a:pt x="294" y="1974"/>
                  </a:lnTo>
                  <a:lnTo>
                    <a:pt x="294" y="1992"/>
                  </a:lnTo>
                  <a:lnTo>
                    <a:pt x="270" y="1986"/>
                  </a:lnTo>
                  <a:lnTo>
                    <a:pt x="288" y="2010"/>
                  </a:lnTo>
                  <a:lnTo>
                    <a:pt x="276" y="2022"/>
                  </a:lnTo>
                  <a:lnTo>
                    <a:pt x="294" y="2046"/>
                  </a:lnTo>
                  <a:lnTo>
                    <a:pt x="276" y="2064"/>
                  </a:lnTo>
                  <a:lnTo>
                    <a:pt x="270" y="2076"/>
                  </a:lnTo>
                  <a:lnTo>
                    <a:pt x="270" y="2082"/>
                  </a:lnTo>
                  <a:lnTo>
                    <a:pt x="276" y="2088"/>
                  </a:lnTo>
                  <a:lnTo>
                    <a:pt x="282" y="2088"/>
                  </a:lnTo>
                  <a:lnTo>
                    <a:pt x="306" y="2100"/>
                  </a:lnTo>
                  <a:lnTo>
                    <a:pt x="318" y="2100"/>
                  </a:lnTo>
                  <a:lnTo>
                    <a:pt x="300" y="2118"/>
                  </a:lnTo>
                  <a:lnTo>
                    <a:pt x="300" y="2130"/>
                  </a:lnTo>
                  <a:lnTo>
                    <a:pt x="312" y="2136"/>
                  </a:lnTo>
                  <a:lnTo>
                    <a:pt x="318" y="2142"/>
                  </a:lnTo>
                  <a:lnTo>
                    <a:pt x="330" y="2148"/>
                  </a:lnTo>
                  <a:lnTo>
                    <a:pt x="354" y="2148"/>
                  </a:lnTo>
                  <a:lnTo>
                    <a:pt x="360" y="2184"/>
                  </a:lnTo>
                  <a:lnTo>
                    <a:pt x="354" y="2184"/>
                  </a:lnTo>
                  <a:lnTo>
                    <a:pt x="324" y="2214"/>
                  </a:lnTo>
                  <a:lnTo>
                    <a:pt x="324" y="2220"/>
                  </a:lnTo>
                  <a:lnTo>
                    <a:pt x="330" y="2226"/>
                  </a:lnTo>
                  <a:lnTo>
                    <a:pt x="354" y="2226"/>
                  </a:lnTo>
                  <a:lnTo>
                    <a:pt x="366" y="2232"/>
                  </a:lnTo>
                  <a:lnTo>
                    <a:pt x="378" y="2244"/>
                  </a:lnTo>
                  <a:lnTo>
                    <a:pt x="348" y="2244"/>
                  </a:lnTo>
                  <a:lnTo>
                    <a:pt x="342" y="2238"/>
                  </a:lnTo>
                  <a:lnTo>
                    <a:pt x="330" y="2238"/>
                  </a:lnTo>
                  <a:lnTo>
                    <a:pt x="324" y="2244"/>
                  </a:lnTo>
                  <a:lnTo>
                    <a:pt x="324" y="2250"/>
                  </a:lnTo>
                  <a:lnTo>
                    <a:pt x="354" y="2256"/>
                  </a:lnTo>
                  <a:lnTo>
                    <a:pt x="330" y="2268"/>
                  </a:lnTo>
                  <a:lnTo>
                    <a:pt x="336" y="2292"/>
                  </a:lnTo>
                  <a:lnTo>
                    <a:pt x="348" y="2292"/>
                  </a:lnTo>
                  <a:lnTo>
                    <a:pt x="348" y="2316"/>
                  </a:lnTo>
                  <a:lnTo>
                    <a:pt x="336" y="2328"/>
                  </a:lnTo>
                  <a:lnTo>
                    <a:pt x="336" y="2322"/>
                  </a:lnTo>
                  <a:lnTo>
                    <a:pt x="330" y="2316"/>
                  </a:lnTo>
                  <a:lnTo>
                    <a:pt x="324" y="2304"/>
                  </a:lnTo>
                  <a:lnTo>
                    <a:pt x="324" y="2298"/>
                  </a:lnTo>
                  <a:lnTo>
                    <a:pt x="288" y="2298"/>
                  </a:lnTo>
                  <a:lnTo>
                    <a:pt x="306" y="2292"/>
                  </a:lnTo>
                  <a:lnTo>
                    <a:pt x="282" y="2268"/>
                  </a:lnTo>
                  <a:lnTo>
                    <a:pt x="276" y="2268"/>
                  </a:lnTo>
                  <a:lnTo>
                    <a:pt x="276" y="2280"/>
                  </a:lnTo>
                  <a:lnTo>
                    <a:pt x="270" y="2268"/>
                  </a:lnTo>
                  <a:lnTo>
                    <a:pt x="228" y="2280"/>
                  </a:lnTo>
                  <a:lnTo>
                    <a:pt x="264" y="2286"/>
                  </a:lnTo>
                  <a:lnTo>
                    <a:pt x="258" y="2292"/>
                  </a:lnTo>
                  <a:lnTo>
                    <a:pt x="252" y="2304"/>
                  </a:lnTo>
                  <a:lnTo>
                    <a:pt x="246" y="2310"/>
                  </a:lnTo>
                  <a:lnTo>
                    <a:pt x="234" y="2316"/>
                  </a:lnTo>
                  <a:lnTo>
                    <a:pt x="228" y="2328"/>
                  </a:lnTo>
                  <a:lnTo>
                    <a:pt x="222" y="2334"/>
                  </a:lnTo>
                  <a:lnTo>
                    <a:pt x="222" y="2340"/>
                  </a:lnTo>
                  <a:lnTo>
                    <a:pt x="228" y="2346"/>
                  </a:lnTo>
                  <a:lnTo>
                    <a:pt x="240" y="2352"/>
                  </a:lnTo>
                  <a:lnTo>
                    <a:pt x="252" y="2352"/>
                  </a:lnTo>
                  <a:lnTo>
                    <a:pt x="252" y="2346"/>
                  </a:lnTo>
                  <a:lnTo>
                    <a:pt x="240" y="2334"/>
                  </a:lnTo>
                  <a:lnTo>
                    <a:pt x="264" y="2328"/>
                  </a:lnTo>
                  <a:lnTo>
                    <a:pt x="282" y="2346"/>
                  </a:lnTo>
                  <a:lnTo>
                    <a:pt x="324" y="2346"/>
                  </a:lnTo>
                  <a:lnTo>
                    <a:pt x="336" y="2352"/>
                  </a:lnTo>
                  <a:lnTo>
                    <a:pt x="342" y="2364"/>
                  </a:lnTo>
                  <a:lnTo>
                    <a:pt x="354" y="2370"/>
                  </a:lnTo>
                  <a:lnTo>
                    <a:pt x="354" y="2376"/>
                  </a:lnTo>
                  <a:lnTo>
                    <a:pt x="336" y="2394"/>
                  </a:lnTo>
                  <a:lnTo>
                    <a:pt x="342" y="2406"/>
                  </a:lnTo>
                  <a:lnTo>
                    <a:pt x="360" y="2406"/>
                  </a:lnTo>
                  <a:lnTo>
                    <a:pt x="360" y="2418"/>
                  </a:lnTo>
                  <a:lnTo>
                    <a:pt x="378" y="2424"/>
                  </a:lnTo>
                  <a:lnTo>
                    <a:pt x="384" y="2406"/>
                  </a:lnTo>
                  <a:lnTo>
                    <a:pt x="402" y="2424"/>
                  </a:lnTo>
                  <a:lnTo>
                    <a:pt x="408" y="2424"/>
                  </a:lnTo>
                  <a:lnTo>
                    <a:pt x="420" y="2430"/>
                  </a:lnTo>
                  <a:lnTo>
                    <a:pt x="426" y="2436"/>
                  </a:lnTo>
                  <a:lnTo>
                    <a:pt x="426" y="2448"/>
                  </a:lnTo>
                  <a:lnTo>
                    <a:pt x="414" y="2460"/>
                  </a:lnTo>
                  <a:lnTo>
                    <a:pt x="408" y="2454"/>
                  </a:lnTo>
                  <a:lnTo>
                    <a:pt x="396" y="2454"/>
                  </a:lnTo>
                  <a:lnTo>
                    <a:pt x="384" y="2448"/>
                  </a:lnTo>
                  <a:lnTo>
                    <a:pt x="378" y="2442"/>
                  </a:lnTo>
                  <a:lnTo>
                    <a:pt x="366" y="2442"/>
                  </a:lnTo>
                  <a:lnTo>
                    <a:pt x="366" y="2454"/>
                  </a:lnTo>
                  <a:lnTo>
                    <a:pt x="372" y="2460"/>
                  </a:lnTo>
                  <a:lnTo>
                    <a:pt x="378" y="2460"/>
                  </a:lnTo>
                  <a:lnTo>
                    <a:pt x="390" y="2472"/>
                  </a:lnTo>
                  <a:lnTo>
                    <a:pt x="402" y="2496"/>
                  </a:lnTo>
                  <a:lnTo>
                    <a:pt x="402" y="2508"/>
                  </a:lnTo>
                  <a:lnTo>
                    <a:pt x="384" y="2508"/>
                  </a:lnTo>
                  <a:lnTo>
                    <a:pt x="396" y="2526"/>
                  </a:lnTo>
                  <a:lnTo>
                    <a:pt x="414" y="2562"/>
                  </a:lnTo>
                  <a:lnTo>
                    <a:pt x="426" y="2520"/>
                  </a:lnTo>
                  <a:lnTo>
                    <a:pt x="426" y="2550"/>
                  </a:lnTo>
                  <a:lnTo>
                    <a:pt x="444" y="2574"/>
                  </a:lnTo>
                  <a:lnTo>
                    <a:pt x="420" y="2574"/>
                  </a:lnTo>
                  <a:lnTo>
                    <a:pt x="426" y="2592"/>
                  </a:lnTo>
                  <a:lnTo>
                    <a:pt x="450" y="2592"/>
                  </a:lnTo>
                  <a:lnTo>
                    <a:pt x="432" y="2604"/>
                  </a:lnTo>
                  <a:lnTo>
                    <a:pt x="462" y="2616"/>
                  </a:lnTo>
                  <a:lnTo>
                    <a:pt x="444" y="2628"/>
                  </a:lnTo>
                  <a:lnTo>
                    <a:pt x="474" y="2640"/>
                  </a:lnTo>
                  <a:lnTo>
                    <a:pt x="462" y="2652"/>
                  </a:lnTo>
                  <a:lnTo>
                    <a:pt x="480" y="2658"/>
                  </a:lnTo>
                  <a:lnTo>
                    <a:pt x="480" y="2652"/>
                  </a:lnTo>
                  <a:lnTo>
                    <a:pt x="486" y="2640"/>
                  </a:lnTo>
                  <a:lnTo>
                    <a:pt x="486" y="2634"/>
                  </a:lnTo>
                  <a:lnTo>
                    <a:pt x="492" y="2634"/>
                  </a:lnTo>
                  <a:lnTo>
                    <a:pt x="498" y="2640"/>
                  </a:lnTo>
                  <a:lnTo>
                    <a:pt x="504" y="2652"/>
                  </a:lnTo>
                  <a:lnTo>
                    <a:pt x="498" y="2658"/>
                  </a:lnTo>
                  <a:lnTo>
                    <a:pt x="498" y="2664"/>
                  </a:lnTo>
                  <a:lnTo>
                    <a:pt x="492" y="2664"/>
                  </a:lnTo>
                  <a:lnTo>
                    <a:pt x="480" y="2676"/>
                  </a:lnTo>
                  <a:lnTo>
                    <a:pt x="480" y="2682"/>
                  </a:lnTo>
                  <a:lnTo>
                    <a:pt x="486" y="2688"/>
                  </a:lnTo>
                  <a:lnTo>
                    <a:pt x="516" y="2688"/>
                  </a:lnTo>
                  <a:lnTo>
                    <a:pt x="516" y="2700"/>
                  </a:lnTo>
                  <a:lnTo>
                    <a:pt x="540" y="2724"/>
                  </a:lnTo>
                  <a:lnTo>
                    <a:pt x="552" y="2730"/>
                  </a:lnTo>
                  <a:lnTo>
                    <a:pt x="558" y="2736"/>
                  </a:lnTo>
                  <a:lnTo>
                    <a:pt x="558" y="2700"/>
                  </a:lnTo>
                  <a:lnTo>
                    <a:pt x="564" y="2700"/>
                  </a:lnTo>
                  <a:lnTo>
                    <a:pt x="570" y="2706"/>
                  </a:lnTo>
                  <a:lnTo>
                    <a:pt x="582" y="2712"/>
                  </a:lnTo>
                  <a:lnTo>
                    <a:pt x="600" y="2718"/>
                  </a:lnTo>
                  <a:lnTo>
                    <a:pt x="624" y="2742"/>
                  </a:lnTo>
                  <a:lnTo>
                    <a:pt x="618" y="2748"/>
                  </a:lnTo>
                  <a:lnTo>
                    <a:pt x="618" y="2754"/>
                  </a:lnTo>
                  <a:lnTo>
                    <a:pt x="612" y="2760"/>
                  </a:lnTo>
                  <a:lnTo>
                    <a:pt x="630" y="2766"/>
                  </a:lnTo>
                  <a:lnTo>
                    <a:pt x="630" y="2790"/>
                  </a:lnTo>
                  <a:lnTo>
                    <a:pt x="684" y="2790"/>
                  </a:lnTo>
                  <a:lnTo>
                    <a:pt x="696" y="2802"/>
                  </a:lnTo>
                  <a:lnTo>
                    <a:pt x="666" y="2802"/>
                  </a:lnTo>
                  <a:lnTo>
                    <a:pt x="654" y="2814"/>
                  </a:lnTo>
                  <a:lnTo>
                    <a:pt x="630" y="2814"/>
                  </a:lnTo>
                  <a:lnTo>
                    <a:pt x="618" y="2832"/>
                  </a:lnTo>
                  <a:lnTo>
                    <a:pt x="648" y="2832"/>
                  </a:lnTo>
                  <a:lnTo>
                    <a:pt x="636" y="2850"/>
                  </a:lnTo>
                  <a:lnTo>
                    <a:pt x="666" y="2844"/>
                  </a:lnTo>
                  <a:lnTo>
                    <a:pt x="666" y="2826"/>
                  </a:lnTo>
                  <a:lnTo>
                    <a:pt x="690" y="2838"/>
                  </a:lnTo>
                  <a:lnTo>
                    <a:pt x="696" y="2826"/>
                  </a:lnTo>
                  <a:lnTo>
                    <a:pt x="702" y="2820"/>
                  </a:lnTo>
                  <a:lnTo>
                    <a:pt x="714" y="2814"/>
                  </a:lnTo>
                  <a:lnTo>
                    <a:pt x="720" y="2808"/>
                  </a:lnTo>
                  <a:lnTo>
                    <a:pt x="732" y="2808"/>
                  </a:lnTo>
                  <a:lnTo>
                    <a:pt x="732" y="2820"/>
                  </a:lnTo>
                  <a:lnTo>
                    <a:pt x="726" y="2832"/>
                  </a:lnTo>
                  <a:lnTo>
                    <a:pt x="702" y="2856"/>
                  </a:lnTo>
                  <a:lnTo>
                    <a:pt x="696" y="2850"/>
                  </a:lnTo>
                  <a:lnTo>
                    <a:pt x="678" y="2850"/>
                  </a:lnTo>
                  <a:lnTo>
                    <a:pt x="678" y="2868"/>
                  </a:lnTo>
                  <a:lnTo>
                    <a:pt x="642" y="2868"/>
                  </a:lnTo>
                  <a:lnTo>
                    <a:pt x="630" y="2880"/>
                  </a:lnTo>
                  <a:lnTo>
                    <a:pt x="642" y="2886"/>
                  </a:lnTo>
                  <a:lnTo>
                    <a:pt x="648" y="2916"/>
                  </a:lnTo>
                  <a:lnTo>
                    <a:pt x="678" y="2898"/>
                  </a:lnTo>
                  <a:lnTo>
                    <a:pt x="684" y="2910"/>
                  </a:lnTo>
                  <a:lnTo>
                    <a:pt x="684" y="2916"/>
                  </a:lnTo>
                  <a:lnTo>
                    <a:pt x="690" y="2916"/>
                  </a:lnTo>
                  <a:lnTo>
                    <a:pt x="696" y="2910"/>
                  </a:lnTo>
                  <a:lnTo>
                    <a:pt x="702" y="2898"/>
                  </a:lnTo>
                  <a:lnTo>
                    <a:pt x="702" y="2892"/>
                  </a:lnTo>
                  <a:lnTo>
                    <a:pt x="708" y="2880"/>
                  </a:lnTo>
                  <a:lnTo>
                    <a:pt x="714" y="287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50" name="China" descr="© INSCALE GmbH, 05.05.2010&#10;http://www.presentationload.com/">
              <a:extLst>
                <a:ext uri="{FF2B5EF4-FFF2-40B4-BE49-F238E27FC236}">
                  <a16:creationId xmlns:a16="http://schemas.microsoft.com/office/drawing/2014/main" id="{67545C5E-CD23-BD8A-6666-7D6DAA27F8AA}"/>
                </a:ext>
              </a:extLst>
            </p:cNvPr>
            <p:cNvSpPr>
              <a:spLocks noEditPoints="1"/>
            </p:cNvSpPr>
            <p:nvPr/>
          </p:nvSpPr>
          <p:spPr bwMode="gray">
            <a:xfrm>
              <a:off x="6094286" y="1589345"/>
              <a:ext cx="1387500" cy="1071759"/>
            </a:xfrm>
            <a:custGeom>
              <a:avLst/>
              <a:gdLst>
                <a:gd name="T0" fmla="*/ 2147483647 w 3660"/>
                <a:gd name="T1" fmla="*/ 2147483647 h 2826"/>
                <a:gd name="T2" fmla="*/ 2147483647 w 3660"/>
                <a:gd name="T3" fmla="*/ 2147483647 h 2826"/>
                <a:gd name="T4" fmla="*/ 2147483647 w 3660"/>
                <a:gd name="T5" fmla="*/ 2147483647 h 2826"/>
                <a:gd name="T6" fmla="*/ 2147483647 w 3660"/>
                <a:gd name="T7" fmla="*/ 2147483647 h 2826"/>
                <a:gd name="T8" fmla="*/ 2147483647 w 3660"/>
                <a:gd name="T9" fmla="*/ 2147483647 h 2826"/>
                <a:gd name="T10" fmla="*/ 2147483647 w 3660"/>
                <a:gd name="T11" fmla="*/ 2147483647 h 2826"/>
                <a:gd name="T12" fmla="*/ 2147483647 w 3660"/>
                <a:gd name="T13" fmla="*/ 2147483647 h 2826"/>
                <a:gd name="T14" fmla="*/ 2147483647 w 3660"/>
                <a:gd name="T15" fmla="*/ 2147483647 h 2826"/>
                <a:gd name="T16" fmla="*/ 2147483647 w 3660"/>
                <a:gd name="T17" fmla="*/ 2147483647 h 2826"/>
                <a:gd name="T18" fmla="*/ 2147483647 w 3660"/>
                <a:gd name="T19" fmla="*/ 2147483647 h 2826"/>
                <a:gd name="T20" fmla="*/ 2147483647 w 3660"/>
                <a:gd name="T21" fmla="*/ 2147483647 h 2826"/>
                <a:gd name="T22" fmla="*/ 2147483647 w 3660"/>
                <a:gd name="T23" fmla="*/ 2147483647 h 2826"/>
                <a:gd name="T24" fmla="*/ 2147483647 w 3660"/>
                <a:gd name="T25" fmla="*/ 2147483647 h 2826"/>
                <a:gd name="T26" fmla="*/ 2147483647 w 3660"/>
                <a:gd name="T27" fmla="*/ 2147483647 h 2826"/>
                <a:gd name="T28" fmla="*/ 2147483647 w 3660"/>
                <a:gd name="T29" fmla="*/ 2147483647 h 2826"/>
                <a:gd name="T30" fmla="*/ 2147483647 w 3660"/>
                <a:gd name="T31" fmla="*/ 2147483647 h 2826"/>
                <a:gd name="T32" fmla="*/ 2147483647 w 3660"/>
                <a:gd name="T33" fmla="*/ 2147483647 h 2826"/>
                <a:gd name="T34" fmla="*/ 2147483647 w 3660"/>
                <a:gd name="T35" fmla="*/ 2147483647 h 2826"/>
                <a:gd name="T36" fmla="*/ 2147483647 w 3660"/>
                <a:gd name="T37" fmla="*/ 2147483647 h 2826"/>
                <a:gd name="T38" fmla="*/ 2147483647 w 3660"/>
                <a:gd name="T39" fmla="*/ 2147483647 h 2826"/>
                <a:gd name="T40" fmla="*/ 2147483647 w 3660"/>
                <a:gd name="T41" fmla="*/ 2147483647 h 2826"/>
                <a:gd name="T42" fmla="*/ 2147483647 w 3660"/>
                <a:gd name="T43" fmla="*/ 2147483647 h 2826"/>
                <a:gd name="T44" fmla="*/ 2147483647 w 3660"/>
                <a:gd name="T45" fmla="*/ 2147483647 h 2826"/>
                <a:gd name="T46" fmla="*/ 0 w 3660"/>
                <a:gd name="T47" fmla="*/ 2147483647 h 2826"/>
                <a:gd name="T48" fmla="*/ 2147483647 w 3660"/>
                <a:gd name="T49" fmla="*/ 2147483647 h 2826"/>
                <a:gd name="T50" fmla="*/ 2147483647 w 3660"/>
                <a:gd name="T51" fmla="*/ 2147483647 h 2826"/>
                <a:gd name="T52" fmla="*/ 2147483647 w 3660"/>
                <a:gd name="T53" fmla="*/ 2147483647 h 2826"/>
                <a:gd name="T54" fmla="*/ 2147483647 w 3660"/>
                <a:gd name="T55" fmla="*/ 2147483647 h 2826"/>
                <a:gd name="T56" fmla="*/ 2147483647 w 3660"/>
                <a:gd name="T57" fmla="*/ 2147483647 h 2826"/>
                <a:gd name="T58" fmla="*/ 2147483647 w 3660"/>
                <a:gd name="T59" fmla="*/ 2147483647 h 2826"/>
                <a:gd name="T60" fmla="*/ 2147483647 w 3660"/>
                <a:gd name="T61" fmla="*/ 2147483647 h 2826"/>
                <a:gd name="T62" fmla="*/ 2147483647 w 3660"/>
                <a:gd name="T63" fmla="*/ 2147483647 h 2826"/>
                <a:gd name="T64" fmla="*/ 2147483647 w 3660"/>
                <a:gd name="T65" fmla="*/ 2147483647 h 2826"/>
                <a:gd name="T66" fmla="*/ 2147483647 w 3660"/>
                <a:gd name="T67" fmla="*/ 2147483647 h 2826"/>
                <a:gd name="T68" fmla="*/ 2147483647 w 3660"/>
                <a:gd name="T69" fmla="*/ 2147483647 h 2826"/>
                <a:gd name="T70" fmla="*/ 2147483647 w 3660"/>
                <a:gd name="T71" fmla="*/ 2147483647 h 2826"/>
                <a:gd name="T72" fmla="*/ 2147483647 w 3660"/>
                <a:gd name="T73" fmla="*/ 2147483647 h 2826"/>
                <a:gd name="T74" fmla="*/ 2147483647 w 3660"/>
                <a:gd name="T75" fmla="*/ 2147483647 h 2826"/>
                <a:gd name="T76" fmla="*/ 2147483647 w 3660"/>
                <a:gd name="T77" fmla="*/ 2147483647 h 2826"/>
                <a:gd name="T78" fmla="*/ 2147483647 w 3660"/>
                <a:gd name="T79" fmla="*/ 2147483647 h 2826"/>
                <a:gd name="T80" fmla="*/ 2147483647 w 3660"/>
                <a:gd name="T81" fmla="*/ 2147483647 h 2826"/>
                <a:gd name="T82" fmla="*/ 2147483647 w 3660"/>
                <a:gd name="T83" fmla="*/ 2147483647 h 2826"/>
                <a:gd name="T84" fmla="*/ 2147483647 w 3660"/>
                <a:gd name="T85" fmla="*/ 2147483647 h 2826"/>
                <a:gd name="T86" fmla="*/ 2147483647 w 3660"/>
                <a:gd name="T87" fmla="*/ 2147483647 h 2826"/>
                <a:gd name="T88" fmla="*/ 2147483647 w 3660"/>
                <a:gd name="T89" fmla="*/ 2147483647 h 2826"/>
                <a:gd name="T90" fmla="*/ 2147483647 w 3660"/>
                <a:gd name="T91" fmla="*/ 2147483647 h 2826"/>
                <a:gd name="T92" fmla="*/ 2147483647 w 3660"/>
                <a:gd name="T93" fmla="*/ 2147483647 h 2826"/>
                <a:gd name="T94" fmla="*/ 2147483647 w 3660"/>
                <a:gd name="T95" fmla="*/ 2147483647 h 2826"/>
                <a:gd name="T96" fmla="*/ 2147483647 w 3660"/>
                <a:gd name="T97" fmla="*/ 2147483647 h 2826"/>
                <a:gd name="T98" fmla="*/ 2147483647 w 3660"/>
                <a:gd name="T99" fmla="*/ 2147483647 h 2826"/>
                <a:gd name="T100" fmla="*/ 2147483647 w 3660"/>
                <a:gd name="T101" fmla="*/ 2147483647 h 2826"/>
                <a:gd name="T102" fmla="*/ 2147483647 w 3660"/>
                <a:gd name="T103" fmla="*/ 2147483647 h 2826"/>
                <a:gd name="T104" fmla="*/ 2147483647 w 3660"/>
                <a:gd name="T105" fmla="*/ 2147483647 h 2826"/>
                <a:gd name="T106" fmla="*/ 2147483647 w 3660"/>
                <a:gd name="T107" fmla="*/ 2147483647 h 2826"/>
                <a:gd name="T108" fmla="*/ 2147483647 w 3660"/>
                <a:gd name="T109" fmla="*/ 2147483647 h 2826"/>
                <a:gd name="T110" fmla="*/ 2147483647 w 3660"/>
                <a:gd name="T111" fmla="*/ 2147483647 h 2826"/>
                <a:gd name="T112" fmla="*/ 2147483647 w 3660"/>
                <a:gd name="T113" fmla="*/ 2147483647 h 2826"/>
                <a:gd name="T114" fmla="*/ 2147483647 w 3660"/>
                <a:gd name="T115" fmla="*/ 2147483647 h 2826"/>
                <a:gd name="T116" fmla="*/ 2147483647 w 3660"/>
                <a:gd name="T117" fmla="*/ 2147483647 h 2826"/>
                <a:gd name="T118" fmla="*/ 2147483647 w 3660"/>
                <a:gd name="T119" fmla="*/ 2147483647 h 2826"/>
                <a:gd name="T120" fmla="*/ 2147483647 w 3660"/>
                <a:gd name="T121" fmla="*/ 2147483647 h 2826"/>
                <a:gd name="T122" fmla="*/ 2147483647 w 3660"/>
                <a:gd name="T123" fmla="*/ 2147483647 h 282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3660"/>
                <a:gd name="T187" fmla="*/ 0 h 2826"/>
                <a:gd name="T188" fmla="*/ 3660 w 3660"/>
                <a:gd name="T189" fmla="*/ 2826 h 282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3660" h="2826">
                  <a:moveTo>
                    <a:pt x="2862" y="2688"/>
                  </a:moveTo>
                  <a:lnTo>
                    <a:pt x="2850" y="2682"/>
                  </a:lnTo>
                  <a:lnTo>
                    <a:pt x="2772" y="2682"/>
                  </a:lnTo>
                  <a:lnTo>
                    <a:pt x="2766" y="2700"/>
                  </a:lnTo>
                  <a:lnTo>
                    <a:pt x="2748" y="2694"/>
                  </a:lnTo>
                  <a:lnTo>
                    <a:pt x="2736" y="2718"/>
                  </a:lnTo>
                  <a:lnTo>
                    <a:pt x="2730" y="2724"/>
                  </a:lnTo>
                  <a:lnTo>
                    <a:pt x="2712" y="2760"/>
                  </a:lnTo>
                  <a:lnTo>
                    <a:pt x="2718" y="2772"/>
                  </a:lnTo>
                  <a:lnTo>
                    <a:pt x="2724" y="2790"/>
                  </a:lnTo>
                  <a:lnTo>
                    <a:pt x="2754" y="2820"/>
                  </a:lnTo>
                  <a:lnTo>
                    <a:pt x="2766" y="2826"/>
                  </a:lnTo>
                  <a:lnTo>
                    <a:pt x="2772" y="2826"/>
                  </a:lnTo>
                  <a:lnTo>
                    <a:pt x="2802" y="2820"/>
                  </a:lnTo>
                  <a:lnTo>
                    <a:pt x="2820" y="2820"/>
                  </a:lnTo>
                  <a:lnTo>
                    <a:pt x="2844" y="2808"/>
                  </a:lnTo>
                  <a:lnTo>
                    <a:pt x="2850" y="2802"/>
                  </a:lnTo>
                  <a:lnTo>
                    <a:pt x="2850" y="2754"/>
                  </a:lnTo>
                  <a:lnTo>
                    <a:pt x="2856" y="2742"/>
                  </a:lnTo>
                  <a:lnTo>
                    <a:pt x="2862" y="2736"/>
                  </a:lnTo>
                  <a:lnTo>
                    <a:pt x="2868" y="2724"/>
                  </a:lnTo>
                  <a:lnTo>
                    <a:pt x="2868" y="2700"/>
                  </a:lnTo>
                  <a:lnTo>
                    <a:pt x="2862" y="2688"/>
                  </a:lnTo>
                  <a:close/>
                  <a:moveTo>
                    <a:pt x="3660" y="624"/>
                  </a:moveTo>
                  <a:lnTo>
                    <a:pt x="3654" y="600"/>
                  </a:lnTo>
                  <a:lnTo>
                    <a:pt x="3660" y="570"/>
                  </a:lnTo>
                  <a:lnTo>
                    <a:pt x="3642" y="564"/>
                  </a:lnTo>
                  <a:lnTo>
                    <a:pt x="3642" y="540"/>
                  </a:lnTo>
                  <a:lnTo>
                    <a:pt x="3630" y="528"/>
                  </a:lnTo>
                  <a:lnTo>
                    <a:pt x="3630" y="510"/>
                  </a:lnTo>
                  <a:lnTo>
                    <a:pt x="3618" y="492"/>
                  </a:lnTo>
                  <a:lnTo>
                    <a:pt x="3636" y="486"/>
                  </a:lnTo>
                  <a:lnTo>
                    <a:pt x="3636" y="456"/>
                  </a:lnTo>
                  <a:lnTo>
                    <a:pt x="3612" y="444"/>
                  </a:lnTo>
                  <a:lnTo>
                    <a:pt x="3612" y="426"/>
                  </a:lnTo>
                  <a:lnTo>
                    <a:pt x="3606" y="414"/>
                  </a:lnTo>
                  <a:lnTo>
                    <a:pt x="3594" y="408"/>
                  </a:lnTo>
                  <a:lnTo>
                    <a:pt x="3552" y="408"/>
                  </a:lnTo>
                  <a:lnTo>
                    <a:pt x="3546" y="432"/>
                  </a:lnTo>
                  <a:lnTo>
                    <a:pt x="3516" y="432"/>
                  </a:lnTo>
                  <a:lnTo>
                    <a:pt x="3504" y="438"/>
                  </a:lnTo>
                  <a:lnTo>
                    <a:pt x="3498" y="438"/>
                  </a:lnTo>
                  <a:lnTo>
                    <a:pt x="3492" y="444"/>
                  </a:lnTo>
                  <a:lnTo>
                    <a:pt x="3492" y="462"/>
                  </a:lnTo>
                  <a:lnTo>
                    <a:pt x="3462" y="456"/>
                  </a:lnTo>
                  <a:lnTo>
                    <a:pt x="3462" y="468"/>
                  </a:lnTo>
                  <a:lnTo>
                    <a:pt x="3444" y="468"/>
                  </a:lnTo>
                  <a:lnTo>
                    <a:pt x="3432" y="456"/>
                  </a:lnTo>
                  <a:lnTo>
                    <a:pt x="3408" y="462"/>
                  </a:lnTo>
                  <a:lnTo>
                    <a:pt x="3366" y="432"/>
                  </a:lnTo>
                  <a:lnTo>
                    <a:pt x="3366" y="420"/>
                  </a:lnTo>
                  <a:lnTo>
                    <a:pt x="3360" y="408"/>
                  </a:lnTo>
                  <a:lnTo>
                    <a:pt x="3360" y="402"/>
                  </a:lnTo>
                  <a:lnTo>
                    <a:pt x="3354" y="396"/>
                  </a:lnTo>
                  <a:lnTo>
                    <a:pt x="3336" y="396"/>
                  </a:lnTo>
                  <a:lnTo>
                    <a:pt x="3318" y="366"/>
                  </a:lnTo>
                  <a:lnTo>
                    <a:pt x="3276" y="366"/>
                  </a:lnTo>
                  <a:lnTo>
                    <a:pt x="3258" y="348"/>
                  </a:lnTo>
                  <a:lnTo>
                    <a:pt x="3246" y="342"/>
                  </a:lnTo>
                  <a:lnTo>
                    <a:pt x="3228" y="324"/>
                  </a:lnTo>
                  <a:lnTo>
                    <a:pt x="3216" y="324"/>
                  </a:lnTo>
                  <a:lnTo>
                    <a:pt x="3204" y="336"/>
                  </a:lnTo>
                  <a:lnTo>
                    <a:pt x="3192" y="330"/>
                  </a:lnTo>
                  <a:lnTo>
                    <a:pt x="3186" y="324"/>
                  </a:lnTo>
                  <a:lnTo>
                    <a:pt x="3174" y="318"/>
                  </a:lnTo>
                  <a:lnTo>
                    <a:pt x="3126" y="318"/>
                  </a:lnTo>
                  <a:lnTo>
                    <a:pt x="3114" y="312"/>
                  </a:lnTo>
                  <a:lnTo>
                    <a:pt x="3108" y="306"/>
                  </a:lnTo>
                  <a:lnTo>
                    <a:pt x="3084" y="294"/>
                  </a:lnTo>
                  <a:lnTo>
                    <a:pt x="3078" y="288"/>
                  </a:lnTo>
                  <a:lnTo>
                    <a:pt x="3072" y="288"/>
                  </a:lnTo>
                  <a:lnTo>
                    <a:pt x="3066" y="264"/>
                  </a:lnTo>
                  <a:lnTo>
                    <a:pt x="3054" y="264"/>
                  </a:lnTo>
                  <a:lnTo>
                    <a:pt x="3048" y="252"/>
                  </a:lnTo>
                  <a:lnTo>
                    <a:pt x="3030" y="234"/>
                  </a:lnTo>
                  <a:lnTo>
                    <a:pt x="3024" y="222"/>
                  </a:lnTo>
                  <a:lnTo>
                    <a:pt x="2976" y="198"/>
                  </a:lnTo>
                  <a:lnTo>
                    <a:pt x="2964" y="198"/>
                  </a:lnTo>
                  <a:lnTo>
                    <a:pt x="2952" y="168"/>
                  </a:lnTo>
                  <a:lnTo>
                    <a:pt x="2904" y="144"/>
                  </a:lnTo>
                  <a:lnTo>
                    <a:pt x="2898" y="114"/>
                  </a:lnTo>
                  <a:lnTo>
                    <a:pt x="2892" y="114"/>
                  </a:lnTo>
                  <a:lnTo>
                    <a:pt x="2886" y="108"/>
                  </a:lnTo>
                  <a:lnTo>
                    <a:pt x="2874" y="108"/>
                  </a:lnTo>
                  <a:lnTo>
                    <a:pt x="2862" y="96"/>
                  </a:lnTo>
                  <a:lnTo>
                    <a:pt x="2850" y="90"/>
                  </a:lnTo>
                  <a:lnTo>
                    <a:pt x="2838" y="78"/>
                  </a:lnTo>
                  <a:lnTo>
                    <a:pt x="2832" y="78"/>
                  </a:lnTo>
                  <a:lnTo>
                    <a:pt x="2832" y="66"/>
                  </a:lnTo>
                  <a:lnTo>
                    <a:pt x="2820" y="60"/>
                  </a:lnTo>
                  <a:lnTo>
                    <a:pt x="2814" y="54"/>
                  </a:lnTo>
                  <a:lnTo>
                    <a:pt x="2802" y="48"/>
                  </a:lnTo>
                  <a:lnTo>
                    <a:pt x="2796" y="42"/>
                  </a:lnTo>
                  <a:lnTo>
                    <a:pt x="2724" y="42"/>
                  </a:lnTo>
                  <a:lnTo>
                    <a:pt x="2688" y="18"/>
                  </a:lnTo>
                  <a:lnTo>
                    <a:pt x="2652" y="0"/>
                  </a:lnTo>
                  <a:lnTo>
                    <a:pt x="2598" y="12"/>
                  </a:lnTo>
                  <a:lnTo>
                    <a:pt x="2556" y="6"/>
                  </a:lnTo>
                  <a:lnTo>
                    <a:pt x="2550" y="18"/>
                  </a:lnTo>
                  <a:lnTo>
                    <a:pt x="2514" y="24"/>
                  </a:lnTo>
                  <a:lnTo>
                    <a:pt x="2472" y="66"/>
                  </a:lnTo>
                  <a:lnTo>
                    <a:pt x="2466" y="66"/>
                  </a:lnTo>
                  <a:lnTo>
                    <a:pt x="2466" y="78"/>
                  </a:lnTo>
                  <a:lnTo>
                    <a:pt x="2472" y="78"/>
                  </a:lnTo>
                  <a:lnTo>
                    <a:pt x="2490" y="84"/>
                  </a:lnTo>
                  <a:lnTo>
                    <a:pt x="2502" y="84"/>
                  </a:lnTo>
                  <a:lnTo>
                    <a:pt x="2508" y="90"/>
                  </a:lnTo>
                  <a:lnTo>
                    <a:pt x="2520" y="90"/>
                  </a:lnTo>
                  <a:lnTo>
                    <a:pt x="2532" y="102"/>
                  </a:lnTo>
                  <a:lnTo>
                    <a:pt x="2544" y="108"/>
                  </a:lnTo>
                  <a:lnTo>
                    <a:pt x="2550" y="114"/>
                  </a:lnTo>
                  <a:lnTo>
                    <a:pt x="2550" y="126"/>
                  </a:lnTo>
                  <a:lnTo>
                    <a:pt x="2532" y="144"/>
                  </a:lnTo>
                  <a:lnTo>
                    <a:pt x="2532" y="216"/>
                  </a:lnTo>
                  <a:lnTo>
                    <a:pt x="2538" y="258"/>
                  </a:lnTo>
                  <a:lnTo>
                    <a:pt x="2544" y="264"/>
                  </a:lnTo>
                  <a:lnTo>
                    <a:pt x="2556" y="264"/>
                  </a:lnTo>
                  <a:lnTo>
                    <a:pt x="2556" y="276"/>
                  </a:lnTo>
                  <a:lnTo>
                    <a:pt x="2550" y="282"/>
                  </a:lnTo>
                  <a:lnTo>
                    <a:pt x="2538" y="288"/>
                  </a:lnTo>
                  <a:lnTo>
                    <a:pt x="2514" y="288"/>
                  </a:lnTo>
                  <a:lnTo>
                    <a:pt x="2514" y="300"/>
                  </a:lnTo>
                  <a:lnTo>
                    <a:pt x="2496" y="318"/>
                  </a:lnTo>
                  <a:lnTo>
                    <a:pt x="2484" y="318"/>
                  </a:lnTo>
                  <a:lnTo>
                    <a:pt x="2478" y="312"/>
                  </a:lnTo>
                  <a:lnTo>
                    <a:pt x="2442" y="312"/>
                  </a:lnTo>
                  <a:lnTo>
                    <a:pt x="2406" y="288"/>
                  </a:lnTo>
                  <a:lnTo>
                    <a:pt x="2406" y="372"/>
                  </a:lnTo>
                  <a:lnTo>
                    <a:pt x="2412" y="384"/>
                  </a:lnTo>
                  <a:lnTo>
                    <a:pt x="2418" y="408"/>
                  </a:lnTo>
                  <a:lnTo>
                    <a:pt x="2424" y="420"/>
                  </a:lnTo>
                  <a:lnTo>
                    <a:pt x="2418" y="420"/>
                  </a:lnTo>
                  <a:lnTo>
                    <a:pt x="2418" y="438"/>
                  </a:lnTo>
                  <a:lnTo>
                    <a:pt x="2424" y="450"/>
                  </a:lnTo>
                  <a:lnTo>
                    <a:pt x="2436" y="456"/>
                  </a:lnTo>
                  <a:lnTo>
                    <a:pt x="2442" y="462"/>
                  </a:lnTo>
                  <a:lnTo>
                    <a:pt x="2460" y="462"/>
                  </a:lnTo>
                  <a:lnTo>
                    <a:pt x="2460" y="456"/>
                  </a:lnTo>
                  <a:lnTo>
                    <a:pt x="2454" y="456"/>
                  </a:lnTo>
                  <a:lnTo>
                    <a:pt x="2460" y="450"/>
                  </a:lnTo>
                  <a:lnTo>
                    <a:pt x="2514" y="450"/>
                  </a:lnTo>
                  <a:lnTo>
                    <a:pt x="2526" y="462"/>
                  </a:lnTo>
                  <a:lnTo>
                    <a:pt x="2538" y="468"/>
                  </a:lnTo>
                  <a:lnTo>
                    <a:pt x="2544" y="468"/>
                  </a:lnTo>
                  <a:lnTo>
                    <a:pt x="2550" y="462"/>
                  </a:lnTo>
                  <a:lnTo>
                    <a:pt x="2550" y="438"/>
                  </a:lnTo>
                  <a:lnTo>
                    <a:pt x="2616" y="438"/>
                  </a:lnTo>
                  <a:lnTo>
                    <a:pt x="2616" y="450"/>
                  </a:lnTo>
                  <a:lnTo>
                    <a:pt x="2622" y="456"/>
                  </a:lnTo>
                  <a:lnTo>
                    <a:pt x="2634" y="462"/>
                  </a:lnTo>
                  <a:lnTo>
                    <a:pt x="2652" y="462"/>
                  </a:lnTo>
                  <a:lnTo>
                    <a:pt x="2658" y="468"/>
                  </a:lnTo>
                  <a:lnTo>
                    <a:pt x="2670" y="474"/>
                  </a:lnTo>
                  <a:lnTo>
                    <a:pt x="2682" y="486"/>
                  </a:lnTo>
                  <a:lnTo>
                    <a:pt x="2706" y="498"/>
                  </a:lnTo>
                  <a:lnTo>
                    <a:pt x="2718" y="498"/>
                  </a:lnTo>
                  <a:lnTo>
                    <a:pt x="2724" y="510"/>
                  </a:lnTo>
                  <a:lnTo>
                    <a:pt x="2748" y="534"/>
                  </a:lnTo>
                  <a:lnTo>
                    <a:pt x="2748" y="540"/>
                  </a:lnTo>
                  <a:lnTo>
                    <a:pt x="2742" y="546"/>
                  </a:lnTo>
                  <a:lnTo>
                    <a:pt x="2706" y="546"/>
                  </a:lnTo>
                  <a:lnTo>
                    <a:pt x="2700" y="540"/>
                  </a:lnTo>
                  <a:lnTo>
                    <a:pt x="2688" y="534"/>
                  </a:lnTo>
                  <a:lnTo>
                    <a:pt x="2658" y="534"/>
                  </a:lnTo>
                  <a:lnTo>
                    <a:pt x="2652" y="540"/>
                  </a:lnTo>
                  <a:lnTo>
                    <a:pt x="2646" y="540"/>
                  </a:lnTo>
                  <a:lnTo>
                    <a:pt x="2628" y="558"/>
                  </a:lnTo>
                  <a:lnTo>
                    <a:pt x="2598" y="552"/>
                  </a:lnTo>
                  <a:lnTo>
                    <a:pt x="2598" y="570"/>
                  </a:lnTo>
                  <a:lnTo>
                    <a:pt x="2586" y="570"/>
                  </a:lnTo>
                  <a:lnTo>
                    <a:pt x="2550" y="588"/>
                  </a:lnTo>
                  <a:lnTo>
                    <a:pt x="2544" y="594"/>
                  </a:lnTo>
                  <a:lnTo>
                    <a:pt x="2550" y="606"/>
                  </a:lnTo>
                  <a:lnTo>
                    <a:pt x="2562" y="618"/>
                  </a:lnTo>
                  <a:lnTo>
                    <a:pt x="2538" y="642"/>
                  </a:lnTo>
                  <a:lnTo>
                    <a:pt x="2466" y="642"/>
                  </a:lnTo>
                  <a:lnTo>
                    <a:pt x="2466" y="666"/>
                  </a:lnTo>
                  <a:lnTo>
                    <a:pt x="2460" y="672"/>
                  </a:lnTo>
                  <a:lnTo>
                    <a:pt x="2454" y="684"/>
                  </a:lnTo>
                  <a:lnTo>
                    <a:pt x="2442" y="690"/>
                  </a:lnTo>
                  <a:lnTo>
                    <a:pt x="2424" y="690"/>
                  </a:lnTo>
                  <a:lnTo>
                    <a:pt x="2412" y="696"/>
                  </a:lnTo>
                  <a:lnTo>
                    <a:pt x="2388" y="696"/>
                  </a:lnTo>
                  <a:lnTo>
                    <a:pt x="2376" y="690"/>
                  </a:lnTo>
                  <a:lnTo>
                    <a:pt x="2370" y="684"/>
                  </a:lnTo>
                  <a:lnTo>
                    <a:pt x="2358" y="678"/>
                  </a:lnTo>
                  <a:lnTo>
                    <a:pt x="2352" y="672"/>
                  </a:lnTo>
                  <a:lnTo>
                    <a:pt x="2346" y="672"/>
                  </a:lnTo>
                  <a:lnTo>
                    <a:pt x="2340" y="666"/>
                  </a:lnTo>
                  <a:lnTo>
                    <a:pt x="2316" y="666"/>
                  </a:lnTo>
                  <a:lnTo>
                    <a:pt x="2304" y="672"/>
                  </a:lnTo>
                  <a:lnTo>
                    <a:pt x="2304" y="684"/>
                  </a:lnTo>
                  <a:lnTo>
                    <a:pt x="2298" y="696"/>
                  </a:lnTo>
                  <a:lnTo>
                    <a:pt x="2298" y="708"/>
                  </a:lnTo>
                  <a:lnTo>
                    <a:pt x="2304" y="720"/>
                  </a:lnTo>
                  <a:lnTo>
                    <a:pt x="2322" y="738"/>
                  </a:lnTo>
                  <a:lnTo>
                    <a:pt x="2334" y="744"/>
                  </a:lnTo>
                  <a:lnTo>
                    <a:pt x="2352" y="762"/>
                  </a:lnTo>
                  <a:lnTo>
                    <a:pt x="2364" y="768"/>
                  </a:lnTo>
                  <a:lnTo>
                    <a:pt x="2364" y="774"/>
                  </a:lnTo>
                  <a:lnTo>
                    <a:pt x="2358" y="780"/>
                  </a:lnTo>
                  <a:lnTo>
                    <a:pt x="2352" y="792"/>
                  </a:lnTo>
                  <a:lnTo>
                    <a:pt x="2340" y="804"/>
                  </a:lnTo>
                  <a:lnTo>
                    <a:pt x="2316" y="804"/>
                  </a:lnTo>
                  <a:lnTo>
                    <a:pt x="2316" y="810"/>
                  </a:lnTo>
                  <a:lnTo>
                    <a:pt x="2310" y="822"/>
                  </a:lnTo>
                  <a:lnTo>
                    <a:pt x="2310" y="828"/>
                  </a:lnTo>
                  <a:lnTo>
                    <a:pt x="2298" y="852"/>
                  </a:lnTo>
                  <a:lnTo>
                    <a:pt x="2286" y="858"/>
                  </a:lnTo>
                  <a:lnTo>
                    <a:pt x="2262" y="858"/>
                  </a:lnTo>
                  <a:lnTo>
                    <a:pt x="2244" y="882"/>
                  </a:lnTo>
                  <a:lnTo>
                    <a:pt x="2088" y="882"/>
                  </a:lnTo>
                  <a:lnTo>
                    <a:pt x="2070" y="894"/>
                  </a:lnTo>
                  <a:lnTo>
                    <a:pt x="2010" y="930"/>
                  </a:lnTo>
                  <a:lnTo>
                    <a:pt x="1992" y="942"/>
                  </a:lnTo>
                  <a:lnTo>
                    <a:pt x="1986" y="948"/>
                  </a:lnTo>
                  <a:lnTo>
                    <a:pt x="1968" y="948"/>
                  </a:lnTo>
                  <a:lnTo>
                    <a:pt x="1962" y="942"/>
                  </a:lnTo>
                  <a:lnTo>
                    <a:pt x="1956" y="942"/>
                  </a:lnTo>
                  <a:lnTo>
                    <a:pt x="1950" y="930"/>
                  </a:lnTo>
                  <a:lnTo>
                    <a:pt x="1950" y="924"/>
                  </a:lnTo>
                  <a:lnTo>
                    <a:pt x="1938" y="924"/>
                  </a:lnTo>
                  <a:lnTo>
                    <a:pt x="1926" y="930"/>
                  </a:lnTo>
                  <a:lnTo>
                    <a:pt x="1914" y="930"/>
                  </a:lnTo>
                  <a:lnTo>
                    <a:pt x="1908" y="936"/>
                  </a:lnTo>
                  <a:lnTo>
                    <a:pt x="1896" y="936"/>
                  </a:lnTo>
                  <a:lnTo>
                    <a:pt x="1890" y="930"/>
                  </a:lnTo>
                  <a:lnTo>
                    <a:pt x="1866" y="918"/>
                  </a:lnTo>
                  <a:lnTo>
                    <a:pt x="1848" y="912"/>
                  </a:lnTo>
                  <a:lnTo>
                    <a:pt x="1800" y="912"/>
                  </a:lnTo>
                  <a:lnTo>
                    <a:pt x="1776" y="906"/>
                  </a:lnTo>
                  <a:lnTo>
                    <a:pt x="1764" y="900"/>
                  </a:lnTo>
                  <a:lnTo>
                    <a:pt x="1758" y="888"/>
                  </a:lnTo>
                  <a:lnTo>
                    <a:pt x="1740" y="870"/>
                  </a:lnTo>
                  <a:lnTo>
                    <a:pt x="1728" y="870"/>
                  </a:lnTo>
                  <a:lnTo>
                    <a:pt x="1710" y="864"/>
                  </a:lnTo>
                  <a:lnTo>
                    <a:pt x="1656" y="864"/>
                  </a:lnTo>
                  <a:lnTo>
                    <a:pt x="1650" y="858"/>
                  </a:lnTo>
                  <a:lnTo>
                    <a:pt x="1644" y="858"/>
                  </a:lnTo>
                  <a:lnTo>
                    <a:pt x="1632" y="852"/>
                  </a:lnTo>
                  <a:lnTo>
                    <a:pt x="1620" y="852"/>
                  </a:lnTo>
                  <a:lnTo>
                    <a:pt x="1614" y="858"/>
                  </a:lnTo>
                  <a:lnTo>
                    <a:pt x="1602" y="864"/>
                  </a:lnTo>
                  <a:lnTo>
                    <a:pt x="1596" y="870"/>
                  </a:lnTo>
                  <a:lnTo>
                    <a:pt x="1560" y="864"/>
                  </a:lnTo>
                  <a:lnTo>
                    <a:pt x="1512" y="864"/>
                  </a:lnTo>
                  <a:lnTo>
                    <a:pt x="1458" y="858"/>
                  </a:lnTo>
                  <a:lnTo>
                    <a:pt x="1398" y="864"/>
                  </a:lnTo>
                  <a:lnTo>
                    <a:pt x="1386" y="858"/>
                  </a:lnTo>
                  <a:lnTo>
                    <a:pt x="1380" y="846"/>
                  </a:lnTo>
                  <a:lnTo>
                    <a:pt x="1368" y="840"/>
                  </a:lnTo>
                  <a:lnTo>
                    <a:pt x="1338" y="810"/>
                  </a:lnTo>
                  <a:lnTo>
                    <a:pt x="1332" y="798"/>
                  </a:lnTo>
                  <a:lnTo>
                    <a:pt x="1290" y="756"/>
                  </a:lnTo>
                  <a:lnTo>
                    <a:pt x="1278" y="732"/>
                  </a:lnTo>
                  <a:lnTo>
                    <a:pt x="1242" y="732"/>
                  </a:lnTo>
                  <a:lnTo>
                    <a:pt x="1236" y="726"/>
                  </a:lnTo>
                  <a:lnTo>
                    <a:pt x="1224" y="726"/>
                  </a:lnTo>
                  <a:lnTo>
                    <a:pt x="1200" y="714"/>
                  </a:lnTo>
                  <a:lnTo>
                    <a:pt x="1194" y="714"/>
                  </a:lnTo>
                  <a:lnTo>
                    <a:pt x="1188" y="708"/>
                  </a:lnTo>
                  <a:lnTo>
                    <a:pt x="1182" y="708"/>
                  </a:lnTo>
                  <a:lnTo>
                    <a:pt x="1176" y="696"/>
                  </a:lnTo>
                  <a:lnTo>
                    <a:pt x="1164" y="690"/>
                  </a:lnTo>
                  <a:lnTo>
                    <a:pt x="1158" y="690"/>
                  </a:lnTo>
                  <a:lnTo>
                    <a:pt x="1146" y="684"/>
                  </a:lnTo>
                  <a:lnTo>
                    <a:pt x="1140" y="684"/>
                  </a:lnTo>
                  <a:lnTo>
                    <a:pt x="1134" y="678"/>
                  </a:lnTo>
                  <a:lnTo>
                    <a:pt x="1038" y="678"/>
                  </a:lnTo>
                  <a:lnTo>
                    <a:pt x="1014" y="672"/>
                  </a:lnTo>
                  <a:lnTo>
                    <a:pt x="996" y="666"/>
                  </a:lnTo>
                  <a:lnTo>
                    <a:pt x="990" y="666"/>
                  </a:lnTo>
                  <a:lnTo>
                    <a:pt x="978" y="660"/>
                  </a:lnTo>
                  <a:lnTo>
                    <a:pt x="966" y="660"/>
                  </a:lnTo>
                  <a:lnTo>
                    <a:pt x="954" y="654"/>
                  </a:lnTo>
                  <a:lnTo>
                    <a:pt x="948" y="648"/>
                  </a:lnTo>
                  <a:lnTo>
                    <a:pt x="942" y="636"/>
                  </a:lnTo>
                  <a:lnTo>
                    <a:pt x="936" y="618"/>
                  </a:lnTo>
                  <a:lnTo>
                    <a:pt x="936" y="606"/>
                  </a:lnTo>
                  <a:lnTo>
                    <a:pt x="948" y="594"/>
                  </a:lnTo>
                  <a:lnTo>
                    <a:pt x="948" y="588"/>
                  </a:lnTo>
                  <a:lnTo>
                    <a:pt x="942" y="582"/>
                  </a:lnTo>
                  <a:lnTo>
                    <a:pt x="936" y="570"/>
                  </a:lnTo>
                  <a:lnTo>
                    <a:pt x="930" y="564"/>
                  </a:lnTo>
                  <a:lnTo>
                    <a:pt x="930" y="552"/>
                  </a:lnTo>
                  <a:lnTo>
                    <a:pt x="924" y="540"/>
                  </a:lnTo>
                  <a:lnTo>
                    <a:pt x="912" y="528"/>
                  </a:lnTo>
                  <a:lnTo>
                    <a:pt x="888" y="510"/>
                  </a:lnTo>
                  <a:lnTo>
                    <a:pt x="876" y="492"/>
                  </a:lnTo>
                  <a:lnTo>
                    <a:pt x="870" y="480"/>
                  </a:lnTo>
                  <a:lnTo>
                    <a:pt x="852" y="462"/>
                  </a:lnTo>
                  <a:lnTo>
                    <a:pt x="834" y="456"/>
                  </a:lnTo>
                  <a:lnTo>
                    <a:pt x="822" y="450"/>
                  </a:lnTo>
                  <a:lnTo>
                    <a:pt x="810" y="450"/>
                  </a:lnTo>
                  <a:lnTo>
                    <a:pt x="804" y="444"/>
                  </a:lnTo>
                  <a:lnTo>
                    <a:pt x="786" y="432"/>
                  </a:lnTo>
                  <a:lnTo>
                    <a:pt x="750" y="444"/>
                  </a:lnTo>
                  <a:lnTo>
                    <a:pt x="726" y="420"/>
                  </a:lnTo>
                  <a:lnTo>
                    <a:pt x="720" y="408"/>
                  </a:lnTo>
                  <a:lnTo>
                    <a:pt x="708" y="408"/>
                  </a:lnTo>
                  <a:lnTo>
                    <a:pt x="696" y="402"/>
                  </a:lnTo>
                  <a:lnTo>
                    <a:pt x="684" y="402"/>
                  </a:lnTo>
                  <a:lnTo>
                    <a:pt x="672" y="396"/>
                  </a:lnTo>
                  <a:lnTo>
                    <a:pt x="672" y="378"/>
                  </a:lnTo>
                  <a:lnTo>
                    <a:pt x="648" y="378"/>
                  </a:lnTo>
                  <a:lnTo>
                    <a:pt x="654" y="372"/>
                  </a:lnTo>
                  <a:lnTo>
                    <a:pt x="654" y="360"/>
                  </a:lnTo>
                  <a:lnTo>
                    <a:pt x="648" y="354"/>
                  </a:lnTo>
                  <a:lnTo>
                    <a:pt x="612" y="354"/>
                  </a:lnTo>
                  <a:lnTo>
                    <a:pt x="600" y="348"/>
                  </a:lnTo>
                  <a:lnTo>
                    <a:pt x="582" y="348"/>
                  </a:lnTo>
                  <a:lnTo>
                    <a:pt x="576" y="354"/>
                  </a:lnTo>
                  <a:lnTo>
                    <a:pt x="576" y="360"/>
                  </a:lnTo>
                  <a:lnTo>
                    <a:pt x="594" y="378"/>
                  </a:lnTo>
                  <a:lnTo>
                    <a:pt x="594" y="390"/>
                  </a:lnTo>
                  <a:lnTo>
                    <a:pt x="588" y="396"/>
                  </a:lnTo>
                  <a:lnTo>
                    <a:pt x="546" y="396"/>
                  </a:lnTo>
                  <a:lnTo>
                    <a:pt x="534" y="408"/>
                  </a:lnTo>
                  <a:lnTo>
                    <a:pt x="534" y="426"/>
                  </a:lnTo>
                  <a:lnTo>
                    <a:pt x="546" y="450"/>
                  </a:lnTo>
                  <a:lnTo>
                    <a:pt x="558" y="462"/>
                  </a:lnTo>
                  <a:lnTo>
                    <a:pt x="570" y="486"/>
                  </a:lnTo>
                  <a:lnTo>
                    <a:pt x="570" y="504"/>
                  </a:lnTo>
                  <a:lnTo>
                    <a:pt x="564" y="510"/>
                  </a:lnTo>
                  <a:lnTo>
                    <a:pt x="546" y="510"/>
                  </a:lnTo>
                  <a:lnTo>
                    <a:pt x="528" y="528"/>
                  </a:lnTo>
                  <a:lnTo>
                    <a:pt x="516" y="516"/>
                  </a:lnTo>
                  <a:lnTo>
                    <a:pt x="468" y="516"/>
                  </a:lnTo>
                  <a:lnTo>
                    <a:pt x="444" y="504"/>
                  </a:lnTo>
                  <a:lnTo>
                    <a:pt x="432" y="504"/>
                  </a:lnTo>
                  <a:lnTo>
                    <a:pt x="420" y="498"/>
                  </a:lnTo>
                  <a:lnTo>
                    <a:pt x="408" y="498"/>
                  </a:lnTo>
                  <a:lnTo>
                    <a:pt x="408" y="636"/>
                  </a:lnTo>
                  <a:lnTo>
                    <a:pt x="414" y="636"/>
                  </a:lnTo>
                  <a:lnTo>
                    <a:pt x="420" y="642"/>
                  </a:lnTo>
                  <a:lnTo>
                    <a:pt x="426" y="642"/>
                  </a:lnTo>
                  <a:lnTo>
                    <a:pt x="432" y="648"/>
                  </a:lnTo>
                  <a:lnTo>
                    <a:pt x="432" y="660"/>
                  </a:lnTo>
                  <a:lnTo>
                    <a:pt x="426" y="666"/>
                  </a:lnTo>
                  <a:lnTo>
                    <a:pt x="420" y="666"/>
                  </a:lnTo>
                  <a:lnTo>
                    <a:pt x="408" y="654"/>
                  </a:lnTo>
                  <a:lnTo>
                    <a:pt x="390" y="666"/>
                  </a:lnTo>
                  <a:lnTo>
                    <a:pt x="384" y="660"/>
                  </a:lnTo>
                  <a:lnTo>
                    <a:pt x="378" y="648"/>
                  </a:lnTo>
                  <a:lnTo>
                    <a:pt x="372" y="642"/>
                  </a:lnTo>
                  <a:lnTo>
                    <a:pt x="360" y="642"/>
                  </a:lnTo>
                  <a:lnTo>
                    <a:pt x="324" y="660"/>
                  </a:lnTo>
                  <a:lnTo>
                    <a:pt x="312" y="660"/>
                  </a:lnTo>
                  <a:lnTo>
                    <a:pt x="300" y="666"/>
                  </a:lnTo>
                  <a:lnTo>
                    <a:pt x="288" y="666"/>
                  </a:lnTo>
                  <a:lnTo>
                    <a:pt x="276" y="672"/>
                  </a:lnTo>
                  <a:lnTo>
                    <a:pt x="270" y="678"/>
                  </a:lnTo>
                  <a:lnTo>
                    <a:pt x="270" y="684"/>
                  </a:lnTo>
                  <a:lnTo>
                    <a:pt x="276" y="690"/>
                  </a:lnTo>
                  <a:lnTo>
                    <a:pt x="288" y="696"/>
                  </a:lnTo>
                  <a:lnTo>
                    <a:pt x="306" y="696"/>
                  </a:lnTo>
                  <a:lnTo>
                    <a:pt x="306" y="726"/>
                  </a:lnTo>
                  <a:lnTo>
                    <a:pt x="318" y="750"/>
                  </a:lnTo>
                  <a:lnTo>
                    <a:pt x="360" y="792"/>
                  </a:lnTo>
                  <a:lnTo>
                    <a:pt x="366" y="804"/>
                  </a:lnTo>
                  <a:lnTo>
                    <a:pt x="378" y="810"/>
                  </a:lnTo>
                  <a:lnTo>
                    <a:pt x="378" y="822"/>
                  </a:lnTo>
                  <a:lnTo>
                    <a:pt x="360" y="822"/>
                  </a:lnTo>
                  <a:lnTo>
                    <a:pt x="354" y="828"/>
                  </a:lnTo>
                  <a:lnTo>
                    <a:pt x="354" y="834"/>
                  </a:lnTo>
                  <a:lnTo>
                    <a:pt x="372" y="852"/>
                  </a:lnTo>
                  <a:lnTo>
                    <a:pt x="348" y="852"/>
                  </a:lnTo>
                  <a:lnTo>
                    <a:pt x="348" y="864"/>
                  </a:lnTo>
                  <a:lnTo>
                    <a:pt x="354" y="870"/>
                  </a:lnTo>
                  <a:lnTo>
                    <a:pt x="354" y="882"/>
                  </a:lnTo>
                  <a:lnTo>
                    <a:pt x="372" y="900"/>
                  </a:lnTo>
                  <a:lnTo>
                    <a:pt x="372" y="912"/>
                  </a:lnTo>
                  <a:lnTo>
                    <a:pt x="366" y="918"/>
                  </a:lnTo>
                  <a:lnTo>
                    <a:pt x="342" y="918"/>
                  </a:lnTo>
                  <a:lnTo>
                    <a:pt x="294" y="936"/>
                  </a:lnTo>
                  <a:lnTo>
                    <a:pt x="282" y="948"/>
                  </a:lnTo>
                  <a:lnTo>
                    <a:pt x="270" y="954"/>
                  </a:lnTo>
                  <a:lnTo>
                    <a:pt x="264" y="960"/>
                  </a:lnTo>
                  <a:lnTo>
                    <a:pt x="264" y="978"/>
                  </a:lnTo>
                  <a:lnTo>
                    <a:pt x="258" y="990"/>
                  </a:lnTo>
                  <a:lnTo>
                    <a:pt x="252" y="996"/>
                  </a:lnTo>
                  <a:lnTo>
                    <a:pt x="234" y="996"/>
                  </a:lnTo>
                  <a:lnTo>
                    <a:pt x="216" y="990"/>
                  </a:lnTo>
                  <a:lnTo>
                    <a:pt x="186" y="990"/>
                  </a:lnTo>
                  <a:lnTo>
                    <a:pt x="168" y="1008"/>
                  </a:lnTo>
                  <a:lnTo>
                    <a:pt x="162" y="1020"/>
                  </a:lnTo>
                  <a:lnTo>
                    <a:pt x="162" y="1044"/>
                  </a:lnTo>
                  <a:lnTo>
                    <a:pt x="156" y="1050"/>
                  </a:lnTo>
                  <a:lnTo>
                    <a:pt x="126" y="1044"/>
                  </a:lnTo>
                  <a:lnTo>
                    <a:pt x="114" y="1050"/>
                  </a:lnTo>
                  <a:lnTo>
                    <a:pt x="108" y="1044"/>
                  </a:lnTo>
                  <a:lnTo>
                    <a:pt x="102" y="1032"/>
                  </a:lnTo>
                  <a:lnTo>
                    <a:pt x="96" y="1026"/>
                  </a:lnTo>
                  <a:lnTo>
                    <a:pt x="84" y="1026"/>
                  </a:lnTo>
                  <a:lnTo>
                    <a:pt x="72" y="1038"/>
                  </a:lnTo>
                  <a:lnTo>
                    <a:pt x="48" y="1038"/>
                  </a:lnTo>
                  <a:lnTo>
                    <a:pt x="48" y="1056"/>
                  </a:lnTo>
                  <a:lnTo>
                    <a:pt x="36" y="1062"/>
                  </a:lnTo>
                  <a:lnTo>
                    <a:pt x="30" y="1068"/>
                  </a:lnTo>
                  <a:lnTo>
                    <a:pt x="18" y="1068"/>
                  </a:lnTo>
                  <a:lnTo>
                    <a:pt x="6" y="1074"/>
                  </a:lnTo>
                  <a:lnTo>
                    <a:pt x="0" y="1080"/>
                  </a:lnTo>
                  <a:lnTo>
                    <a:pt x="0" y="1086"/>
                  </a:lnTo>
                  <a:lnTo>
                    <a:pt x="12" y="1092"/>
                  </a:lnTo>
                  <a:lnTo>
                    <a:pt x="18" y="1104"/>
                  </a:lnTo>
                  <a:lnTo>
                    <a:pt x="18" y="1116"/>
                  </a:lnTo>
                  <a:lnTo>
                    <a:pt x="0" y="1116"/>
                  </a:lnTo>
                  <a:lnTo>
                    <a:pt x="0" y="1140"/>
                  </a:lnTo>
                  <a:lnTo>
                    <a:pt x="18" y="1140"/>
                  </a:lnTo>
                  <a:lnTo>
                    <a:pt x="18" y="1152"/>
                  </a:lnTo>
                  <a:lnTo>
                    <a:pt x="12" y="1164"/>
                  </a:lnTo>
                  <a:lnTo>
                    <a:pt x="12" y="1176"/>
                  </a:lnTo>
                  <a:lnTo>
                    <a:pt x="24" y="1188"/>
                  </a:lnTo>
                  <a:lnTo>
                    <a:pt x="36" y="1188"/>
                  </a:lnTo>
                  <a:lnTo>
                    <a:pt x="42" y="1182"/>
                  </a:lnTo>
                  <a:lnTo>
                    <a:pt x="66" y="1182"/>
                  </a:lnTo>
                  <a:lnTo>
                    <a:pt x="78" y="1188"/>
                  </a:lnTo>
                  <a:lnTo>
                    <a:pt x="84" y="1188"/>
                  </a:lnTo>
                  <a:lnTo>
                    <a:pt x="96" y="1194"/>
                  </a:lnTo>
                  <a:lnTo>
                    <a:pt x="102" y="1200"/>
                  </a:lnTo>
                  <a:lnTo>
                    <a:pt x="102" y="1242"/>
                  </a:lnTo>
                  <a:lnTo>
                    <a:pt x="114" y="1266"/>
                  </a:lnTo>
                  <a:lnTo>
                    <a:pt x="120" y="1272"/>
                  </a:lnTo>
                  <a:lnTo>
                    <a:pt x="126" y="1272"/>
                  </a:lnTo>
                  <a:lnTo>
                    <a:pt x="138" y="1284"/>
                  </a:lnTo>
                  <a:lnTo>
                    <a:pt x="132" y="1290"/>
                  </a:lnTo>
                  <a:lnTo>
                    <a:pt x="102" y="1290"/>
                  </a:lnTo>
                  <a:lnTo>
                    <a:pt x="96" y="1296"/>
                  </a:lnTo>
                  <a:lnTo>
                    <a:pt x="96" y="1308"/>
                  </a:lnTo>
                  <a:lnTo>
                    <a:pt x="108" y="1314"/>
                  </a:lnTo>
                  <a:lnTo>
                    <a:pt x="114" y="1320"/>
                  </a:lnTo>
                  <a:lnTo>
                    <a:pt x="162" y="1320"/>
                  </a:lnTo>
                  <a:lnTo>
                    <a:pt x="168" y="1332"/>
                  </a:lnTo>
                  <a:lnTo>
                    <a:pt x="180" y="1332"/>
                  </a:lnTo>
                  <a:lnTo>
                    <a:pt x="192" y="1338"/>
                  </a:lnTo>
                  <a:lnTo>
                    <a:pt x="204" y="1350"/>
                  </a:lnTo>
                  <a:lnTo>
                    <a:pt x="216" y="1374"/>
                  </a:lnTo>
                  <a:lnTo>
                    <a:pt x="216" y="1398"/>
                  </a:lnTo>
                  <a:lnTo>
                    <a:pt x="252" y="1410"/>
                  </a:lnTo>
                  <a:lnTo>
                    <a:pt x="264" y="1404"/>
                  </a:lnTo>
                  <a:lnTo>
                    <a:pt x="264" y="1410"/>
                  </a:lnTo>
                  <a:lnTo>
                    <a:pt x="270" y="1416"/>
                  </a:lnTo>
                  <a:lnTo>
                    <a:pt x="276" y="1428"/>
                  </a:lnTo>
                  <a:lnTo>
                    <a:pt x="288" y="1434"/>
                  </a:lnTo>
                  <a:lnTo>
                    <a:pt x="366" y="1434"/>
                  </a:lnTo>
                  <a:lnTo>
                    <a:pt x="378" y="1428"/>
                  </a:lnTo>
                  <a:lnTo>
                    <a:pt x="384" y="1416"/>
                  </a:lnTo>
                  <a:lnTo>
                    <a:pt x="402" y="1410"/>
                  </a:lnTo>
                  <a:lnTo>
                    <a:pt x="426" y="1398"/>
                  </a:lnTo>
                  <a:lnTo>
                    <a:pt x="438" y="1398"/>
                  </a:lnTo>
                  <a:lnTo>
                    <a:pt x="456" y="1410"/>
                  </a:lnTo>
                  <a:lnTo>
                    <a:pt x="480" y="1434"/>
                  </a:lnTo>
                  <a:lnTo>
                    <a:pt x="522" y="1434"/>
                  </a:lnTo>
                  <a:lnTo>
                    <a:pt x="522" y="1494"/>
                  </a:lnTo>
                  <a:lnTo>
                    <a:pt x="516" y="1500"/>
                  </a:lnTo>
                  <a:lnTo>
                    <a:pt x="498" y="1500"/>
                  </a:lnTo>
                  <a:lnTo>
                    <a:pt x="498" y="1506"/>
                  </a:lnTo>
                  <a:lnTo>
                    <a:pt x="504" y="1512"/>
                  </a:lnTo>
                  <a:lnTo>
                    <a:pt x="504" y="1536"/>
                  </a:lnTo>
                  <a:lnTo>
                    <a:pt x="498" y="1548"/>
                  </a:lnTo>
                  <a:lnTo>
                    <a:pt x="486" y="1554"/>
                  </a:lnTo>
                  <a:lnTo>
                    <a:pt x="456" y="1554"/>
                  </a:lnTo>
                  <a:lnTo>
                    <a:pt x="474" y="1578"/>
                  </a:lnTo>
                  <a:lnTo>
                    <a:pt x="456" y="1584"/>
                  </a:lnTo>
                  <a:lnTo>
                    <a:pt x="456" y="1608"/>
                  </a:lnTo>
                  <a:lnTo>
                    <a:pt x="480" y="1620"/>
                  </a:lnTo>
                  <a:lnTo>
                    <a:pt x="492" y="1620"/>
                  </a:lnTo>
                  <a:lnTo>
                    <a:pt x="498" y="1626"/>
                  </a:lnTo>
                  <a:lnTo>
                    <a:pt x="504" y="1638"/>
                  </a:lnTo>
                  <a:lnTo>
                    <a:pt x="522" y="1656"/>
                  </a:lnTo>
                  <a:lnTo>
                    <a:pt x="522" y="1668"/>
                  </a:lnTo>
                  <a:lnTo>
                    <a:pt x="510" y="1674"/>
                  </a:lnTo>
                  <a:lnTo>
                    <a:pt x="504" y="1680"/>
                  </a:lnTo>
                  <a:lnTo>
                    <a:pt x="498" y="1680"/>
                  </a:lnTo>
                  <a:lnTo>
                    <a:pt x="486" y="1698"/>
                  </a:lnTo>
                  <a:lnTo>
                    <a:pt x="474" y="1686"/>
                  </a:lnTo>
                  <a:lnTo>
                    <a:pt x="474" y="1668"/>
                  </a:lnTo>
                  <a:lnTo>
                    <a:pt x="462" y="1668"/>
                  </a:lnTo>
                  <a:lnTo>
                    <a:pt x="456" y="1674"/>
                  </a:lnTo>
                  <a:lnTo>
                    <a:pt x="450" y="1674"/>
                  </a:lnTo>
                  <a:lnTo>
                    <a:pt x="450" y="1692"/>
                  </a:lnTo>
                  <a:lnTo>
                    <a:pt x="456" y="1698"/>
                  </a:lnTo>
                  <a:lnTo>
                    <a:pt x="462" y="1710"/>
                  </a:lnTo>
                  <a:lnTo>
                    <a:pt x="474" y="1722"/>
                  </a:lnTo>
                  <a:lnTo>
                    <a:pt x="480" y="1722"/>
                  </a:lnTo>
                  <a:lnTo>
                    <a:pt x="480" y="1734"/>
                  </a:lnTo>
                  <a:lnTo>
                    <a:pt x="474" y="1740"/>
                  </a:lnTo>
                  <a:lnTo>
                    <a:pt x="474" y="1758"/>
                  </a:lnTo>
                  <a:lnTo>
                    <a:pt x="480" y="1764"/>
                  </a:lnTo>
                  <a:lnTo>
                    <a:pt x="510" y="1764"/>
                  </a:lnTo>
                  <a:lnTo>
                    <a:pt x="516" y="1776"/>
                  </a:lnTo>
                  <a:lnTo>
                    <a:pt x="528" y="1788"/>
                  </a:lnTo>
                  <a:lnTo>
                    <a:pt x="540" y="1794"/>
                  </a:lnTo>
                  <a:lnTo>
                    <a:pt x="552" y="1794"/>
                  </a:lnTo>
                  <a:lnTo>
                    <a:pt x="558" y="1800"/>
                  </a:lnTo>
                  <a:lnTo>
                    <a:pt x="564" y="1800"/>
                  </a:lnTo>
                  <a:lnTo>
                    <a:pt x="582" y="1818"/>
                  </a:lnTo>
                  <a:lnTo>
                    <a:pt x="600" y="1812"/>
                  </a:lnTo>
                  <a:lnTo>
                    <a:pt x="600" y="1830"/>
                  </a:lnTo>
                  <a:lnTo>
                    <a:pt x="612" y="1836"/>
                  </a:lnTo>
                  <a:lnTo>
                    <a:pt x="624" y="1836"/>
                  </a:lnTo>
                  <a:lnTo>
                    <a:pt x="666" y="1872"/>
                  </a:lnTo>
                  <a:lnTo>
                    <a:pt x="690" y="1854"/>
                  </a:lnTo>
                  <a:lnTo>
                    <a:pt x="696" y="1848"/>
                  </a:lnTo>
                  <a:lnTo>
                    <a:pt x="708" y="1842"/>
                  </a:lnTo>
                  <a:lnTo>
                    <a:pt x="720" y="1842"/>
                  </a:lnTo>
                  <a:lnTo>
                    <a:pt x="732" y="1848"/>
                  </a:lnTo>
                  <a:lnTo>
                    <a:pt x="744" y="1860"/>
                  </a:lnTo>
                  <a:lnTo>
                    <a:pt x="750" y="1872"/>
                  </a:lnTo>
                  <a:lnTo>
                    <a:pt x="762" y="1878"/>
                  </a:lnTo>
                  <a:lnTo>
                    <a:pt x="780" y="1896"/>
                  </a:lnTo>
                  <a:lnTo>
                    <a:pt x="822" y="1902"/>
                  </a:lnTo>
                  <a:lnTo>
                    <a:pt x="828" y="1914"/>
                  </a:lnTo>
                  <a:lnTo>
                    <a:pt x="834" y="1920"/>
                  </a:lnTo>
                  <a:lnTo>
                    <a:pt x="840" y="1932"/>
                  </a:lnTo>
                  <a:lnTo>
                    <a:pt x="846" y="1938"/>
                  </a:lnTo>
                  <a:lnTo>
                    <a:pt x="846" y="1950"/>
                  </a:lnTo>
                  <a:lnTo>
                    <a:pt x="858" y="1950"/>
                  </a:lnTo>
                  <a:lnTo>
                    <a:pt x="858" y="1944"/>
                  </a:lnTo>
                  <a:lnTo>
                    <a:pt x="864" y="1938"/>
                  </a:lnTo>
                  <a:lnTo>
                    <a:pt x="870" y="1926"/>
                  </a:lnTo>
                  <a:lnTo>
                    <a:pt x="882" y="1926"/>
                  </a:lnTo>
                  <a:lnTo>
                    <a:pt x="888" y="1932"/>
                  </a:lnTo>
                  <a:lnTo>
                    <a:pt x="894" y="1944"/>
                  </a:lnTo>
                  <a:lnTo>
                    <a:pt x="894" y="1962"/>
                  </a:lnTo>
                  <a:lnTo>
                    <a:pt x="924" y="1992"/>
                  </a:lnTo>
                  <a:lnTo>
                    <a:pt x="936" y="1998"/>
                  </a:lnTo>
                  <a:lnTo>
                    <a:pt x="942" y="1992"/>
                  </a:lnTo>
                  <a:lnTo>
                    <a:pt x="954" y="1986"/>
                  </a:lnTo>
                  <a:lnTo>
                    <a:pt x="960" y="1986"/>
                  </a:lnTo>
                  <a:lnTo>
                    <a:pt x="966" y="1992"/>
                  </a:lnTo>
                  <a:lnTo>
                    <a:pt x="966" y="1998"/>
                  </a:lnTo>
                  <a:lnTo>
                    <a:pt x="960" y="2004"/>
                  </a:lnTo>
                  <a:lnTo>
                    <a:pt x="960" y="2010"/>
                  </a:lnTo>
                  <a:lnTo>
                    <a:pt x="966" y="2010"/>
                  </a:lnTo>
                  <a:lnTo>
                    <a:pt x="972" y="2016"/>
                  </a:lnTo>
                  <a:lnTo>
                    <a:pt x="990" y="2022"/>
                  </a:lnTo>
                  <a:lnTo>
                    <a:pt x="1002" y="2022"/>
                  </a:lnTo>
                  <a:lnTo>
                    <a:pt x="1008" y="2016"/>
                  </a:lnTo>
                  <a:lnTo>
                    <a:pt x="1014" y="2016"/>
                  </a:lnTo>
                  <a:lnTo>
                    <a:pt x="1014" y="2034"/>
                  </a:lnTo>
                  <a:lnTo>
                    <a:pt x="1020" y="2040"/>
                  </a:lnTo>
                  <a:lnTo>
                    <a:pt x="1032" y="2040"/>
                  </a:lnTo>
                  <a:lnTo>
                    <a:pt x="1044" y="2028"/>
                  </a:lnTo>
                  <a:lnTo>
                    <a:pt x="1044" y="2022"/>
                  </a:lnTo>
                  <a:lnTo>
                    <a:pt x="1044" y="2034"/>
                  </a:lnTo>
                  <a:lnTo>
                    <a:pt x="1050" y="2040"/>
                  </a:lnTo>
                  <a:lnTo>
                    <a:pt x="1068" y="2040"/>
                  </a:lnTo>
                  <a:lnTo>
                    <a:pt x="1074" y="2034"/>
                  </a:lnTo>
                  <a:lnTo>
                    <a:pt x="1074" y="2028"/>
                  </a:lnTo>
                  <a:lnTo>
                    <a:pt x="1086" y="2034"/>
                  </a:lnTo>
                  <a:lnTo>
                    <a:pt x="1092" y="2040"/>
                  </a:lnTo>
                  <a:lnTo>
                    <a:pt x="1110" y="2046"/>
                  </a:lnTo>
                  <a:lnTo>
                    <a:pt x="1134" y="2058"/>
                  </a:lnTo>
                  <a:lnTo>
                    <a:pt x="1158" y="2058"/>
                  </a:lnTo>
                  <a:lnTo>
                    <a:pt x="1176" y="2040"/>
                  </a:lnTo>
                  <a:lnTo>
                    <a:pt x="1194" y="2034"/>
                  </a:lnTo>
                  <a:lnTo>
                    <a:pt x="1206" y="2028"/>
                  </a:lnTo>
                  <a:lnTo>
                    <a:pt x="1212" y="2028"/>
                  </a:lnTo>
                  <a:lnTo>
                    <a:pt x="1224" y="2034"/>
                  </a:lnTo>
                  <a:lnTo>
                    <a:pt x="1230" y="2040"/>
                  </a:lnTo>
                  <a:lnTo>
                    <a:pt x="1230" y="2088"/>
                  </a:lnTo>
                  <a:lnTo>
                    <a:pt x="1236" y="2094"/>
                  </a:lnTo>
                  <a:lnTo>
                    <a:pt x="1242" y="2094"/>
                  </a:lnTo>
                  <a:lnTo>
                    <a:pt x="1242" y="2088"/>
                  </a:lnTo>
                  <a:lnTo>
                    <a:pt x="1248" y="2082"/>
                  </a:lnTo>
                  <a:lnTo>
                    <a:pt x="1254" y="2070"/>
                  </a:lnTo>
                  <a:lnTo>
                    <a:pt x="1266" y="2052"/>
                  </a:lnTo>
                  <a:lnTo>
                    <a:pt x="1272" y="2040"/>
                  </a:lnTo>
                  <a:lnTo>
                    <a:pt x="1284" y="2028"/>
                  </a:lnTo>
                  <a:lnTo>
                    <a:pt x="1290" y="2016"/>
                  </a:lnTo>
                  <a:lnTo>
                    <a:pt x="1302" y="2016"/>
                  </a:lnTo>
                  <a:lnTo>
                    <a:pt x="1314" y="2022"/>
                  </a:lnTo>
                  <a:lnTo>
                    <a:pt x="1338" y="2022"/>
                  </a:lnTo>
                  <a:lnTo>
                    <a:pt x="1338" y="2046"/>
                  </a:lnTo>
                  <a:lnTo>
                    <a:pt x="1344" y="2046"/>
                  </a:lnTo>
                  <a:lnTo>
                    <a:pt x="1350" y="2040"/>
                  </a:lnTo>
                  <a:lnTo>
                    <a:pt x="1362" y="2034"/>
                  </a:lnTo>
                  <a:lnTo>
                    <a:pt x="1374" y="2034"/>
                  </a:lnTo>
                  <a:lnTo>
                    <a:pt x="1386" y="2028"/>
                  </a:lnTo>
                  <a:lnTo>
                    <a:pt x="1398" y="2028"/>
                  </a:lnTo>
                  <a:lnTo>
                    <a:pt x="1410" y="2034"/>
                  </a:lnTo>
                  <a:lnTo>
                    <a:pt x="1422" y="2046"/>
                  </a:lnTo>
                  <a:lnTo>
                    <a:pt x="1428" y="2058"/>
                  </a:lnTo>
                  <a:lnTo>
                    <a:pt x="1428" y="2064"/>
                  </a:lnTo>
                  <a:lnTo>
                    <a:pt x="1482" y="2064"/>
                  </a:lnTo>
                  <a:lnTo>
                    <a:pt x="1494" y="2052"/>
                  </a:lnTo>
                  <a:lnTo>
                    <a:pt x="1494" y="2034"/>
                  </a:lnTo>
                  <a:lnTo>
                    <a:pt x="1488" y="2022"/>
                  </a:lnTo>
                  <a:lnTo>
                    <a:pt x="1518" y="2022"/>
                  </a:lnTo>
                  <a:lnTo>
                    <a:pt x="1524" y="2016"/>
                  </a:lnTo>
                  <a:lnTo>
                    <a:pt x="1524" y="1992"/>
                  </a:lnTo>
                  <a:lnTo>
                    <a:pt x="1518" y="1986"/>
                  </a:lnTo>
                  <a:lnTo>
                    <a:pt x="1518" y="1980"/>
                  </a:lnTo>
                  <a:lnTo>
                    <a:pt x="1554" y="1980"/>
                  </a:lnTo>
                  <a:lnTo>
                    <a:pt x="1578" y="1956"/>
                  </a:lnTo>
                  <a:lnTo>
                    <a:pt x="1590" y="1950"/>
                  </a:lnTo>
                  <a:lnTo>
                    <a:pt x="1602" y="1938"/>
                  </a:lnTo>
                  <a:lnTo>
                    <a:pt x="1620" y="1938"/>
                  </a:lnTo>
                  <a:lnTo>
                    <a:pt x="1632" y="1944"/>
                  </a:lnTo>
                  <a:lnTo>
                    <a:pt x="1650" y="1956"/>
                  </a:lnTo>
                  <a:lnTo>
                    <a:pt x="1668" y="1956"/>
                  </a:lnTo>
                  <a:lnTo>
                    <a:pt x="1668" y="1932"/>
                  </a:lnTo>
                  <a:lnTo>
                    <a:pt x="1680" y="1920"/>
                  </a:lnTo>
                  <a:lnTo>
                    <a:pt x="1716" y="1938"/>
                  </a:lnTo>
                  <a:lnTo>
                    <a:pt x="1722" y="1944"/>
                  </a:lnTo>
                  <a:lnTo>
                    <a:pt x="1710" y="1956"/>
                  </a:lnTo>
                  <a:lnTo>
                    <a:pt x="1704" y="1956"/>
                  </a:lnTo>
                  <a:lnTo>
                    <a:pt x="1710" y="1962"/>
                  </a:lnTo>
                  <a:lnTo>
                    <a:pt x="1740" y="1962"/>
                  </a:lnTo>
                  <a:lnTo>
                    <a:pt x="1758" y="1992"/>
                  </a:lnTo>
                  <a:lnTo>
                    <a:pt x="1752" y="1992"/>
                  </a:lnTo>
                  <a:lnTo>
                    <a:pt x="1740" y="2004"/>
                  </a:lnTo>
                  <a:lnTo>
                    <a:pt x="1740" y="2010"/>
                  </a:lnTo>
                  <a:lnTo>
                    <a:pt x="1806" y="2010"/>
                  </a:lnTo>
                  <a:lnTo>
                    <a:pt x="1812" y="2016"/>
                  </a:lnTo>
                  <a:lnTo>
                    <a:pt x="1818" y="2016"/>
                  </a:lnTo>
                  <a:lnTo>
                    <a:pt x="1824" y="1998"/>
                  </a:lnTo>
                  <a:lnTo>
                    <a:pt x="1830" y="1998"/>
                  </a:lnTo>
                  <a:lnTo>
                    <a:pt x="1836" y="2004"/>
                  </a:lnTo>
                  <a:lnTo>
                    <a:pt x="1842" y="2016"/>
                  </a:lnTo>
                  <a:lnTo>
                    <a:pt x="1854" y="2022"/>
                  </a:lnTo>
                  <a:lnTo>
                    <a:pt x="1872" y="2058"/>
                  </a:lnTo>
                  <a:lnTo>
                    <a:pt x="1878" y="2064"/>
                  </a:lnTo>
                  <a:lnTo>
                    <a:pt x="1878" y="2070"/>
                  </a:lnTo>
                  <a:lnTo>
                    <a:pt x="1914" y="2070"/>
                  </a:lnTo>
                  <a:lnTo>
                    <a:pt x="1920" y="2076"/>
                  </a:lnTo>
                  <a:lnTo>
                    <a:pt x="1920" y="2106"/>
                  </a:lnTo>
                  <a:lnTo>
                    <a:pt x="1932" y="2130"/>
                  </a:lnTo>
                  <a:lnTo>
                    <a:pt x="1944" y="2190"/>
                  </a:lnTo>
                  <a:lnTo>
                    <a:pt x="1932" y="2190"/>
                  </a:lnTo>
                  <a:lnTo>
                    <a:pt x="1926" y="2196"/>
                  </a:lnTo>
                  <a:lnTo>
                    <a:pt x="1914" y="2196"/>
                  </a:lnTo>
                  <a:lnTo>
                    <a:pt x="1932" y="2214"/>
                  </a:lnTo>
                  <a:lnTo>
                    <a:pt x="1932" y="2220"/>
                  </a:lnTo>
                  <a:lnTo>
                    <a:pt x="1926" y="2232"/>
                  </a:lnTo>
                  <a:lnTo>
                    <a:pt x="1920" y="2238"/>
                  </a:lnTo>
                  <a:lnTo>
                    <a:pt x="1908" y="2238"/>
                  </a:lnTo>
                  <a:lnTo>
                    <a:pt x="1902" y="2232"/>
                  </a:lnTo>
                  <a:lnTo>
                    <a:pt x="1902" y="2268"/>
                  </a:lnTo>
                  <a:lnTo>
                    <a:pt x="1896" y="2274"/>
                  </a:lnTo>
                  <a:lnTo>
                    <a:pt x="1884" y="2274"/>
                  </a:lnTo>
                  <a:lnTo>
                    <a:pt x="1890" y="2304"/>
                  </a:lnTo>
                  <a:lnTo>
                    <a:pt x="1878" y="2304"/>
                  </a:lnTo>
                  <a:lnTo>
                    <a:pt x="1878" y="2322"/>
                  </a:lnTo>
                  <a:lnTo>
                    <a:pt x="1896" y="2340"/>
                  </a:lnTo>
                  <a:lnTo>
                    <a:pt x="1902" y="2352"/>
                  </a:lnTo>
                  <a:lnTo>
                    <a:pt x="1890" y="2370"/>
                  </a:lnTo>
                  <a:lnTo>
                    <a:pt x="1902" y="2364"/>
                  </a:lnTo>
                  <a:lnTo>
                    <a:pt x="1908" y="2358"/>
                  </a:lnTo>
                  <a:lnTo>
                    <a:pt x="1920" y="2358"/>
                  </a:lnTo>
                  <a:lnTo>
                    <a:pt x="1926" y="2352"/>
                  </a:lnTo>
                  <a:lnTo>
                    <a:pt x="1986" y="2352"/>
                  </a:lnTo>
                  <a:lnTo>
                    <a:pt x="1956" y="2376"/>
                  </a:lnTo>
                  <a:lnTo>
                    <a:pt x="1980" y="2394"/>
                  </a:lnTo>
                  <a:lnTo>
                    <a:pt x="1992" y="2436"/>
                  </a:lnTo>
                  <a:lnTo>
                    <a:pt x="2022" y="2436"/>
                  </a:lnTo>
                  <a:lnTo>
                    <a:pt x="2034" y="2442"/>
                  </a:lnTo>
                  <a:lnTo>
                    <a:pt x="2040" y="2448"/>
                  </a:lnTo>
                  <a:lnTo>
                    <a:pt x="2040" y="2454"/>
                  </a:lnTo>
                  <a:lnTo>
                    <a:pt x="2034" y="2460"/>
                  </a:lnTo>
                  <a:lnTo>
                    <a:pt x="2022" y="2460"/>
                  </a:lnTo>
                  <a:lnTo>
                    <a:pt x="2016" y="2466"/>
                  </a:lnTo>
                  <a:lnTo>
                    <a:pt x="2028" y="2478"/>
                  </a:lnTo>
                  <a:lnTo>
                    <a:pt x="2028" y="2490"/>
                  </a:lnTo>
                  <a:lnTo>
                    <a:pt x="2022" y="2496"/>
                  </a:lnTo>
                  <a:lnTo>
                    <a:pt x="2022" y="2502"/>
                  </a:lnTo>
                  <a:lnTo>
                    <a:pt x="2016" y="2514"/>
                  </a:lnTo>
                  <a:lnTo>
                    <a:pt x="2070" y="2520"/>
                  </a:lnTo>
                  <a:lnTo>
                    <a:pt x="2082" y="2550"/>
                  </a:lnTo>
                  <a:lnTo>
                    <a:pt x="2094" y="2550"/>
                  </a:lnTo>
                  <a:lnTo>
                    <a:pt x="2094" y="2568"/>
                  </a:lnTo>
                  <a:lnTo>
                    <a:pt x="2136" y="2568"/>
                  </a:lnTo>
                  <a:lnTo>
                    <a:pt x="2136" y="2562"/>
                  </a:lnTo>
                  <a:lnTo>
                    <a:pt x="2154" y="2544"/>
                  </a:lnTo>
                  <a:lnTo>
                    <a:pt x="2166" y="2544"/>
                  </a:lnTo>
                  <a:lnTo>
                    <a:pt x="2172" y="2550"/>
                  </a:lnTo>
                  <a:lnTo>
                    <a:pt x="2172" y="2592"/>
                  </a:lnTo>
                  <a:lnTo>
                    <a:pt x="2214" y="2592"/>
                  </a:lnTo>
                  <a:lnTo>
                    <a:pt x="2214" y="2556"/>
                  </a:lnTo>
                  <a:lnTo>
                    <a:pt x="2190" y="2532"/>
                  </a:lnTo>
                  <a:lnTo>
                    <a:pt x="2190" y="2490"/>
                  </a:lnTo>
                  <a:lnTo>
                    <a:pt x="2196" y="2484"/>
                  </a:lnTo>
                  <a:lnTo>
                    <a:pt x="2232" y="2490"/>
                  </a:lnTo>
                  <a:lnTo>
                    <a:pt x="2232" y="2472"/>
                  </a:lnTo>
                  <a:lnTo>
                    <a:pt x="2238" y="2460"/>
                  </a:lnTo>
                  <a:lnTo>
                    <a:pt x="2250" y="2460"/>
                  </a:lnTo>
                  <a:lnTo>
                    <a:pt x="2274" y="2484"/>
                  </a:lnTo>
                  <a:lnTo>
                    <a:pt x="2286" y="2484"/>
                  </a:lnTo>
                  <a:lnTo>
                    <a:pt x="2292" y="2478"/>
                  </a:lnTo>
                  <a:lnTo>
                    <a:pt x="2298" y="2466"/>
                  </a:lnTo>
                  <a:lnTo>
                    <a:pt x="2304" y="2460"/>
                  </a:lnTo>
                  <a:lnTo>
                    <a:pt x="2322" y="2478"/>
                  </a:lnTo>
                  <a:lnTo>
                    <a:pt x="2322" y="2460"/>
                  </a:lnTo>
                  <a:lnTo>
                    <a:pt x="2328" y="2460"/>
                  </a:lnTo>
                  <a:lnTo>
                    <a:pt x="2340" y="2478"/>
                  </a:lnTo>
                  <a:lnTo>
                    <a:pt x="2346" y="2484"/>
                  </a:lnTo>
                  <a:lnTo>
                    <a:pt x="2364" y="2484"/>
                  </a:lnTo>
                  <a:lnTo>
                    <a:pt x="2364" y="2472"/>
                  </a:lnTo>
                  <a:lnTo>
                    <a:pt x="2352" y="2460"/>
                  </a:lnTo>
                  <a:lnTo>
                    <a:pt x="2370" y="2460"/>
                  </a:lnTo>
                  <a:lnTo>
                    <a:pt x="2376" y="2466"/>
                  </a:lnTo>
                  <a:lnTo>
                    <a:pt x="2382" y="2460"/>
                  </a:lnTo>
                  <a:lnTo>
                    <a:pt x="2400" y="2460"/>
                  </a:lnTo>
                  <a:lnTo>
                    <a:pt x="2400" y="2454"/>
                  </a:lnTo>
                  <a:lnTo>
                    <a:pt x="2406" y="2442"/>
                  </a:lnTo>
                  <a:lnTo>
                    <a:pt x="2406" y="2430"/>
                  </a:lnTo>
                  <a:lnTo>
                    <a:pt x="2412" y="2424"/>
                  </a:lnTo>
                  <a:lnTo>
                    <a:pt x="2424" y="2418"/>
                  </a:lnTo>
                  <a:lnTo>
                    <a:pt x="2430" y="2412"/>
                  </a:lnTo>
                  <a:lnTo>
                    <a:pt x="2436" y="2412"/>
                  </a:lnTo>
                  <a:lnTo>
                    <a:pt x="2466" y="2448"/>
                  </a:lnTo>
                  <a:lnTo>
                    <a:pt x="2496" y="2442"/>
                  </a:lnTo>
                  <a:lnTo>
                    <a:pt x="2508" y="2454"/>
                  </a:lnTo>
                  <a:lnTo>
                    <a:pt x="2538" y="2454"/>
                  </a:lnTo>
                  <a:lnTo>
                    <a:pt x="2544" y="2460"/>
                  </a:lnTo>
                  <a:lnTo>
                    <a:pt x="2544" y="2466"/>
                  </a:lnTo>
                  <a:lnTo>
                    <a:pt x="2526" y="2484"/>
                  </a:lnTo>
                  <a:lnTo>
                    <a:pt x="2532" y="2502"/>
                  </a:lnTo>
                  <a:lnTo>
                    <a:pt x="2544" y="2508"/>
                  </a:lnTo>
                  <a:lnTo>
                    <a:pt x="2544" y="2526"/>
                  </a:lnTo>
                  <a:lnTo>
                    <a:pt x="2562" y="2526"/>
                  </a:lnTo>
                  <a:lnTo>
                    <a:pt x="2568" y="2532"/>
                  </a:lnTo>
                  <a:lnTo>
                    <a:pt x="2574" y="2544"/>
                  </a:lnTo>
                  <a:lnTo>
                    <a:pt x="2586" y="2550"/>
                  </a:lnTo>
                  <a:lnTo>
                    <a:pt x="2616" y="2550"/>
                  </a:lnTo>
                  <a:lnTo>
                    <a:pt x="2622" y="2556"/>
                  </a:lnTo>
                  <a:lnTo>
                    <a:pt x="2628" y="2556"/>
                  </a:lnTo>
                  <a:lnTo>
                    <a:pt x="2676" y="2526"/>
                  </a:lnTo>
                  <a:lnTo>
                    <a:pt x="2694" y="2538"/>
                  </a:lnTo>
                  <a:lnTo>
                    <a:pt x="2718" y="2538"/>
                  </a:lnTo>
                  <a:lnTo>
                    <a:pt x="2736" y="2544"/>
                  </a:lnTo>
                  <a:lnTo>
                    <a:pt x="2748" y="2544"/>
                  </a:lnTo>
                  <a:lnTo>
                    <a:pt x="2760" y="2550"/>
                  </a:lnTo>
                  <a:lnTo>
                    <a:pt x="2766" y="2556"/>
                  </a:lnTo>
                  <a:lnTo>
                    <a:pt x="2772" y="2568"/>
                  </a:lnTo>
                  <a:lnTo>
                    <a:pt x="2766" y="2580"/>
                  </a:lnTo>
                  <a:lnTo>
                    <a:pt x="2766" y="2604"/>
                  </a:lnTo>
                  <a:lnTo>
                    <a:pt x="2760" y="2616"/>
                  </a:lnTo>
                  <a:lnTo>
                    <a:pt x="2766" y="2628"/>
                  </a:lnTo>
                  <a:lnTo>
                    <a:pt x="2772" y="2634"/>
                  </a:lnTo>
                  <a:lnTo>
                    <a:pt x="2784" y="2640"/>
                  </a:lnTo>
                  <a:lnTo>
                    <a:pt x="2790" y="2652"/>
                  </a:lnTo>
                  <a:lnTo>
                    <a:pt x="2802" y="2658"/>
                  </a:lnTo>
                  <a:lnTo>
                    <a:pt x="2808" y="2664"/>
                  </a:lnTo>
                  <a:lnTo>
                    <a:pt x="2826" y="2664"/>
                  </a:lnTo>
                  <a:lnTo>
                    <a:pt x="2832" y="2640"/>
                  </a:lnTo>
                  <a:lnTo>
                    <a:pt x="2832" y="2634"/>
                  </a:lnTo>
                  <a:lnTo>
                    <a:pt x="2826" y="2628"/>
                  </a:lnTo>
                  <a:lnTo>
                    <a:pt x="2826" y="2586"/>
                  </a:lnTo>
                  <a:lnTo>
                    <a:pt x="2832" y="2568"/>
                  </a:lnTo>
                  <a:lnTo>
                    <a:pt x="2844" y="2556"/>
                  </a:lnTo>
                  <a:lnTo>
                    <a:pt x="2856" y="2550"/>
                  </a:lnTo>
                  <a:lnTo>
                    <a:pt x="2886" y="2550"/>
                  </a:lnTo>
                  <a:lnTo>
                    <a:pt x="2898" y="2544"/>
                  </a:lnTo>
                  <a:lnTo>
                    <a:pt x="2910" y="2544"/>
                  </a:lnTo>
                  <a:lnTo>
                    <a:pt x="2922" y="2538"/>
                  </a:lnTo>
                  <a:lnTo>
                    <a:pt x="2940" y="2538"/>
                  </a:lnTo>
                  <a:lnTo>
                    <a:pt x="2964" y="2532"/>
                  </a:lnTo>
                  <a:lnTo>
                    <a:pt x="2982" y="2526"/>
                  </a:lnTo>
                  <a:lnTo>
                    <a:pt x="3000" y="2508"/>
                  </a:lnTo>
                  <a:lnTo>
                    <a:pt x="3000" y="2466"/>
                  </a:lnTo>
                  <a:lnTo>
                    <a:pt x="3006" y="2454"/>
                  </a:lnTo>
                  <a:lnTo>
                    <a:pt x="3012" y="2448"/>
                  </a:lnTo>
                  <a:lnTo>
                    <a:pt x="3024" y="2460"/>
                  </a:lnTo>
                  <a:lnTo>
                    <a:pt x="3036" y="2484"/>
                  </a:lnTo>
                  <a:lnTo>
                    <a:pt x="3042" y="2490"/>
                  </a:lnTo>
                  <a:lnTo>
                    <a:pt x="3048" y="2490"/>
                  </a:lnTo>
                  <a:lnTo>
                    <a:pt x="3054" y="2484"/>
                  </a:lnTo>
                  <a:lnTo>
                    <a:pt x="3066" y="2478"/>
                  </a:lnTo>
                  <a:lnTo>
                    <a:pt x="3072" y="2466"/>
                  </a:lnTo>
                  <a:lnTo>
                    <a:pt x="3090" y="2448"/>
                  </a:lnTo>
                  <a:lnTo>
                    <a:pt x="3096" y="2436"/>
                  </a:lnTo>
                  <a:lnTo>
                    <a:pt x="3114" y="2454"/>
                  </a:lnTo>
                  <a:lnTo>
                    <a:pt x="3144" y="2442"/>
                  </a:lnTo>
                  <a:lnTo>
                    <a:pt x="3150" y="2442"/>
                  </a:lnTo>
                  <a:lnTo>
                    <a:pt x="3156" y="2448"/>
                  </a:lnTo>
                  <a:lnTo>
                    <a:pt x="3186" y="2448"/>
                  </a:lnTo>
                  <a:lnTo>
                    <a:pt x="3234" y="2424"/>
                  </a:lnTo>
                  <a:lnTo>
                    <a:pt x="3288" y="2370"/>
                  </a:lnTo>
                  <a:lnTo>
                    <a:pt x="3294" y="2358"/>
                  </a:lnTo>
                  <a:lnTo>
                    <a:pt x="3300" y="2352"/>
                  </a:lnTo>
                  <a:lnTo>
                    <a:pt x="3294" y="2340"/>
                  </a:lnTo>
                  <a:lnTo>
                    <a:pt x="3294" y="2334"/>
                  </a:lnTo>
                  <a:lnTo>
                    <a:pt x="3288" y="2322"/>
                  </a:lnTo>
                  <a:lnTo>
                    <a:pt x="3282" y="2316"/>
                  </a:lnTo>
                  <a:lnTo>
                    <a:pt x="3300" y="2316"/>
                  </a:lnTo>
                  <a:lnTo>
                    <a:pt x="3312" y="2286"/>
                  </a:lnTo>
                  <a:lnTo>
                    <a:pt x="3336" y="2286"/>
                  </a:lnTo>
                  <a:lnTo>
                    <a:pt x="3348" y="2250"/>
                  </a:lnTo>
                  <a:lnTo>
                    <a:pt x="3360" y="2250"/>
                  </a:lnTo>
                  <a:lnTo>
                    <a:pt x="3360" y="2208"/>
                  </a:lnTo>
                  <a:lnTo>
                    <a:pt x="3372" y="2208"/>
                  </a:lnTo>
                  <a:lnTo>
                    <a:pt x="3384" y="2196"/>
                  </a:lnTo>
                  <a:lnTo>
                    <a:pt x="3384" y="2172"/>
                  </a:lnTo>
                  <a:lnTo>
                    <a:pt x="3378" y="2160"/>
                  </a:lnTo>
                  <a:lnTo>
                    <a:pt x="3372" y="2154"/>
                  </a:lnTo>
                  <a:lnTo>
                    <a:pt x="3372" y="2142"/>
                  </a:lnTo>
                  <a:lnTo>
                    <a:pt x="3378" y="2136"/>
                  </a:lnTo>
                  <a:lnTo>
                    <a:pt x="3384" y="2136"/>
                  </a:lnTo>
                  <a:lnTo>
                    <a:pt x="3390" y="2130"/>
                  </a:lnTo>
                  <a:lnTo>
                    <a:pt x="3402" y="2124"/>
                  </a:lnTo>
                  <a:lnTo>
                    <a:pt x="3408" y="2118"/>
                  </a:lnTo>
                  <a:lnTo>
                    <a:pt x="3408" y="2094"/>
                  </a:lnTo>
                  <a:lnTo>
                    <a:pt x="3390" y="2076"/>
                  </a:lnTo>
                  <a:lnTo>
                    <a:pt x="3390" y="2064"/>
                  </a:lnTo>
                  <a:lnTo>
                    <a:pt x="3402" y="2058"/>
                  </a:lnTo>
                  <a:lnTo>
                    <a:pt x="3408" y="2052"/>
                  </a:lnTo>
                  <a:lnTo>
                    <a:pt x="3408" y="2016"/>
                  </a:lnTo>
                  <a:lnTo>
                    <a:pt x="3414" y="2016"/>
                  </a:lnTo>
                  <a:lnTo>
                    <a:pt x="3420" y="2010"/>
                  </a:lnTo>
                  <a:lnTo>
                    <a:pt x="3456" y="1992"/>
                  </a:lnTo>
                  <a:lnTo>
                    <a:pt x="3462" y="1980"/>
                  </a:lnTo>
                  <a:lnTo>
                    <a:pt x="3462" y="1962"/>
                  </a:lnTo>
                  <a:lnTo>
                    <a:pt x="3456" y="1956"/>
                  </a:lnTo>
                  <a:lnTo>
                    <a:pt x="3444" y="1956"/>
                  </a:lnTo>
                  <a:lnTo>
                    <a:pt x="3450" y="1956"/>
                  </a:lnTo>
                  <a:lnTo>
                    <a:pt x="3456" y="1950"/>
                  </a:lnTo>
                  <a:lnTo>
                    <a:pt x="3468" y="1950"/>
                  </a:lnTo>
                  <a:lnTo>
                    <a:pt x="3480" y="1944"/>
                  </a:lnTo>
                  <a:lnTo>
                    <a:pt x="3492" y="1932"/>
                  </a:lnTo>
                  <a:lnTo>
                    <a:pt x="3474" y="1914"/>
                  </a:lnTo>
                  <a:lnTo>
                    <a:pt x="3468" y="1914"/>
                  </a:lnTo>
                  <a:lnTo>
                    <a:pt x="3486" y="1896"/>
                  </a:lnTo>
                  <a:lnTo>
                    <a:pt x="3498" y="1872"/>
                  </a:lnTo>
                  <a:lnTo>
                    <a:pt x="3504" y="1866"/>
                  </a:lnTo>
                  <a:lnTo>
                    <a:pt x="3504" y="1854"/>
                  </a:lnTo>
                  <a:lnTo>
                    <a:pt x="3498" y="1848"/>
                  </a:lnTo>
                  <a:lnTo>
                    <a:pt x="3474" y="1842"/>
                  </a:lnTo>
                  <a:lnTo>
                    <a:pt x="3438" y="1848"/>
                  </a:lnTo>
                  <a:lnTo>
                    <a:pt x="3396" y="1854"/>
                  </a:lnTo>
                  <a:lnTo>
                    <a:pt x="3366" y="1860"/>
                  </a:lnTo>
                  <a:lnTo>
                    <a:pt x="3354" y="1866"/>
                  </a:lnTo>
                  <a:lnTo>
                    <a:pt x="3336" y="1848"/>
                  </a:lnTo>
                  <a:lnTo>
                    <a:pt x="3378" y="1848"/>
                  </a:lnTo>
                  <a:lnTo>
                    <a:pt x="3378" y="1836"/>
                  </a:lnTo>
                  <a:lnTo>
                    <a:pt x="3384" y="1824"/>
                  </a:lnTo>
                  <a:lnTo>
                    <a:pt x="3390" y="1818"/>
                  </a:lnTo>
                  <a:lnTo>
                    <a:pt x="3402" y="1812"/>
                  </a:lnTo>
                  <a:lnTo>
                    <a:pt x="3432" y="1812"/>
                  </a:lnTo>
                  <a:lnTo>
                    <a:pt x="3426" y="1800"/>
                  </a:lnTo>
                  <a:lnTo>
                    <a:pt x="3420" y="1794"/>
                  </a:lnTo>
                  <a:lnTo>
                    <a:pt x="3414" y="1782"/>
                  </a:lnTo>
                  <a:lnTo>
                    <a:pt x="3414" y="1776"/>
                  </a:lnTo>
                  <a:lnTo>
                    <a:pt x="3408" y="1770"/>
                  </a:lnTo>
                  <a:lnTo>
                    <a:pt x="3390" y="1770"/>
                  </a:lnTo>
                  <a:lnTo>
                    <a:pt x="3378" y="1764"/>
                  </a:lnTo>
                  <a:lnTo>
                    <a:pt x="3366" y="1764"/>
                  </a:lnTo>
                  <a:lnTo>
                    <a:pt x="3354" y="1746"/>
                  </a:lnTo>
                  <a:lnTo>
                    <a:pt x="3342" y="1746"/>
                  </a:lnTo>
                  <a:lnTo>
                    <a:pt x="3336" y="1734"/>
                  </a:lnTo>
                  <a:lnTo>
                    <a:pt x="3324" y="1728"/>
                  </a:lnTo>
                  <a:lnTo>
                    <a:pt x="3294" y="1728"/>
                  </a:lnTo>
                  <a:lnTo>
                    <a:pt x="3288" y="1734"/>
                  </a:lnTo>
                  <a:lnTo>
                    <a:pt x="3282" y="1734"/>
                  </a:lnTo>
                  <a:lnTo>
                    <a:pt x="3246" y="1686"/>
                  </a:lnTo>
                  <a:lnTo>
                    <a:pt x="3252" y="1698"/>
                  </a:lnTo>
                  <a:lnTo>
                    <a:pt x="3264" y="1704"/>
                  </a:lnTo>
                  <a:lnTo>
                    <a:pt x="3270" y="1710"/>
                  </a:lnTo>
                  <a:lnTo>
                    <a:pt x="3282" y="1716"/>
                  </a:lnTo>
                  <a:lnTo>
                    <a:pt x="3294" y="1716"/>
                  </a:lnTo>
                  <a:lnTo>
                    <a:pt x="3300" y="1710"/>
                  </a:lnTo>
                  <a:lnTo>
                    <a:pt x="3306" y="1710"/>
                  </a:lnTo>
                  <a:lnTo>
                    <a:pt x="3336" y="1716"/>
                  </a:lnTo>
                  <a:lnTo>
                    <a:pt x="3348" y="1734"/>
                  </a:lnTo>
                  <a:lnTo>
                    <a:pt x="3366" y="1728"/>
                  </a:lnTo>
                  <a:lnTo>
                    <a:pt x="3408" y="1740"/>
                  </a:lnTo>
                  <a:lnTo>
                    <a:pt x="3390" y="1716"/>
                  </a:lnTo>
                  <a:lnTo>
                    <a:pt x="3372" y="1710"/>
                  </a:lnTo>
                  <a:lnTo>
                    <a:pt x="3372" y="1692"/>
                  </a:lnTo>
                  <a:lnTo>
                    <a:pt x="3360" y="1680"/>
                  </a:lnTo>
                  <a:lnTo>
                    <a:pt x="3348" y="1674"/>
                  </a:lnTo>
                  <a:lnTo>
                    <a:pt x="3330" y="1674"/>
                  </a:lnTo>
                  <a:lnTo>
                    <a:pt x="3318" y="1662"/>
                  </a:lnTo>
                  <a:lnTo>
                    <a:pt x="3318" y="1650"/>
                  </a:lnTo>
                  <a:lnTo>
                    <a:pt x="3312" y="1644"/>
                  </a:lnTo>
                  <a:lnTo>
                    <a:pt x="3312" y="1632"/>
                  </a:lnTo>
                  <a:lnTo>
                    <a:pt x="3234" y="1530"/>
                  </a:lnTo>
                  <a:lnTo>
                    <a:pt x="3198" y="1524"/>
                  </a:lnTo>
                  <a:lnTo>
                    <a:pt x="3162" y="1494"/>
                  </a:lnTo>
                  <a:lnTo>
                    <a:pt x="3144" y="1500"/>
                  </a:lnTo>
                  <a:lnTo>
                    <a:pt x="3138" y="1488"/>
                  </a:lnTo>
                  <a:lnTo>
                    <a:pt x="3132" y="1482"/>
                  </a:lnTo>
                  <a:lnTo>
                    <a:pt x="3132" y="1470"/>
                  </a:lnTo>
                  <a:lnTo>
                    <a:pt x="3126" y="1464"/>
                  </a:lnTo>
                  <a:lnTo>
                    <a:pt x="3138" y="1452"/>
                  </a:lnTo>
                  <a:lnTo>
                    <a:pt x="3150" y="1446"/>
                  </a:lnTo>
                  <a:lnTo>
                    <a:pt x="3156" y="1434"/>
                  </a:lnTo>
                  <a:lnTo>
                    <a:pt x="3162" y="1428"/>
                  </a:lnTo>
                  <a:lnTo>
                    <a:pt x="3168" y="1416"/>
                  </a:lnTo>
                  <a:lnTo>
                    <a:pt x="3168" y="1410"/>
                  </a:lnTo>
                  <a:lnTo>
                    <a:pt x="3162" y="1398"/>
                  </a:lnTo>
                  <a:lnTo>
                    <a:pt x="3162" y="1392"/>
                  </a:lnTo>
                  <a:lnTo>
                    <a:pt x="3156" y="1380"/>
                  </a:lnTo>
                  <a:lnTo>
                    <a:pt x="3168" y="1386"/>
                  </a:lnTo>
                  <a:lnTo>
                    <a:pt x="3174" y="1392"/>
                  </a:lnTo>
                  <a:lnTo>
                    <a:pt x="3186" y="1398"/>
                  </a:lnTo>
                  <a:lnTo>
                    <a:pt x="3198" y="1386"/>
                  </a:lnTo>
                  <a:lnTo>
                    <a:pt x="3198" y="1368"/>
                  </a:lnTo>
                  <a:lnTo>
                    <a:pt x="3192" y="1356"/>
                  </a:lnTo>
                  <a:lnTo>
                    <a:pt x="3192" y="1344"/>
                  </a:lnTo>
                  <a:lnTo>
                    <a:pt x="3216" y="1344"/>
                  </a:lnTo>
                  <a:lnTo>
                    <a:pt x="3252" y="1320"/>
                  </a:lnTo>
                  <a:lnTo>
                    <a:pt x="3264" y="1320"/>
                  </a:lnTo>
                  <a:lnTo>
                    <a:pt x="3270" y="1326"/>
                  </a:lnTo>
                  <a:lnTo>
                    <a:pt x="3294" y="1326"/>
                  </a:lnTo>
                  <a:lnTo>
                    <a:pt x="3294" y="1320"/>
                  </a:lnTo>
                  <a:lnTo>
                    <a:pt x="3288" y="1314"/>
                  </a:lnTo>
                  <a:lnTo>
                    <a:pt x="3288" y="1308"/>
                  </a:lnTo>
                  <a:lnTo>
                    <a:pt x="3282" y="1302"/>
                  </a:lnTo>
                  <a:lnTo>
                    <a:pt x="3288" y="1278"/>
                  </a:lnTo>
                  <a:lnTo>
                    <a:pt x="3258" y="1278"/>
                  </a:lnTo>
                  <a:lnTo>
                    <a:pt x="3246" y="1266"/>
                  </a:lnTo>
                  <a:lnTo>
                    <a:pt x="3240" y="1278"/>
                  </a:lnTo>
                  <a:lnTo>
                    <a:pt x="3204" y="1278"/>
                  </a:lnTo>
                  <a:lnTo>
                    <a:pt x="3198" y="1272"/>
                  </a:lnTo>
                  <a:lnTo>
                    <a:pt x="3192" y="1260"/>
                  </a:lnTo>
                  <a:lnTo>
                    <a:pt x="3180" y="1254"/>
                  </a:lnTo>
                  <a:lnTo>
                    <a:pt x="3174" y="1248"/>
                  </a:lnTo>
                  <a:lnTo>
                    <a:pt x="3150" y="1248"/>
                  </a:lnTo>
                  <a:lnTo>
                    <a:pt x="3144" y="1260"/>
                  </a:lnTo>
                  <a:lnTo>
                    <a:pt x="3132" y="1266"/>
                  </a:lnTo>
                  <a:lnTo>
                    <a:pt x="3114" y="1284"/>
                  </a:lnTo>
                  <a:lnTo>
                    <a:pt x="3114" y="1296"/>
                  </a:lnTo>
                  <a:lnTo>
                    <a:pt x="3108" y="1302"/>
                  </a:lnTo>
                  <a:lnTo>
                    <a:pt x="3108" y="1308"/>
                  </a:lnTo>
                  <a:lnTo>
                    <a:pt x="3078" y="1308"/>
                  </a:lnTo>
                  <a:lnTo>
                    <a:pt x="3054" y="1296"/>
                  </a:lnTo>
                  <a:lnTo>
                    <a:pt x="3048" y="1290"/>
                  </a:lnTo>
                  <a:lnTo>
                    <a:pt x="3042" y="1278"/>
                  </a:lnTo>
                  <a:lnTo>
                    <a:pt x="3030" y="1242"/>
                  </a:lnTo>
                  <a:lnTo>
                    <a:pt x="3024" y="1230"/>
                  </a:lnTo>
                  <a:lnTo>
                    <a:pt x="3018" y="1224"/>
                  </a:lnTo>
                  <a:lnTo>
                    <a:pt x="3006" y="1224"/>
                  </a:lnTo>
                  <a:lnTo>
                    <a:pt x="3000" y="1230"/>
                  </a:lnTo>
                  <a:lnTo>
                    <a:pt x="3000" y="1242"/>
                  </a:lnTo>
                  <a:lnTo>
                    <a:pt x="2988" y="1224"/>
                  </a:lnTo>
                  <a:lnTo>
                    <a:pt x="2952" y="1224"/>
                  </a:lnTo>
                  <a:lnTo>
                    <a:pt x="2940" y="1218"/>
                  </a:lnTo>
                  <a:lnTo>
                    <a:pt x="2934" y="1212"/>
                  </a:lnTo>
                  <a:lnTo>
                    <a:pt x="2928" y="1200"/>
                  </a:lnTo>
                  <a:lnTo>
                    <a:pt x="2916" y="1194"/>
                  </a:lnTo>
                  <a:lnTo>
                    <a:pt x="2910" y="1182"/>
                  </a:lnTo>
                  <a:lnTo>
                    <a:pt x="2910" y="1140"/>
                  </a:lnTo>
                  <a:lnTo>
                    <a:pt x="2928" y="1140"/>
                  </a:lnTo>
                  <a:lnTo>
                    <a:pt x="2940" y="1152"/>
                  </a:lnTo>
                  <a:lnTo>
                    <a:pt x="2946" y="1152"/>
                  </a:lnTo>
                  <a:lnTo>
                    <a:pt x="2952" y="1146"/>
                  </a:lnTo>
                  <a:lnTo>
                    <a:pt x="2952" y="1140"/>
                  </a:lnTo>
                  <a:lnTo>
                    <a:pt x="2958" y="1134"/>
                  </a:lnTo>
                  <a:lnTo>
                    <a:pt x="2964" y="1134"/>
                  </a:lnTo>
                  <a:lnTo>
                    <a:pt x="2970" y="1140"/>
                  </a:lnTo>
                  <a:lnTo>
                    <a:pt x="2982" y="1140"/>
                  </a:lnTo>
                  <a:lnTo>
                    <a:pt x="2994" y="1134"/>
                  </a:lnTo>
                  <a:lnTo>
                    <a:pt x="3000" y="1128"/>
                  </a:lnTo>
                  <a:lnTo>
                    <a:pt x="3000" y="1116"/>
                  </a:lnTo>
                  <a:lnTo>
                    <a:pt x="2994" y="1110"/>
                  </a:lnTo>
                  <a:lnTo>
                    <a:pt x="2994" y="1086"/>
                  </a:lnTo>
                  <a:lnTo>
                    <a:pt x="3000" y="1074"/>
                  </a:lnTo>
                  <a:lnTo>
                    <a:pt x="3000" y="1068"/>
                  </a:lnTo>
                  <a:lnTo>
                    <a:pt x="3036" y="1068"/>
                  </a:lnTo>
                  <a:lnTo>
                    <a:pt x="3042" y="1062"/>
                  </a:lnTo>
                  <a:lnTo>
                    <a:pt x="3048" y="1050"/>
                  </a:lnTo>
                  <a:lnTo>
                    <a:pt x="3048" y="1038"/>
                  </a:lnTo>
                  <a:lnTo>
                    <a:pt x="3054" y="1032"/>
                  </a:lnTo>
                  <a:lnTo>
                    <a:pt x="3054" y="1026"/>
                  </a:lnTo>
                  <a:lnTo>
                    <a:pt x="3072" y="1014"/>
                  </a:lnTo>
                  <a:lnTo>
                    <a:pt x="3060" y="1002"/>
                  </a:lnTo>
                  <a:lnTo>
                    <a:pt x="3096" y="1014"/>
                  </a:lnTo>
                  <a:lnTo>
                    <a:pt x="3114" y="996"/>
                  </a:lnTo>
                  <a:lnTo>
                    <a:pt x="3126" y="1002"/>
                  </a:lnTo>
                  <a:lnTo>
                    <a:pt x="3132" y="1014"/>
                  </a:lnTo>
                  <a:lnTo>
                    <a:pt x="3144" y="1020"/>
                  </a:lnTo>
                  <a:lnTo>
                    <a:pt x="3156" y="1044"/>
                  </a:lnTo>
                  <a:lnTo>
                    <a:pt x="3156" y="1050"/>
                  </a:lnTo>
                  <a:lnTo>
                    <a:pt x="3144" y="1074"/>
                  </a:lnTo>
                  <a:lnTo>
                    <a:pt x="3126" y="1092"/>
                  </a:lnTo>
                  <a:lnTo>
                    <a:pt x="3126" y="1104"/>
                  </a:lnTo>
                  <a:lnTo>
                    <a:pt x="3132" y="1116"/>
                  </a:lnTo>
                  <a:lnTo>
                    <a:pt x="3144" y="1128"/>
                  </a:lnTo>
                  <a:lnTo>
                    <a:pt x="3150" y="1128"/>
                  </a:lnTo>
                  <a:lnTo>
                    <a:pt x="3162" y="1122"/>
                  </a:lnTo>
                  <a:lnTo>
                    <a:pt x="3168" y="1122"/>
                  </a:lnTo>
                  <a:lnTo>
                    <a:pt x="3162" y="1152"/>
                  </a:lnTo>
                  <a:lnTo>
                    <a:pt x="3144" y="1170"/>
                  </a:lnTo>
                  <a:lnTo>
                    <a:pt x="3144" y="1176"/>
                  </a:lnTo>
                  <a:lnTo>
                    <a:pt x="3150" y="1176"/>
                  </a:lnTo>
                  <a:lnTo>
                    <a:pt x="3162" y="1170"/>
                  </a:lnTo>
                  <a:lnTo>
                    <a:pt x="3168" y="1164"/>
                  </a:lnTo>
                  <a:lnTo>
                    <a:pt x="3180" y="1158"/>
                  </a:lnTo>
                  <a:lnTo>
                    <a:pt x="3186" y="1158"/>
                  </a:lnTo>
                  <a:lnTo>
                    <a:pt x="3198" y="1146"/>
                  </a:lnTo>
                  <a:lnTo>
                    <a:pt x="3198" y="1122"/>
                  </a:lnTo>
                  <a:lnTo>
                    <a:pt x="3204" y="1122"/>
                  </a:lnTo>
                  <a:lnTo>
                    <a:pt x="3210" y="1116"/>
                  </a:lnTo>
                  <a:lnTo>
                    <a:pt x="3258" y="1092"/>
                  </a:lnTo>
                  <a:lnTo>
                    <a:pt x="3264" y="1086"/>
                  </a:lnTo>
                  <a:lnTo>
                    <a:pt x="3306" y="1086"/>
                  </a:lnTo>
                  <a:lnTo>
                    <a:pt x="3312" y="1074"/>
                  </a:lnTo>
                  <a:lnTo>
                    <a:pt x="3312" y="1062"/>
                  </a:lnTo>
                  <a:lnTo>
                    <a:pt x="3318" y="1056"/>
                  </a:lnTo>
                  <a:lnTo>
                    <a:pt x="3324" y="1044"/>
                  </a:lnTo>
                  <a:lnTo>
                    <a:pt x="3360" y="1026"/>
                  </a:lnTo>
                  <a:lnTo>
                    <a:pt x="3372" y="1014"/>
                  </a:lnTo>
                  <a:lnTo>
                    <a:pt x="3390" y="978"/>
                  </a:lnTo>
                  <a:lnTo>
                    <a:pt x="3390" y="948"/>
                  </a:lnTo>
                  <a:lnTo>
                    <a:pt x="3396" y="942"/>
                  </a:lnTo>
                  <a:lnTo>
                    <a:pt x="3396" y="936"/>
                  </a:lnTo>
                  <a:lnTo>
                    <a:pt x="3408" y="936"/>
                  </a:lnTo>
                  <a:lnTo>
                    <a:pt x="3420" y="942"/>
                  </a:lnTo>
                  <a:lnTo>
                    <a:pt x="3432" y="954"/>
                  </a:lnTo>
                  <a:lnTo>
                    <a:pt x="3444" y="954"/>
                  </a:lnTo>
                  <a:lnTo>
                    <a:pt x="3456" y="960"/>
                  </a:lnTo>
                  <a:lnTo>
                    <a:pt x="3504" y="960"/>
                  </a:lnTo>
                  <a:lnTo>
                    <a:pt x="3504" y="948"/>
                  </a:lnTo>
                  <a:lnTo>
                    <a:pt x="3498" y="948"/>
                  </a:lnTo>
                  <a:lnTo>
                    <a:pt x="3474" y="924"/>
                  </a:lnTo>
                  <a:lnTo>
                    <a:pt x="3474" y="912"/>
                  </a:lnTo>
                  <a:lnTo>
                    <a:pt x="3480" y="906"/>
                  </a:lnTo>
                  <a:lnTo>
                    <a:pt x="3486" y="912"/>
                  </a:lnTo>
                  <a:lnTo>
                    <a:pt x="3510" y="912"/>
                  </a:lnTo>
                  <a:lnTo>
                    <a:pt x="3522" y="918"/>
                  </a:lnTo>
                  <a:lnTo>
                    <a:pt x="3534" y="912"/>
                  </a:lnTo>
                  <a:lnTo>
                    <a:pt x="3540" y="900"/>
                  </a:lnTo>
                  <a:lnTo>
                    <a:pt x="3540" y="894"/>
                  </a:lnTo>
                  <a:lnTo>
                    <a:pt x="3534" y="882"/>
                  </a:lnTo>
                  <a:lnTo>
                    <a:pt x="3558" y="882"/>
                  </a:lnTo>
                  <a:lnTo>
                    <a:pt x="3558" y="864"/>
                  </a:lnTo>
                  <a:lnTo>
                    <a:pt x="3552" y="852"/>
                  </a:lnTo>
                  <a:lnTo>
                    <a:pt x="3546" y="846"/>
                  </a:lnTo>
                  <a:lnTo>
                    <a:pt x="3546" y="840"/>
                  </a:lnTo>
                  <a:lnTo>
                    <a:pt x="3576" y="840"/>
                  </a:lnTo>
                  <a:lnTo>
                    <a:pt x="3594" y="864"/>
                  </a:lnTo>
                  <a:lnTo>
                    <a:pt x="3600" y="840"/>
                  </a:lnTo>
                  <a:lnTo>
                    <a:pt x="3630" y="846"/>
                  </a:lnTo>
                  <a:lnTo>
                    <a:pt x="3624" y="810"/>
                  </a:lnTo>
                  <a:lnTo>
                    <a:pt x="3618" y="798"/>
                  </a:lnTo>
                  <a:lnTo>
                    <a:pt x="3606" y="786"/>
                  </a:lnTo>
                  <a:lnTo>
                    <a:pt x="3606" y="774"/>
                  </a:lnTo>
                  <a:lnTo>
                    <a:pt x="3600" y="756"/>
                  </a:lnTo>
                  <a:lnTo>
                    <a:pt x="3588" y="744"/>
                  </a:lnTo>
                  <a:lnTo>
                    <a:pt x="3576" y="726"/>
                  </a:lnTo>
                  <a:lnTo>
                    <a:pt x="3564" y="720"/>
                  </a:lnTo>
                  <a:lnTo>
                    <a:pt x="3552" y="708"/>
                  </a:lnTo>
                  <a:lnTo>
                    <a:pt x="3546" y="708"/>
                  </a:lnTo>
                  <a:lnTo>
                    <a:pt x="3540" y="696"/>
                  </a:lnTo>
                  <a:lnTo>
                    <a:pt x="3540" y="684"/>
                  </a:lnTo>
                  <a:lnTo>
                    <a:pt x="3564" y="684"/>
                  </a:lnTo>
                  <a:lnTo>
                    <a:pt x="3564" y="672"/>
                  </a:lnTo>
                  <a:lnTo>
                    <a:pt x="3558" y="666"/>
                  </a:lnTo>
                  <a:lnTo>
                    <a:pt x="3564" y="660"/>
                  </a:lnTo>
                  <a:lnTo>
                    <a:pt x="3588" y="660"/>
                  </a:lnTo>
                  <a:lnTo>
                    <a:pt x="3600" y="666"/>
                  </a:lnTo>
                  <a:lnTo>
                    <a:pt x="3618" y="672"/>
                  </a:lnTo>
                  <a:lnTo>
                    <a:pt x="3630" y="672"/>
                  </a:lnTo>
                  <a:lnTo>
                    <a:pt x="3642" y="678"/>
                  </a:lnTo>
                  <a:lnTo>
                    <a:pt x="3648" y="678"/>
                  </a:lnTo>
                  <a:lnTo>
                    <a:pt x="3654" y="672"/>
                  </a:lnTo>
                  <a:lnTo>
                    <a:pt x="3654" y="660"/>
                  </a:lnTo>
                  <a:lnTo>
                    <a:pt x="3648" y="648"/>
                  </a:lnTo>
                  <a:lnTo>
                    <a:pt x="3648" y="630"/>
                  </a:lnTo>
                  <a:lnTo>
                    <a:pt x="3654" y="630"/>
                  </a:lnTo>
                  <a:lnTo>
                    <a:pt x="3660" y="62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51" name="Chad" descr="© INSCALE GmbH, 05.05.2010&#10;http://www.presentationload.com/">
              <a:extLst>
                <a:ext uri="{FF2B5EF4-FFF2-40B4-BE49-F238E27FC236}">
                  <a16:creationId xmlns:a16="http://schemas.microsoft.com/office/drawing/2014/main" id="{E3847327-F2F9-0EF7-256E-7ED0536F2B1C}"/>
                </a:ext>
              </a:extLst>
            </p:cNvPr>
            <p:cNvSpPr>
              <a:spLocks/>
            </p:cNvSpPr>
            <p:nvPr/>
          </p:nvSpPr>
          <p:spPr bwMode="gray">
            <a:xfrm>
              <a:off x="4595608" y="2501007"/>
              <a:ext cx="281650" cy="489185"/>
            </a:xfrm>
            <a:custGeom>
              <a:avLst/>
              <a:gdLst>
                <a:gd name="T0" fmla="*/ 2147483647 w 744"/>
                <a:gd name="T1" fmla="*/ 2147483647 h 1290"/>
                <a:gd name="T2" fmla="*/ 2147483647 w 744"/>
                <a:gd name="T3" fmla="*/ 0 h 1290"/>
                <a:gd name="T4" fmla="*/ 2147483647 w 744"/>
                <a:gd name="T5" fmla="*/ 2147483647 h 1290"/>
                <a:gd name="T6" fmla="*/ 2147483647 w 744"/>
                <a:gd name="T7" fmla="*/ 2147483647 h 1290"/>
                <a:gd name="T8" fmla="*/ 2147483647 w 744"/>
                <a:gd name="T9" fmla="*/ 2147483647 h 1290"/>
                <a:gd name="T10" fmla="*/ 2147483647 w 744"/>
                <a:gd name="T11" fmla="*/ 2147483647 h 1290"/>
                <a:gd name="T12" fmla="*/ 2147483647 w 744"/>
                <a:gd name="T13" fmla="*/ 2147483647 h 1290"/>
                <a:gd name="T14" fmla="*/ 2147483647 w 744"/>
                <a:gd name="T15" fmla="*/ 2147483647 h 1290"/>
                <a:gd name="T16" fmla="*/ 2147483647 w 744"/>
                <a:gd name="T17" fmla="*/ 2147483647 h 1290"/>
                <a:gd name="T18" fmla="*/ 0 w 744"/>
                <a:gd name="T19" fmla="*/ 2147483647 h 1290"/>
                <a:gd name="T20" fmla="*/ 2147483647 w 744"/>
                <a:gd name="T21" fmla="*/ 2147483647 h 1290"/>
                <a:gd name="T22" fmla="*/ 2147483647 w 744"/>
                <a:gd name="T23" fmla="*/ 2147483647 h 1290"/>
                <a:gd name="T24" fmla="*/ 2147483647 w 744"/>
                <a:gd name="T25" fmla="*/ 2147483647 h 1290"/>
                <a:gd name="T26" fmla="*/ 2147483647 w 744"/>
                <a:gd name="T27" fmla="*/ 2147483647 h 1290"/>
                <a:gd name="T28" fmla="*/ 2147483647 w 744"/>
                <a:gd name="T29" fmla="*/ 2147483647 h 1290"/>
                <a:gd name="T30" fmla="*/ 2147483647 w 744"/>
                <a:gd name="T31" fmla="*/ 2147483647 h 1290"/>
                <a:gd name="T32" fmla="*/ 2147483647 w 744"/>
                <a:gd name="T33" fmla="*/ 2147483647 h 1290"/>
                <a:gd name="T34" fmla="*/ 2147483647 w 744"/>
                <a:gd name="T35" fmla="*/ 2147483647 h 1290"/>
                <a:gd name="T36" fmla="*/ 2147483647 w 744"/>
                <a:gd name="T37" fmla="*/ 2147483647 h 1290"/>
                <a:gd name="T38" fmla="*/ 2147483647 w 744"/>
                <a:gd name="T39" fmla="*/ 2147483647 h 1290"/>
                <a:gd name="T40" fmla="*/ 2147483647 w 744"/>
                <a:gd name="T41" fmla="*/ 2147483647 h 1290"/>
                <a:gd name="T42" fmla="*/ 2147483647 w 744"/>
                <a:gd name="T43" fmla="*/ 2147483647 h 1290"/>
                <a:gd name="T44" fmla="*/ 2147483647 w 744"/>
                <a:gd name="T45" fmla="*/ 2147483647 h 1290"/>
                <a:gd name="T46" fmla="*/ 2147483647 w 744"/>
                <a:gd name="T47" fmla="*/ 2147483647 h 1290"/>
                <a:gd name="T48" fmla="*/ 2147483647 w 744"/>
                <a:gd name="T49" fmla="*/ 2147483647 h 1290"/>
                <a:gd name="T50" fmla="*/ 2147483647 w 744"/>
                <a:gd name="T51" fmla="*/ 2147483647 h 1290"/>
                <a:gd name="T52" fmla="*/ 2147483647 w 744"/>
                <a:gd name="T53" fmla="*/ 2147483647 h 1290"/>
                <a:gd name="T54" fmla="*/ 2147483647 w 744"/>
                <a:gd name="T55" fmla="*/ 2147483647 h 1290"/>
                <a:gd name="T56" fmla="*/ 2147483647 w 744"/>
                <a:gd name="T57" fmla="*/ 2147483647 h 1290"/>
                <a:gd name="T58" fmla="*/ 2147483647 w 744"/>
                <a:gd name="T59" fmla="*/ 2147483647 h 1290"/>
                <a:gd name="T60" fmla="*/ 2147483647 w 744"/>
                <a:gd name="T61" fmla="*/ 2147483647 h 1290"/>
                <a:gd name="T62" fmla="*/ 2147483647 w 744"/>
                <a:gd name="T63" fmla="*/ 2147483647 h 1290"/>
                <a:gd name="T64" fmla="*/ 2147483647 w 744"/>
                <a:gd name="T65" fmla="*/ 2147483647 h 1290"/>
                <a:gd name="T66" fmla="*/ 2147483647 w 744"/>
                <a:gd name="T67" fmla="*/ 2147483647 h 1290"/>
                <a:gd name="T68" fmla="*/ 2147483647 w 744"/>
                <a:gd name="T69" fmla="*/ 2147483647 h 1290"/>
                <a:gd name="T70" fmla="*/ 2147483647 w 744"/>
                <a:gd name="T71" fmla="*/ 2147483647 h 1290"/>
                <a:gd name="T72" fmla="*/ 2147483647 w 744"/>
                <a:gd name="T73" fmla="*/ 2147483647 h 1290"/>
                <a:gd name="T74" fmla="*/ 2147483647 w 744"/>
                <a:gd name="T75" fmla="*/ 2147483647 h 1290"/>
                <a:gd name="T76" fmla="*/ 2147483647 w 744"/>
                <a:gd name="T77" fmla="*/ 2147483647 h 1290"/>
                <a:gd name="T78" fmla="*/ 2147483647 w 744"/>
                <a:gd name="T79" fmla="*/ 2147483647 h 1290"/>
                <a:gd name="T80" fmla="*/ 2147483647 w 744"/>
                <a:gd name="T81" fmla="*/ 2147483647 h 1290"/>
                <a:gd name="T82" fmla="*/ 2147483647 w 744"/>
                <a:gd name="T83" fmla="*/ 2147483647 h 1290"/>
                <a:gd name="T84" fmla="*/ 2147483647 w 744"/>
                <a:gd name="T85" fmla="*/ 2147483647 h 1290"/>
                <a:gd name="T86" fmla="*/ 2147483647 w 744"/>
                <a:gd name="T87" fmla="*/ 2147483647 h 1290"/>
                <a:gd name="T88" fmla="*/ 2147483647 w 744"/>
                <a:gd name="T89" fmla="*/ 2147483647 h 1290"/>
                <a:gd name="T90" fmla="*/ 2147483647 w 744"/>
                <a:gd name="T91" fmla="*/ 2147483647 h 1290"/>
                <a:gd name="T92" fmla="*/ 2147483647 w 744"/>
                <a:gd name="T93" fmla="*/ 2147483647 h 129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44"/>
                <a:gd name="T142" fmla="*/ 0 h 1290"/>
                <a:gd name="T143" fmla="*/ 744 w 744"/>
                <a:gd name="T144" fmla="*/ 1290 h 129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44" h="1290">
                  <a:moveTo>
                    <a:pt x="678" y="624"/>
                  </a:moveTo>
                  <a:lnTo>
                    <a:pt x="720" y="624"/>
                  </a:lnTo>
                  <a:lnTo>
                    <a:pt x="732" y="630"/>
                  </a:lnTo>
                  <a:lnTo>
                    <a:pt x="744" y="630"/>
                  </a:lnTo>
                  <a:lnTo>
                    <a:pt x="738" y="324"/>
                  </a:lnTo>
                  <a:lnTo>
                    <a:pt x="180" y="0"/>
                  </a:lnTo>
                  <a:lnTo>
                    <a:pt x="156" y="12"/>
                  </a:lnTo>
                  <a:lnTo>
                    <a:pt x="144" y="24"/>
                  </a:lnTo>
                  <a:lnTo>
                    <a:pt x="126" y="30"/>
                  </a:lnTo>
                  <a:lnTo>
                    <a:pt x="108" y="42"/>
                  </a:lnTo>
                  <a:lnTo>
                    <a:pt x="126" y="108"/>
                  </a:lnTo>
                  <a:lnTo>
                    <a:pt x="114" y="156"/>
                  </a:lnTo>
                  <a:lnTo>
                    <a:pt x="144" y="192"/>
                  </a:lnTo>
                  <a:lnTo>
                    <a:pt x="150" y="216"/>
                  </a:lnTo>
                  <a:lnTo>
                    <a:pt x="180" y="252"/>
                  </a:lnTo>
                  <a:lnTo>
                    <a:pt x="162" y="288"/>
                  </a:lnTo>
                  <a:lnTo>
                    <a:pt x="144" y="534"/>
                  </a:lnTo>
                  <a:lnTo>
                    <a:pt x="138" y="540"/>
                  </a:lnTo>
                  <a:lnTo>
                    <a:pt x="120" y="564"/>
                  </a:lnTo>
                  <a:lnTo>
                    <a:pt x="96" y="588"/>
                  </a:lnTo>
                  <a:lnTo>
                    <a:pt x="72" y="618"/>
                  </a:lnTo>
                  <a:lnTo>
                    <a:pt x="54" y="636"/>
                  </a:lnTo>
                  <a:lnTo>
                    <a:pt x="48" y="648"/>
                  </a:lnTo>
                  <a:lnTo>
                    <a:pt x="36" y="666"/>
                  </a:lnTo>
                  <a:lnTo>
                    <a:pt x="30" y="678"/>
                  </a:lnTo>
                  <a:lnTo>
                    <a:pt x="24" y="696"/>
                  </a:lnTo>
                  <a:lnTo>
                    <a:pt x="24" y="708"/>
                  </a:lnTo>
                  <a:lnTo>
                    <a:pt x="18" y="714"/>
                  </a:lnTo>
                  <a:lnTo>
                    <a:pt x="18" y="720"/>
                  </a:lnTo>
                  <a:lnTo>
                    <a:pt x="0" y="726"/>
                  </a:lnTo>
                  <a:lnTo>
                    <a:pt x="6" y="786"/>
                  </a:lnTo>
                  <a:lnTo>
                    <a:pt x="18" y="786"/>
                  </a:lnTo>
                  <a:lnTo>
                    <a:pt x="48" y="834"/>
                  </a:lnTo>
                  <a:lnTo>
                    <a:pt x="48" y="846"/>
                  </a:lnTo>
                  <a:lnTo>
                    <a:pt x="48" y="840"/>
                  </a:lnTo>
                  <a:lnTo>
                    <a:pt x="72" y="834"/>
                  </a:lnTo>
                  <a:lnTo>
                    <a:pt x="72" y="852"/>
                  </a:lnTo>
                  <a:lnTo>
                    <a:pt x="78" y="864"/>
                  </a:lnTo>
                  <a:lnTo>
                    <a:pt x="84" y="870"/>
                  </a:lnTo>
                  <a:lnTo>
                    <a:pt x="96" y="870"/>
                  </a:lnTo>
                  <a:lnTo>
                    <a:pt x="102" y="876"/>
                  </a:lnTo>
                  <a:lnTo>
                    <a:pt x="108" y="876"/>
                  </a:lnTo>
                  <a:lnTo>
                    <a:pt x="102" y="912"/>
                  </a:lnTo>
                  <a:lnTo>
                    <a:pt x="114" y="918"/>
                  </a:lnTo>
                  <a:lnTo>
                    <a:pt x="120" y="930"/>
                  </a:lnTo>
                  <a:lnTo>
                    <a:pt x="120" y="966"/>
                  </a:lnTo>
                  <a:lnTo>
                    <a:pt x="114" y="966"/>
                  </a:lnTo>
                  <a:lnTo>
                    <a:pt x="114" y="1002"/>
                  </a:lnTo>
                  <a:lnTo>
                    <a:pt x="120" y="1020"/>
                  </a:lnTo>
                  <a:lnTo>
                    <a:pt x="120" y="1038"/>
                  </a:lnTo>
                  <a:lnTo>
                    <a:pt x="126" y="1050"/>
                  </a:lnTo>
                  <a:lnTo>
                    <a:pt x="138" y="1056"/>
                  </a:lnTo>
                  <a:lnTo>
                    <a:pt x="144" y="1068"/>
                  </a:lnTo>
                  <a:lnTo>
                    <a:pt x="162" y="1086"/>
                  </a:lnTo>
                  <a:lnTo>
                    <a:pt x="66" y="1086"/>
                  </a:lnTo>
                  <a:lnTo>
                    <a:pt x="54" y="1092"/>
                  </a:lnTo>
                  <a:lnTo>
                    <a:pt x="48" y="1098"/>
                  </a:lnTo>
                  <a:lnTo>
                    <a:pt x="48" y="1110"/>
                  </a:lnTo>
                  <a:lnTo>
                    <a:pt x="60" y="1134"/>
                  </a:lnTo>
                  <a:lnTo>
                    <a:pt x="72" y="1146"/>
                  </a:lnTo>
                  <a:lnTo>
                    <a:pt x="78" y="1158"/>
                  </a:lnTo>
                  <a:lnTo>
                    <a:pt x="90" y="1170"/>
                  </a:lnTo>
                  <a:lnTo>
                    <a:pt x="108" y="1182"/>
                  </a:lnTo>
                  <a:lnTo>
                    <a:pt x="120" y="1188"/>
                  </a:lnTo>
                  <a:lnTo>
                    <a:pt x="132" y="1200"/>
                  </a:lnTo>
                  <a:lnTo>
                    <a:pt x="144" y="1224"/>
                  </a:lnTo>
                  <a:lnTo>
                    <a:pt x="144" y="1242"/>
                  </a:lnTo>
                  <a:lnTo>
                    <a:pt x="150" y="1254"/>
                  </a:lnTo>
                  <a:lnTo>
                    <a:pt x="156" y="1272"/>
                  </a:lnTo>
                  <a:lnTo>
                    <a:pt x="156" y="1284"/>
                  </a:lnTo>
                  <a:lnTo>
                    <a:pt x="162" y="1284"/>
                  </a:lnTo>
                  <a:lnTo>
                    <a:pt x="168" y="1290"/>
                  </a:lnTo>
                  <a:lnTo>
                    <a:pt x="186" y="1290"/>
                  </a:lnTo>
                  <a:lnTo>
                    <a:pt x="198" y="1284"/>
                  </a:lnTo>
                  <a:lnTo>
                    <a:pt x="216" y="1266"/>
                  </a:lnTo>
                  <a:lnTo>
                    <a:pt x="228" y="1260"/>
                  </a:lnTo>
                  <a:lnTo>
                    <a:pt x="234" y="1254"/>
                  </a:lnTo>
                  <a:lnTo>
                    <a:pt x="234" y="1278"/>
                  </a:lnTo>
                  <a:lnTo>
                    <a:pt x="240" y="1284"/>
                  </a:lnTo>
                  <a:lnTo>
                    <a:pt x="246" y="1284"/>
                  </a:lnTo>
                  <a:lnTo>
                    <a:pt x="258" y="1278"/>
                  </a:lnTo>
                  <a:lnTo>
                    <a:pt x="270" y="1266"/>
                  </a:lnTo>
                  <a:lnTo>
                    <a:pt x="276" y="1254"/>
                  </a:lnTo>
                  <a:lnTo>
                    <a:pt x="282" y="1248"/>
                  </a:lnTo>
                  <a:lnTo>
                    <a:pt x="372" y="1248"/>
                  </a:lnTo>
                  <a:lnTo>
                    <a:pt x="378" y="1242"/>
                  </a:lnTo>
                  <a:lnTo>
                    <a:pt x="384" y="1230"/>
                  </a:lnTo>
                  <a:lnTo>
                    <a:pt x="390" y="1224"/>
                  </a:lnTo>
                  <a:lnTo>
                    <a:pt x="396" y="1212"/>
                  </a:lnTo>
                  <a:lnTo>
                    <a:pt x="402" y="1206"/>
                  </a:lnTo>
                  <a:lnTo>
                    <a:pt x="402" y="1194"/>
                  </a:lnTo>
                  <a:lnTo>
                    <a:pt x="390" y="1182"/>
                  </a:lnTo>
                  <a:lnTo>
                    <a:pt x="384" y="1182"/>
                  </a:lnTo>
                  <a:lnTo>
                    <a:pt x="402" y="1170"/>
                  </a:lnTo>
                  <a:lnTo>
                    <a:pt x="420" y="1170"/>
                  </a:lnTo>
                  <a:lnTo>
                    <a:pt x="462" y="1164"/>
                  </a:lnTo>
                  <a:lnTo>
                    <a:pt x="510" y="1146"/>
                  </a:lnTo>
                  <a:lnTo>
                    <a:pt x="528" y="1134"/>
                  </a:lnTo>
                  <a:lnTo>
                    <a:pt x="552" y="1110"/>
                  </a:lnTo>
                  <a:lnTo>
                    <a:pt x="552" y="1092"/>
                  </a:lnTo>
                  <a:lnTo>
                    <a:pt x="588" y="1068"/>
                  </a:lnTo>
                  <a:lnTo>
                    <a:pt x="594" y="1038"/>
                  </a:lnTo>
                  <a:lnTo>
                    <a:pt x="648" y="1008"/>
                  </a:lnTo>
                  <a:lnTo>
                    <a:pt x="672" y="1008"/>
                  </a:lnTo>
                  <a:lnTo>
                    <a:pt x="672" y="996"/>
                  </a:lnTo>
                  <a:lnTo>
                    <a:pt x="684" y="996"/>
                  </a:lnTo>
                  <a:lnTo>
                    <a:pt x="684" y="990"/>
                  </a:lnTo>
                  <a:lnTo>
                    <a:pt x="678" y="984"/>
                  </a:lnTo>
                  <a:lnTo>
                    <a:pt x="666" y="966"/>
                  </a:lnTo>
                  <a:lnTo>
                    <a:pt x="654" y="960"/>
                  </a:lnTo>
                  <a:lnTo>
                    <a:pt x="648" y="960"/>
                  </a:lnTo>
                  <a:lnTo>
                    <a:pt x="642" y="936"/>
                  </a:lnTo>
                  <a:lnTo>
                    <a:pt x="660" y="930"/>
                  </a:lnTo>
                  <a:lnTo>
                    <a:pt x="642" y="918"/>
                  </a:lnTo>
                  <a:lnTo>
                    <a:pt x="642" y="876"/>
                  </a:lnTo>
                  <a:lnTo>
                    <a:pt x="636" y="870"/>
                  </a:lnTo>
                  <a:lnTo>
                    <a:pt x="624" y="870"/>
                  </a:lnTo>
                  <a:lnTo>
                    <a:pt x="618" y="876"/>
                  </a:lnTo>
                  <a:lnTo>
                    <a:pt x="606" y="876"/>
                  </a:lnTo>
                  <a:lnTo>
                    <a:pt x="600" y="870"/>
                  </a:lnTo>
                  <a:lnTo>
                    <a:pt x="600" y="852"/>
                  </a:lnTo>
                  <a:lnTo>
                    <a:pt x="606" y="840"/>
                  </a:lnTo>
                  <a:lnTo>
                    <a:pt x="618" y="834"/>
                  </a:lnTo>
                  <a:lnTo>
                    <a:pt x="630" y="822"/>
                  </a:lnTo>
                  <a:lnTo>
                    <a:pt x="630" y="810"/>
                  </a:lnTo>
                  <a:lnTo>
                    <a:pt x="618" y="786"/>
                  </a:lnTo>
                  <a:lnTo>
                    <a:pt x="612" y="780"/>
                  </a:lnTo>
                  <a:lnTo>
                    <a:pt x="630" y="762"/>
                  </a:lnTo>
                  <a:lnTo>
                    <a:pt x="648" y="750"/>
                  </a:lnTo>
                  <a:lnTo>
                    <a:pt x="642" y="732"/>
                  </a:lnTo>
                  <a:lnTo>
                    <a:pt x="636" y="708"/>
                  </a:lnTo>
                  <a:lnTo>
                    <a:pt x="648" y="708"/>
                  </a:lnTo>
                  <a:lnTo>
                    <a:pt x="648" y="690"/>
                  </a:lnTo>
                  <a:lnTo>
                    <a:pt x="660" y="678"/>
                  </a:lnTo>
                  <a:lnTo>
                    <a:pt x="672" y="672"/>
                  </a:lnTo>
                  <a:lnTo>
                    <a:pt x="678" y="666"/>
                  </a:lnTo>
                  <a:lnTo>
                    <a:pt x="678" y="660"/>
                  </a:lnTo>
                  <a:lnTo>
                    <a:pt x="672" y="654"/>
                  </a:lnTo>
                  <a:lnTo>
                    <a:pt x="672" y="642"/>
                  </a:lnTo>
                  <a:lnTo>
                    <a:pt x="666" y="636"/>
                  </a:lnTo>
                  <a:lnTo>
                    <a:pt x="678" y="62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52" name="Central African Republic" descr="© INSCALE GmbH, 05.05.2010&#10;http://www.presentationload.com/">
              <a:extLst>
                <a:ext uri="{FF2B5EF4-FFF2-40B4-BE49-F238E27FC236}">
                  <a16:creationId xmlns:a16="http://schemas.microsoft.com/office/drawing/2014/main" id="{A521A87D-A755-BA20-34AB-11D12D7FAF77}"/>
                </a:ext>
              </a:extLst>
            </p:cNvPr>
            <p:cNvSpPr>
              <a:spLocks/>
            </p:cNvSpPr>
            <p:nvPr/>
          </p:nvSpPr>
          <p:spPr bwMode="gray">
            <a:xfrm>
              <a:off x="4622291" y="2883461"/>
              <a:ext cx="346876" cy="265347"/>
            </a:xfrm>
            <a:custGeom>
              <a:avLst/>
              <a:gdLst>
                <a:gd name="T0" fmla="*/ 2147483647 w 912"/>
                <a:gd name="T1" fmla="*/ 2147483647 h 702"/>
                <a:gd name="T2" fmla="*/ 2147483647 w 912"/>
                <a:gd name="T3" fmla="*/ 2147483647 h 702"/>
                <a:gd name="T4" fmla="*/ 2147483647 w 912"/>
                <a:gd name="T5" fmla="*/ 2147483647 h 702"/>
                <a:gd name="T6" fmla="*/ 2147483647 w 912"/>
                <a:gd name="T7" fmla="*/ 2147483647 h 702"/>
                <a:gd name="T8" fmla="*/ 2147483647 w 912"/>
                <a:gd name="T9" fmla="*/ 2147483647 h 702"/>
                <a:gd name="T10" fmla="*/ 2147483647 w 912"/>
                <a:gd name="T11" fmla="*/ 2147483647 h 702"/>
                <a:gd name="T12" fmla="*/ 2147483647 w 912"/>
                <a:gd name="T13" fmla="*/ 2147483647 h 702"/>
                <a:gd name="T14" fmla="*/ 2147483647 w 912"/>
                <a:gd name="T15" fmla="*/ 2147483647 h 702"/>
                <a:gd name="T16" fmla="*/ 2147483647 w 912"/>
                <a:gd name="T17" fmla="*/ 2147483647 h 702"/>
                <a:gd name="T18" fmla="*/ 2147483647 w 912"/>
                <a:gd name="T19" fmla="*/ 2147483647 h 702"/>
                <a:gd name="T20" fmla="*/ 2147483647 w 912"/>
                <a:gd name="T21" fmla="*/ 2147483647 h 702"/>
                <a:gd name="T22" fmla="*/ 2147483647 w 912"/>
                <a:gd name="T23" fmla="*/ 2147483647 h 702"/>
                <a:gd name="T24" fmla="*/ 2147483647 w 912"/>
                <a:gd name="T25" fmla="*/ 2147483647 h 702"/>
                <a:gd name="T26" fmla="*/ 2147483647 w 912"/>
                <a:gd name="T27" fmla="*/ 2147483647 h 702"/>
                <a:gd name="T28" fmla="*/ 2147483647 w 912"/>
                <a:gd name="T29" fmla="*/ 2147483647 h 702"/>
                <a:gd name="T30" fmla="*/ 2147483647 w 912"/>
                <a:gd name="T31" fmla="*/ 0 h 702"/>
                <a:gd name="T32" fmla="*/ 2147483647 w 912"/>
                <a:gd name="T33" fmla="*/ 2147483647 h 702"/>
                <a:gd name="T34" fmla="*/ 2147483647 w 912"/>
                <a:gd name="T35" fmla="*/ 2147483647 h 702"/>
                <a:gd name="T36" fmla="*/ 2147483647 w 912"/>
                <a:gd name="T37" fmla="*/ 2147483647 h 702"/>
                <a:gd name="T38" fmla="*/ 2147483647 w 912"/>
                <a:gd name="T39" fmla="*/ 2147483647 h 702"/>
                <a:gd name="T40" fmla="*/ 2147483647 w 912"/>
                <a:gd name="T41" fmla="*/ 2147483647 h 702"/>
                <a:gd name="T42" fmla="*/ 2147483647 w 912"/>
                <a:gd name="T43" fmla="*/ 2147483647 h 702"/>
                <a:gd name="T44" fmla="*/ 2147483647 w 912"/>
                <a:gd name="T45" fmla="*/ 2147483647 h 702"/>
                <a:gd name="T46" fmla="*/ 2147483647 w 912"/>
                <a:gd name="T47" fmla="*/ 2147483647 h 702"/>
                <a:gd name="T48" fmla="*/ 2147483647 w 912"/>
                <a:gd name="T49" fmla="*/ 2147483647 h 702"/>
                <a:gd name="T50" fmla="*/ 2147483647 w 912"/>
                <a:gd name="T51" fmla="*/ 2147483647 h 702"/>
                <a:gd name="T52" fmla="*/ 2147483647 w 912"/>
                <a:gd name="T53" fmla="*/ 2147483647 h 702"/>
                <a:gd name="T54" fmla="*/ 2147483647 w 912"/>
                <a:gd name="T55" fmla="*/ 2147483647 h 702"/>
                <a:gd name="T56" fmla="*/ 2147483647 w 912"/>
                <a:gd name="T57" fmla="*/ 2147483647 h 702"/>
                <a:gd name="T58" fmla="*/ 2147483647 w 912"/>
                <a:gd name="T59" fmla="*/ 2147483647 h 702"/>
                <a:gd name="T60" fmla="*/ 0 w 912"/>
                <a:gd name="T61" fmla="*/ 2147483647 h 702"/>
                <a:gd name="T62" fmla="*/ 2147483647 w 912"/>
                <a:gd name="T63" fmla="*/ 2147483647 h 702"/>
                <a:gd name="T64" fmla="*/ 2147483647 w 912"/>
                <a:gd name="T65" fmla="*/ 2147483647 h 702"/>
                <a:gd name="T66" fmla="*/ 2147483647 w 912"/>
                <a:gd name="T67" fmla="*/ 2147483647 h 702"/>
                <a:gd name="T68" fmla="*/ 2147483647 w 912"/>
                <a:gd name="T69" fmla="*/ 2147483647 h 702"/>
                <a:gd name="T70" fmla="*/ 2147483647 w 912"/>
                <a:gd name="T71" fmla="*/ 2147483647 h 702"/>
                <a:gd name="T72" fmla="*/ 2147483647 w 912"/>
                <a:gd name="T73" fmla="*/ 2147483647 h 702"/>
                <a:gd name="T74" fmla="*/ 2147483647 w 912"/>
                <a:gd name="T75" fmla="*/ 2147483647 h 702"/>
                <a:gd name="T76" fmla="*/ 2147483647 w 912"/>
                <a:gd name="T77" fmla="*/ 2147483647 h 702"/>
                <a:gd name="T78" fmla="*/ 2147483647 w 912"/>
                <a:gd name="T79" fmla="*/ 2147483647 h 702"/>
                <a:gd name="T80" fmla="*/ 2147483647 w 912"/>
                <a:gd name="T81" fmla="*/ 2147483647 h 702"/>
                <a:gd name="T82" fmla="*/ 2147483647 w 912"/>
                <a:gd name="T83" fmla="*/ 2147483647 h 702"/>
                <a:gd name="T84" fmla="*/ 2147483647 w 912"/>
                <a:gd name="T85" fmla="*/ 2147483647 h 702"/>
                <a:gd name="T86" fmla="*/ 2147483647 w 912"/>
                <a:gd name="T87" fmla="*/ 2147483647 h 702"/>
                <a:gd name="T88" fmla="*/ 2147483647 w 912"/>
                <a:gd name="T89" fmla="*/ 2147483647 h 702"/>
                <a:gd name="T90" fmla="*/ 2147483647 w 912"/>
                <a:gd name="T91" fmla="*/ 2147483647 h 702"/>
                <a:gd name="T92" fmla="*/ 2147483647 w 912"/>
                <a:gd name="T93" fmla="*/ 2147483647 h 702"/>
                <a:gd name="T94" fmla="*/ 2147483647 w 912"/>
                <a:gd name="T95" fmla="*/ 2147483647 h 702"/>
                <a:gd name="T96" fmla="*/ 2147483647 w 912"/>
                <a:gd name="T97" fmla="*/ 2147483647 h 702"/>
                <a:gd name="T98" fmla="*/ 2147483647 w 912"/>
                <a:gd name="T99" fmla="*/ 2147483647 h 702"/>
                <a:gd name="T100" fmla="*/ 2147483647 w 912"/>
                <a:gd name="T101" fmla="*/ 2147483647 h 702"/>
                <a:gd name="T102" fmla="*/ 2147483647 w 912"/>
                <a:gd name="T103" fmla="*/ 2147483647 h 702"/>
                <a:gd name="T104" fmla="*/ 2147483647 w 912"/>
                <a:gd name="T105" fmla="*/ 2147483647 h 702"/>
                <a:gd name="T106" fmla="*/ 2147483647 w 912"/>
                <a:gd name="T107" fmla="*/ 2147483647 h 702"/>
                <a:gd name="T108" fmla="*/ 2147483647 w 912"/>
                <a:gd name="T109" fmla="*/ 2147483647 h 702"/>
                <a:gd name="T110" fmla="*/ 2147483647 w 912"/>
                <a:gd name="T111" fmla="*/ 2147483647 h 702"/>
                <a:gd name="T112" fmla="*/ 2147483647 w 912"/>
                <a:gd name="T113" fmla="*/ 2147483647 h 702"/>
                <a:gd name="T114" fmla="*/ 2147483647 w 912"/>
                <a:gd name="T115" fmla="*/ 2147483647 h 702"/>
                <a:gd name="T116" fmla="*/ 2147483647 w 912"/>
                <a:gd name="T117" fmla="*/ 2147483647 h 702"/>
                <a:gd name="T118" fmla="*/ 2147483647 w 912"/>
                <a:gd name="T119" fmla="*/ 2147483647 h 702"/>
                <a:gd name="T120" fmla="*/ 2147483647 w 912"/>
                <a:gd name="T121" fmla="*/ 2147483647 h 70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912"/>
                <a:gd name="T184" fmla="*/ 0 h 702"/>
                <a:gd name="T185" fmla="*/ 912 w 912"/>
                <a:gd name="T186" fmla="*/ 702 h 702"/>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912" h="702">
                  <a:moveTo>
                    <a:pt x="906" y="420"/>
                  </a:moveTo>
                  <a:lnTo>
                    <a:pt x="900" y="414"/>
                  </a:lnTo>
                  <a:lnTo>
                    <a:pt x="888" y="408"/>
                  </a:lnTo>
                  <a:lnTo>
                    <a:pt x="882" y="402"/>
                  </a:lnTo>
                  <a:lnTo>
                    <a:pt x="858" y="396"/>
                  </a:lnTo>
                  <a:lnTo>
                    <a:pt x="858" y="378"/>
                  </a:lnTo>
                  <a:lnTo>
                    <a:pt x="846" y="366"/>
                  </a:lnTo>
                  <a:lnTo>
                    <a:pt x="846" y="360"/>
                  </a:lnTo>
                  <a:lnTo>
                    <a:pt x="858" y="360"/>
                  </a:lnTo>
                  <a:lnTo>
                    <a:pt x="858" y="348"/>
                  </a:lnTo>
                  <a:lnTo>
                    <a:pt x="852" y="342"/>
                  </a:lnTo>
                  <a:lnTo>
                    <a:pt x="834" y="342"/>
                  </a:lnTo>
                  <a:lnTo>
                    <a:pt x="834" y="336"/>
                  </a:lnTo>
                  <a:lnTo>
                    <a:pt x="828" y="330"/>
                  </a:lnTo>
                  <a:lnTo>
                    <a:pt x="822" y="318"/>
                  </a:lnTo>
                  <a:lnTo>
                    <a:pt x="810" y="306"/>
                  </a:lnTo>
                  <a:lnTo>
                    <a:pt x="798" y="300"/>
                  </a:lnTo>
                  <a:lnTo>
                    <a:pt x="792" y="300"/>
                  </a:lnTo>
                  <a:lnTo>
                    <a:pt x="780" y="294"/>
                  </a:lnTo>
                  <a:lnTo>
                    <a:pt x="768" y="282"/>
                  </a:lnTo>
                  <a:lnTo>
                    <a:pt x="768" y="276"/>
                  </a:lnTo>
                  <a:lnTo>
                    <a:pt x="774" y="276"/>
                  </a:lnTo>
                  <a:lnTo>
                    <a:pt x="774" y="270"/>
                  </a:lnTo>
                  <a:lnTo>
                    <a:pt x="780" y="270"/>
                  </a:lnTo>
                  <a:lnTo>
                    <a:pt x="780" y="264"/>
                  </a:lnTo>
                  <a:lnTo>
                    <a:pt x="768" y="252"/>
                  </a:lnTo>
                  <a:lnTo>
                    <a:pt x="756" y="246"/>
                  </a:lnTo>
                  <a:lnTo>
                    <a:pt x="750" y="246"/>
                  </a:lnTo>
                  <a:lnTo>
                    <a:pt x="750" y="228"/>
                  </a:lnTo>
                  <a:lnTo>
                    <a:pt x="720" y="228"/>
                  </a:lnTo>
                  <a:lnTo>
                    <a:pt x="696" y="216"/>
                  </a:lnTo>
                  <a:lnTo>
                    <a:pt x="696" y="186"/>
                  </a:lnTo>
                  <a:lnTo>
                    <a:pt x="648" y="180"/>
                  </a:lnTo>
                  <a:lnTo>
                    <a:pt x="654" y="162"/>
                  </a:lnTo>
                  <a:lnTo>
                    <a:pt x="648" y="162"/>
                  </a:lnTo>
                  <a:lnTo>
                    <a:pt x="642" y="156"/>
                  </a:lnTo>
                  <a:lnTo>
                    <a:pt x="642" y="150"/>
                  </a:lnTo>
                  <a:lnTo>
                    <a:pt x="648" y="144"/>
                  </a:lnTo>
                  <a:lnTo>
                    <a:pt x="654" y="132"/>
                  </a:lnTo>
                  <a:lnTo>
                    <a:pt x="660" y="126"/>
                  </a:lnTo>
                  <a:lnTo>
                    <a:pt x="660" y="96"/>
                  </a:lnTo>
                  <a:lnTo>
                    <a:pt x="654" y="84"/>
                  </a:lnTo>
                  <a:lnTo>
                    <a:pt x="648" y="66"/>
                  </a:lnTo>
                  <a:lnTo>
                    <a:pt x="636" y="54"/>
                  </a:lnTo>
                  <a:lnTo>
                    <a:pt x="630" y="42"/>
                  </a:lnTo>
                  <a:lnTo>
                    <a:pt x="600" y="12"/>
                  </a:lnTo>
                  <a:lnTo>
                    <a:pt x="600" y="0"/>
                  </a:lnTo>
                  <a:lnTo>
                    <a:pt x="576" y="0"/>
                  </a:lnTo>
                  <a:lnTo>
                    <a:pt x="522" y="30"/>
                  </a:lnTo>
                  <a:lnTo>
                    <a:pt x="516" y="60"/>
                  </a:lnTo>
                  <a:lnTo>
                    <a:pt x="480" y="84"/>
                  </a:lnTo>
                  <a:lnTo>
                    <a:pt x="480" y="102"/>
                  </a:lnTo>
                  <a:lnTo>
                    <a:pt x="456" y="126"/>
                  </a:lnTo>
                  <a:lnTo>
                    <a:pt x="438" y="138"/>
                  </a:lnTo>
                  <a:lnTo>
                    <a:pt x="390" y="156"/>
                  </a:lnTo>
                  <a:lnTo>
                    <a:pt x="348" y="162"/>
                  </a:lnTo>
                  <a:lnTo>
                    <a:pt x="330" y="162"/>
                  </a:lnTo>
                  <a:lnTo>
                    <a:pt x="312" y="174"/>
                  </a:lnTo>
                  <a:lnTo>
                    <a:pt x="318" y="174"/>
                  </a:lnTo>
                  <a:lnTo>
                    <a:pt x="330" y="186"/>
                  </a:lnTo>
                  <a:lnTo>
                    <a:pt x="330" y="198"/>
                  </a:lnTo>
                  <a:lnTo>
                    <a:pt x="324" y="204"/>
                  </a:lnTo>
                  <a:lnTo>
                    <a:pt x="318" y="216"/>
                  </a:lnTo>
                  <a:lnTo>
                    <a:pt x="312" y="222"/>
                  </a:lnTo>
                  <a:lnTo>
                    <a:pt x="306" y="234"/>
                  </a:lnTo>
                  <a:lnTo>
                    <a:pt x="300" y="240"/>
                  </a:lnTo>
                  <a:lnTo>
                    <a:pt x="210" y="240"/>
                  </a:lnTo>
                  <a:lnTo>
                    <a:pt x="204" y="246"/>
                  </a:lnTo>
                  <a:lnTo>
                    <a:pt x="198" y="258"/>
                  </a:lnTo>
                  <a:lnTo>
                    <a:pt x="186" y="270"/>
                  </a:lnTo>
                  <a:lnTo>
                    <a:pt x="174" y="276"/>
                  </a:lnTo>
                  <a:lnTo>
                    <a:pt x="168" y="276"/>
                  </a:lnTo>
                  <a:lnTo>
                    <a:pt x="162" y="270"/>
                  </a:lnTo>
                  <a:lnTo>
                    <a:pt x="162" y="246"/>
                  </a:lnTo>
                  <a:lnTo>
                    <a:pt x="156" y="252"/>
                  </a:lnTo>
                  <a:lnTo>
                    <a:pt x="144" y="258"/>
                  </a:lnTo>
                  <a:lnTo>
                    <a:pt x="126" y="276"/>
                  </a:lnTo>
                  <a:lnTo>
                    <a:pt x="114" y="282"/>
                  </a:lnTo>
                  <a:lnTo>
                    <a:pt x="96" y="282"/>
                  </a:lnTo>
                  <a:lnTo>
                    <a:pt x="90" y="276"/>
                  </a:lnTo>
                  <a:lnTo>
                    <a:pt x="78" y="276"/>
                  </a:lnTo>
                  <a:lnTo>
                    <a:pt x="66" y="288"/>
                  </a:lnTo>
                  <a:lnTo>
                    <a:pt x="60" y="300"/>
                  </a:lnTo>
                  <a:lnTo>
                    <a:pt x="54" y="306"/>
                  </a:lnTo>
                  <a:lnTo>
                    <a:pt x="54" y="324"/>
                  </a:lnTo>
                  <a:lnTo>
                    <a:pt x="48" y="336"/>
                  </a:lnTo>
                  <a:lnTo>
                    <a:pt x="42" y="336"/>
                  </a:lnTo>
                  <a:lnTo>
                    <a:pt x="36" y="372"/>
                  </a:lnTo>
                  <a:lnTo>
                    <a:pt x="30" y="372"/>
                  </a:lnTo>
                  <a:lnTo>
                    <a:pt x="24" y="378"/>
                  </a:lnTo>
                  <a:lnTo>
                    <a:pt x="12" y="384"/>
                  </a:lnTo>
                  <a:lnTo>
                    <a:pt x="0" y="396"/>
                  </a:lnTo>
                  <a:lnTo>
                    <a:pt x="0" y="402"/>
                  </a:lnTo>
                  <a:lnTo>
                    <a:pt x="12" y="408"/>
                  </a:lnTo>
                  <a:lnTo>
                    <a:pt x="18" y="408"/>
                  </a:lnTo>
                  <a:lnTo>
                    <a:pt x="18" y="444"/>
                  </a:lnTo>
                  <a:lnTo>
                    <a:pt x="6" y="456"/>
                  </a:lnTo>
                  <a:lnTo>
                    <a:pt x="24" y="468"/>
                  </a:lnTo>
                  <a:lnTo>
                    <a:pt x="24" y="516"/>
                  </a:lnTo>
                  <a:lnTo>
                    <a:pt x="30" y="516"/>
                  </a:lnTo>
                  <a:lnTo>
                    <a:pt x="48" y="534"/>
                  </a:lnTo>
                  <a:lnTo>
                    <a:pt x="54" y="534"/>
                  </a:lnTo>
                  <a:lnTo>
                    <a:pt x="54" y="576"/>
                  </a:lnTo>
                  <a:lnTo>
                    <a:pt x="60" y="582"/>
                  </a:lnTo>
                  <a:lnTo>
                    <a:pt x="72" y="606"/>
                  </a:lnTo>
                  <a:lnTo>
                    <a:pt x="84" y="618"/>
                  </a:lnTo>
                  <a:lnTo>
                    <a:pt x="96" y="624"/>
                  </a:lnTo>
                  <a:lnTo>
                    <a:pt x="102" y="636"/>
                  </a:lnTo>
                  <a:lnTo>
                    <a:pt x="114" y="642"/>
                  </a:lnTo>
                  <a:lnTo>
                    <a:pt x="120" y="660"/>
                  </a:lnTo>
                  <a:lnTo>
                    <a:pt x="120" y="690"/>
                  </a:lnTo>
                  <a:lnTo>
                    <a:pt x="132" y="702"/>
                  </a:lnTo>
                  <a:lnTo>
                    <a:pt x="138" y="696"/>
                  </a:lnTo>
                  <a:lnTo>
                    <a:pt x="144" y="684"/>
                  </a:lnTo>
                  <a:lnTo>
                    <a:pt x="150" y="678"/>
                  </a:lnTo>
                  <a:lnTo>
                    <a:pt x="156" y="666"/>
                  </a:lnTo>
                  <a:lnTo>
                    <a:pt x="156" y="642"/>
                  </a:lnTo>
                  <a:lnTo>
                    <a:pt x="144" y="630"/>
                  </a:lnTo>
                  <a:lnTo>
                    <a:pt x="162" y="600"/>
                  </a:lnTo>
                  <a:lnTo>
                    <a:pt x="192" y="600"/>
                  </a:lnTo>
                  <a:lnTo>
                    <a:pt x="210" y="582"/>
                  </a:lnTo>
                  <a:lnTo>
                    <a:pt x="228" y="582"/>
                  </a:lnTo>
                  <a:lnTo>
                    <a:pt x="264" y="600"/>
                  </a:lnTo>
                  <a:lnTo>
                    <a:pt x="276" y="600"/>
                  </a:lnTo>
                  <a:lnTo>
                    <a:pt x="288" y="588"/>
                  </a:lnTo>
                  <a:lnTo>
                    <a:pt x="300" y="570"/>
                  </a:lnTo>
                  <a:lnTo>
                    <a:pt x="300" y="552"/>
                  </a:lnTo>
                  <a:lnTo>
                    <a:pt x="294" y="552"/>
                  </a:lnTo>
                  <a:lnTo>
                    <a:pt x="294" y="540"/>
                  </a:lnTo>
                  <a:lnTo>
                    <a:pt x="306" y="528"/>
                  </a:lnTo>
                  <a:lnTo>
                    <a:pt x="312" y="528"/>
                  </a:lnTo>
                  <a:lnTo>
                    <a:pt x="324" y="516"/>
                  </a:lnTo>
                  <a:lnTo>
                    <a:pt x="330" y="504"/>
                  </a:lnTo>
                  <a:lnTo>
                    <a:pt x="330" y="498"/>
                  </a:lnTo>
                  <a:lnTo>
                    <a:pt x="336" y="486"/>
                  </a:lnTo>
                  <a:lnTo>
                    <a:pt x="336" y="480"/>
                  </a:lnTo>
                  <a:lnTo>
                    <a:pt x="342" y="474"/>
                  </a:lnTo>
                  <a:lnTo>
                    <a:pt x="354" y="468"/>
                  </a:lnTo>
                  <a:lnTo>
                    <a:pt x="366" y="468"/>
                  </a:lnTo>
                  <a:lnTo>
                    <a:pt x="384" y="474"/>
                  </a:lnTo>
                  <a:lnTo>
                    <a:pt x="396" y="474"/>
                  </a:lnTo>
                  <a:lnTo>
                    <a:pt x="408" y="480"/>
                  </a:lnTo>
                  <a:lnTo>
                    <a:pt x="408" y="492"/>
                  </a:lnTo>
                  <a:lnTo>
                    <a:pt x="426" y="492"/>
                  </a:lnTo>
                  <a:lnTo>
                    <a:pt x="432" y="498"/>
                  </a:lnTo>
                  <a:lnTo>
                    <a:pt x="432" y="528"/>
                  </a:lnTo>
                  <a:lnTo>
                    <a:pt x="474" y="528"/>
                  </a:lnTo>
                  <a:lnTo>
                    <a:pt x="480" y="534"/>
                  </a:lnTo>
                  <a:lnTo>
                    <a:pt x="492" y="540"/>
                  </a:lnTo>
                  <a:lnTo>
                    <a:pt x="540" y="540"/>
                  </a:lnTo>
                  <a:lnTo>
                    <a:pt x="552" y="546"/>
                  </a:lnTo>
                  <a:lnTo>
                    <a:pt x="558" y="552"/>
                  </a:lnTo>
                  <a:lnTo>
                    <a:pt x="570" y="558"/>
                  </a:lnTo>
                  <a:lnTo>
                    <a:pt x="576" y="552"/>
                  </a:lnTo>
                  <a:lnTo>
                    <a:pt x="582" y="540"/>
                  </a:lnTo>
                  <a:lnTo>
                    <a:pt x="588" y="534"/>
                  </a:lnTo>
                  <a:lnTo>
                    <a:pt x="588" y="522"/>
                  </a:lnTo>
                  <a:lnTo>
                    <a:pt x="606" y="504"/>
                  </a:lnTo>
                  <a:lnTo>
                    <a:pt x="612" y="492"/>
                  </a:lnTo>
                  <a:lnTo>
                    <a:pt x="636" y="516"/>
                  </a:lnTo>
                  <a:lnTo>
                    <a:pt x="642" y="516"/>
                  </a:lnTo>
                  <a:lnTo>
                    <a:pt x="648" y="510"/>
                  </a:lnTo>
                  <a:lnTo>
                    <a:pt x="660" y="504"/>
                  </a:lnTo>
                  <a:lnTo>
                    <a:pt x="672" y="492"/>
                  </a:lnTo>
                  <a:lnTo>
                    <a:pt x="690" y="492"/>
                  </a:lnTo>
                  <a:lnTo>
                    <a:pt x="714" y="474"/>
                  </a:lnTo>
                  <a:lnTo>
                    <a:pt x="726" y="486"/>
                  </a:lnTo>
                  <a:lnTo>
                    <a:pt x="750" y="486"/>
                  </a:lnTo>
                  <a:lnTo>
                    <a:pt x="756" y="480"/>
                  </a:lnTo>
                  <a:lnTo>
                    <a:pt x="768" y="480"/>
                  </a:lnTo>
                  <a:lnTo>
                    <a:pt x="768" y="468"/>
                  </a:lnTo>
                  <a:lnTo>
                    <a:pt x="786" y="450"/>
                  </a:lnTo>
                  <a:lnTo>
                    <a:pt x="792" y="450"/>
                  </a:lnTo>
                  <a:lnTo>
                    <a:pt x="792" y="456"/>
                  </a:lnTo>
                  <a:lnTo>
                    <a:pt x="804" y="468"/>
                  </a:lnTo>
                  <a:lnTo>
                    <a:pt x="840" y="462"/>
                  </a:lnTo>
                  <a:lnTo>
                    <a:pt x="840" y="468"/>
                  </a:lnTo>
                  <a:lnTo>
                    <a:pt x="852" y="480"/>
                  </a:lnTo>
                  <a:lnTo>
                    <a:pt x="876" y="480"/>
                  </a:lnTo>
                  <a:lnTo>
                    <a:pt x="894" y="474"/>
                  </a:lnTo>
                  <a:lnTo>
                    <a:pt x="912" y="456"/>
                  </a:lnTo>
                  <a:lnTo>
                    <a:pt x="912" y="432"/>
                  </a:lnTo>
                  <a:lnTo>
                    <a:pt x="906" y="42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53" name="Canada" descr="© INSCALE GmbH, 05.05.2010&#10;http://www.presentationload.com/">
              <a:extLst>
                <a:ext uri="{FF2B5EF4-FFF2-40B4-BE49-F238E27FC236}">
                  <a16:creationId xmlns:a16="http://schemas.microsoft.com/office/drawing/2014/main" id="{0CB6EC1B-0873-29BD-DDEF-11BD3C3A0A67}"/>
                </a:ext>
              </a:extLst>
            </p:cNvPr>
            <p:cNvSpPr>
              <a:spLocks noEditPoints="1"/>
            </p:cNvSpPr>
            <p:nvPr/>
          </p:nvSpPr>
          <p:spPr bwMode="gray">
            <a:xfrm>
              <a:off x="1241000" y="843708"/>
              <a:ext cx="2112381" cy="1093995"/>
            </a:xfrm>
            <a:custGeom>
              <a:avLst/>
              <a:gdLst>
                <a:gd name="T0" fmla="*/ 2147483647 w 5574"/>
                <a:gd name="T1" fmla="*/ 2147483647 h 2886"/>
                <a:gd name="T2" fmla="*/ 2147483647 w 5574"/>
                <a:gd name="T3" fmla="*/ 2147483647 h 2886"/>
                <a:gd name="T4" fmla="*/ 2147483647 w 5574"/>
                <a:gd name="T5" fmla="*/ 2147483647 h 2886"/>
                <a:gd name="T6" fmla="*/ 2147483647 w 5574"/>
                <a:gd name="T7" fmla="*/ 2147483647 h 2886"/>
                <a:gd name="T8" fmla="*/ 2147483647 w 5574"/>
                <a:gd name="T9" fmla="*/ 2147483647 h 2886"/>
                <a:gd name="T10" fmla="*/ 2147483647 w 5574"/>
                <a:gd name="T11" fmla="*/ 2147483647 h 2886"/>
                <a:gd name="T12" fmla="*/ 2147483647 w 5574"/>
                <a:gd name="T13" fmla="*/ 2147483647 h 2886"/>
                <a:gd name="T14" fmla="*/ 2147483647 w 5574"/>
                <a:gd name="T15" fmla="*/ 2147483647 h 2886"/>
                <a:gd name="T16" fmla="*/ 2147483647 w 5574"/>
                <a:gd name="T17" fmla="*/ 2147483647 h 2886"/>
                <a:gd name="T18" fmla="*/ 2147483647 w 5574"/>
                <a:gd name="T19" fmla="*/ 2147483647 h 2886"/>
                <a:gd name="T20" fmla="*/ 2147483647 w 5574"/>
                <a:gd name="T21" fmla="*/ 2147483647 h 2886"/>
                <a:gd name="T22" fmla="*/ 2147483647 w 5574"/>
                <a:gd name="T23" fmla="*/ 2147483647 h 2886"/>
                <a:gd name="T24" fmla="*/ 2147483647 w 5574"/>
                <a:gd name="T25" fmla="*/ 2147483647 h 2886"/>
                <a:gd name="T26" fmla="*/ 2147483647 w 5574"/>
                <a:gd name="T27" fmla="*/ 2147483647 h 2886"/>
                <a:gd name="T28" fmla="*/ 2147483647 w 5574"/>
                <a:gd name="T29" fmla="*/ 2147483647 h 2886"/>
                <a:gd name="T30" fmla="*/ 2147483647 w 5574"/>
                <a:gd name="T31" fmla="*/ 2147483647 h 2886"/>
                <a:gd name="T32" fmla="*/ 2147483647 w 5574"/>
                <a:gd name="T33" fmla="*/ 2147483647 h 2886"/>
                <a:gd name="T34" fmla="*/ 2147483647 w 5574"/>
                <a:gd name="T35" fmla="*/ 2147483647 h 2886"/>
                <a:gd name="T36" fmla="*/ 2147483647 w 5574"/>
                <a:gd name="T37" fmla="*/ 2147483647 h 2886"/>
                <a:gd name="T38" fmla="*/ 2147483647 w 5574"/>
                <a:gd name="T39" fmla="*/ 2147483647 h 2886"/>
                <a:gd name="T40" fmla="*/ 2147483647 w 5574"/>
                <a:gd name="T41" fmla="*/ 2147483647 h 2886"/>
                <a:gd name="T42" fmla="*/ 2147483647 w 5574"/>
                <a:gd name="T43" fmla="*/ 2147483647 h 2886"/>
                <a:gd name="T44" fmla="*/ 2147483647 w 5574"/>
                <a:gd name="T45" fmla="*/ 2147483647 h 2886"/>
                <a:gd name="T46" fmla="*/ 2147483647 w 5574"/>
                <a:gd name="T47" fmla="*/ 2147483647 h 2886"/>
                <a:gd name="T48" fmla="*/ 2147483647 w 5574"/>
                <a:gd name="T49" fmla="*/ 2147483647 h 2886"/>
                <a:gd name="T50" fmla="*/ 2147483647 w 5574"/>
                <a:gd name="T51" fmla="*/ 2147483647 h 2886"/>
                <a:gd name="T52" fmla="*/ 2147483647 w 5574"/>
                <a:gd name="T53" fmla="*/ 2147483647 h 2886"/>
                <a:gd name="T54" fmla="*/ 2147483647 w 5574"/>
                <a:gd name="T55" fmla="*/ 2147483647 h 2886"/>
                <a:gd name="T56" fmla="*/ 2147483647 w 5574"/>
                <a:gd name="T57" fmla="*/ 2147483647 h 2886"/>
                <a:gd name="T58" fmla="*/ 2147483647 w 5574"/>
                <a:gd name="T59" fmla="*/ 2147483647 h 2886"/>
                <a:gd name="T60" fmla="*/ 2147483647 w 5574"/>
                <a:gd name="T61" fmla="*/ 2147483647 h 2886"/>
                <a:gd name="T62" fmla="*/ 2147483647 w 5574"/>
                <a:gd name="T63" fmla="*/ 2147483647 h 2886"/>
                <a:gd name="T64" fmla="*/ 2147483647 w 5574"/>
                <a:gd name="T65" fmla="*/ 2147483647 h 2886"/>
                <a:gd name="T66" fmla="*/ 2147483647 w 5574"/>
                <a:gd name="T67" fmla="*/ 2147483647 h 2886"/>
                <a:gd name="T68" fmla="*/ 2147483647 w 5574"/>
                <a:gd name="T69" fmla="*/ 2147483647 h 2886"/>
                <a:gd name="T70" fmla="*/ 2147483647 w 5574"/>
                <a:gd name="T71" fmla="*/ 2147483647 h 2886"/>
                <a:gd name="T72" fmla="*/ 2147483647 w 5574"/>
                <a:gd name="T73" fmla="*/ 2147483647 h 2886"/>
                <a:gd name="T74" fmla="*/ 2147483647 w 5574"/>
                <a:gd name="T75" fmla="*/ 2147483647 h 2886"/>
                <a:gd name="T76" fmla="*/ 2147483647 w 5574"/>
                <a:gd name="T77" fmla="*/ 2147483647 h 2886"/>
                <a:gd name="T78" fmla="*/ 2147483647 w 5574"/>
                <a:gd name="T79" fmla="*/ 2147483647 h 2886"/>
                <a:gd name="T80" fmla="*/ 2147483647 w 5574"/>
                <a:gd name="T81" fmla="*/ 2147483647 h 2886"/>
                <a:gd name="T82" fmla="*/ 2147483647 w 5574"/>
                <a:gd name="T83" fmla="*/ 2147483647 h 2886"/>
                <a:gd name="T84" fmla="*/ 2147483647 w 5574"/>
                <a:gd name="T85" fmla="*/ 2147483647 h 2886"/>
                <a:gd name="T86" fmla="*/ 2147483647 w 5574"/>
                <a:gd name="T87" fmla="*/ 2147483647 h 2886"/>
                <a:gd name="T88" fmla="*/ 2147483647 w 5574"/>
                <a:gd name="T89" fmla="*/ 2147483647 h 2886"/>
                <a:gd name="T90" fmla="*/ 2147483647 w 5574"/>
                <a:gd name="T91" fmla="*/ 2147483647 h 2886"/>
                <a:gd name="T92" fmla="*/ 2147483647 w 5574"/>
                <a:gd name="T93" fmla="*/ 2147483647 h 2886"/>
                <a:gd name="T94" fmla="*/ 2147483647 w 5574"/>
                <a:gd name="T95" fmla="*/ 2147483647 h 2886"/>
                <a:gd name="T96" fmla="*/ 2147483647 w 5574"/>
                <a:gd name="T97" fmla="*/ 2147483647 h 2886"/>
                <a:gd name="T98" fmla="*/ 2147483647 w 5574"/>
                <a:gd name="T99" fmla="*/ 2147483647 h 2886"/>
                <a:gd name="T100" fmla="*/ 2147483647 w 5574"/>
                <a:gd name="T101" fmla="*/ 2147483647 h 2886"/>
                <a:gd name="T102" fmla="*/ 2147483647 w 5574"/>
                <a:gd name="T103" fmla="*/ 2147483647 h 2886"/>
                <a:gd name="T104" fmla="*/ 2147483647 w 5574"/>
                <a:gd name="T105" fmla="*/ 2147483647 h 2886"/>
                <a:gd name="T106" fmla="*/ 2147483647 w 5574"/>
                <a:gd name="T107" fmla="*/ 2147483647 h 2886"/>
                <a:gd name="T108" fmla="*/ 2147483647 w 5574"/>
                <a:gd name="T109" fmla="*/ 2147483647 h 2886"/>
                <a:gd name="T110" fmla="*/ 2147483647 w 5574"/>
                <a:gd name="T111" fmla="*/ 2147483647 h 2886"/>
                <a:gd name="T112" fmla="*/ 2147483647 w 5574"/>
                <a:gd name="T113" fmla="*/ 2147483647 h 2886"/>
                <a:gd name="T114" fmla="*/ 2147483647 w 5574"/>
                <a:gd name="T115" fmla="*/ 2147483647 h 2886"/>
                <a:gd name="T116" fmla="*/ 2147483647 w 5574"/>
                <a:gd name="T117" fmla="*/ 2147483647 h 2886"/>
                <a:gd name="T118" fmla="*/ 2147483647 w 5574"/>
                <a:gd name="T119" fmla="*/ 2147483647 h 2886"/>
                <a:gd name="T120" fmla="*/ 2147483647 w 5574"/>
                <a:gd name="T121" fmla="*/ 2147483647 h 2886"/>
                <a:gd name="T122" fmla="*/ 2147483647 w 5574"/>
                <a:gd name="T123" fmla="*/ 2147483647 h 2886"/>
                <a:gd name="T124" fmla="*/ 2147483647 w 5574"/>
                <a:gd name="T125" fmla="*/ 2147483647 h 288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5574"/>
                <a:gd name="T190" fmla="*/ 0 h 2886"/>
                <a:gd name="T191" fmla="*/ 5574 w 5574"/>
                <a:gd name="T192" fmla="*/ 2886 h 288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5574" h="2886">
                  <a:moveTo>
                    <a:pt x="3114" y="252"/>
                  </a:moveTo>
                  <a:lnTo>
                    <a:pt x="3138" y="252"/>
                  </a:lnTo>
                  <a:lnTo>
                    <a:pt x="3150" y="258"/>
                  </a:lnTo>
                  <a:lnTo>
                    <a:pt x="3168" y="258"/>
                  </a:lnTo>
                  <a:lnTo>
                    <a:pt x="3174" y="252"/>
                  </a:lnTo>
                  <a:lnTo>
                    <a:pt x="3174" y="246"/>
                  </a:lnTo>
                  <a:lnTo>
                    <a:pt x="3168" y="234"/>
                  </a:lnTo>
                  <a:lnTo>
                    <a:pt x="3156" y="228"/>
                  </a:lnTo>
                  <a:lnTo>
                    <a:pt x="3108" y="228"/>
                  </a:lnTo>
                  <a:lnTo>
                    <a:pt x="3066" y="234"/>
                  </a:lnTo>
                  <a:lnTo>
                    <a:pt x="3036" y="246"/>
                  </a:lnTo>
                  <a:lnTo>
                    <a:pt x="3018" y="246"/>
                  </a:lnTo>
                  <a:lnTo>
                    <a:pt x="3060" y="246"/>
                  </a:lnTo>
                  <a:lnTo>
                    <a:pt x="3096" y="252"/>
                  </a:lnTo>
                  <a:lnTo>
                    <a:pt x="3114" y="252"/>
                  </a:lnTo>
                  <a:close/>
                  <a:moveTo>
                    <a:pt x="2988" y="318"/>
                  </a:moveTo>
                  <a:lnTo>
                    <a:pt x="3036" y="318"/>
                  </a:lnTo>
                  <a:lnTo>
                    <a:pt x="3048" y="312"/>
                  </a:lnTo>
                  <a:lnTo>
                    <a:pt x="3060" y="312"/>
                  </a:lnTo>
                  <a:lnTo>
                    <a:pt x="3072" y="300"/>
                  </a:lnTo>
                  <a:lnTo>
                    <a:pt x="3072" y="294"/>
                  </a:lnTo>
                  <a:lnTo>
                    <a:pt x="3066" y="282"/>
                  </a:lnTo>
                  <a:lnTo>
                    <a:pt x="3138" y="270"/>
                  </a:lnTo>
                  <a:lnTo>
                    <a:pt x="3120" y="264"/>
                  </a:lnTo>
                  <a:lnTo>
                    <a:pt x="3054" y="264"/>
                  </a:lnTo>
                  <a:lnTo>
                    <a:pt x="3042" y="276"/>
                  </a:lnTo>
                  <a:lnTo>
                    <a:pt x="3030" y="276"/>
                  </a:lnTo>
                  <a:lnTo>
                    <a:pt x="2994" y="270"/>
                  </a:lnTo>
                  <a:lnTo>
                    <a:pt x="2958" y="270"/>
                  </a:lnTo>
                  <a:lnTo>
                    <a:pt x="2940" y="282"/>
                  </a:lnTo>
                  <a:lnTo>
                    <a:pt x="2940" y="294"/>
                  </a:lnTo>
                  <a:lnTo>
                    <a:pt x="2946" y="300"/>
                  </a:lnTo>
                  <a:lnTo>
                    <a:pt x="2970" y="312"/>
                  </a:lnTo>
                  <a:lnTo>
                    <a:pt x="2976" y="318"/>
                  </a:lnTo>
                  <a:lnTo>
                    <a:pt x="2988" y="318"/>
                  </a:lnTo>
                  <a:close/>
                  <a:moveTo>
                    <a:pt x="2682" y="384"/>
                  </a:moveTo>
                  <a:lnTo>
                    <a:pt x="2628" y="408"/>
                  </a:lnTo>
                  <a:lnTo>
                    <a:pt x="2634" y="408"/>
                  </a:lnTo>
                  <a:lnTo>
                    <a:pt x="2646" y="414"/>
                  </a:lnTo>
                  <a:lnTo>
                    <a:pt x="2652" y="414"/>
                  </a:lnTo>
                  <a:lnTo>
                    <a:pt x="2658" y="420"/>
                  </a:lnTo>
                  <a:lnTo>
                    <a:pt x="2658" y="426"/>
                  </a:lnTo>
                  <a:lnTo>
                    <a:pt x="2622" y="426"/>
                  </a:lnTo>
                  <a:lnTo>
                    <a:pt x="2586" y="432"/>
                  </a:lnTo>
                  <a:lnTo>
                    <a:pt x="2556" y="438"/>
                  </a:lnTo>
                  <a:lnTo>
                    <a:pt x="2544" y="438"/>
                  </a:lnTo>
                  <a:lnTo>
                    <a:pt x="2520" y="456"/>
                  </a:lnTo>
                  <a:lnTo>
                    <a:pt x="2580" y="450"/>
                  </a:lnTo>
                  <a:lnTo>
                    <a:pt x="2586" y="450"/>
                  </a:lnTo>
                  <a:lnTo>
                    <a:pt x="2592" y="456"/>
                  </a:lnTo>
                  <a:lnTo>
                    <a:pt x="2610" y="456"/>
                  </a:lnTo>
                  <a:lnTo>
                    <a:pt x="2628" y="462"/>
                  </a:lnTo>
                  <a:lnTo>
                    <a:pt x="2658" y="462"/>
                  </a:lnTo>
                  <a:lnTo>
                    <a:pt x="2694" y="450"/>
                  </a:lnTo>
                  <a:lnTo>
                    <a:pt x="2730" y="444"/>
                  </a:lnTo>
                  <a:lnTo>
                    <a:pt x="2742" y="438"/>
                  </a:lnTo>
                  <a:lnTo>
                    <a:pt x="2742" y="450"/>
                  </a:lnTo>
                  <a:lnTo>
                    <a:pt x="2760" y="450"/>
                  </a:lnTo>
                  <a:lnTo>
                    <a:pt x="2796" y="444"/>
                  </a:lnTo>
                  <a:lnTo>
                    <a:pt x="2856" y="444"/>
                  </a:lnTo>
                  <a:lnTo>
                    <a:pt x="2850" y="444"/>
                  </a:lnTo>
                  <a:lnTo>
                    <a:pt x="2844" y="450"/>
                  </a:lnTo>
                  <a:lnTo>
                    <a:pt x="2832" y="450"/>
                  </a:lnTo>
                  <a:lnTo>
                    <a:pt x="2790" y="456"/>
                  </a:lnTo>
                  <a:lnTo>
                    <a:pt x="2730" y="468"/>
                  </a:lnTo>
                  <a:lnTo>
                    <a:pt x="2706" y="468"/>
                  </a:lnTo>
                  <a:lnTo>
                    <a:pt x="2688" y="474"/>
                  </a:lnTo>
                  <a:lnTo>
                    <a:pt x="2670" y="474"/>
                  </a:lnTo>
                  <a:lnTo>
                    <a:pt x="2652" y="480"/>
                  </a:lnTo>
                  <a:lnTo>
                    <a:pt x="2646" y="486"/>
                  </a:lnTo>
                  <a:lnTo>
                    <a:pt x="2640" y="486"/>
                  </a:lnTo>
                  <a:lnTo>
                    <a:pt x="2658" y="486"/>
                  </a:lnTo>
                  <a:lnTo>
                    <a:pt x="2694" y="492"/>
                  </a:lnTo>
                  <a:lnTo>
                    <a:pt x="2760" y="498"/>
                  </a:lnTo>
                  <a:lnTo>
                    <a:pt x="2808" y="492"/>
                  </a:lnTo>
                  <a:lnTo>
                    <a:pt x="2850" y="480"/>
                  </a:lnTo>
                  <a:lnTo>
                    <a:pt x="2874" y="474"/>
                  </a:lnTo>
                  <a:lnTo>
                    <a:pt x="2886" y="468"/>
                  </a:lnTo>
                  <a:lnTo>
                    <a:pt x="2958" y="450"/>
                  </a:lnTo>
                  <a:lnTo>
                    <a:pt x="3000" y="450"/>
                  </a:lnTo>
                  <a:lnTo>
                    <a:pt x="3054" y="444"/>
                  </a:lnTo>
                  <a:lnTo>
                    <a:pt x="3096" y="438"/>
                  </a:lnTo>
                  <a:lnTo>
                    <a:pt x="3120" y="432"/>
                  </a:lnTo>
                  <a:lnTo>
                    <a:pt x="3138" y="420"/>
                  </a:lnTo>
                  <a:lnTo>
                    <a:pt x="3156" y="414"/>
                  </a:lnTo>
                  <a:lnTo>
                    <a:pt x="3168" y="408"/>
                  </a:lnTo>
                  <a:lnTo>
                    <a:pt x="3168" y="396"/>
                  </a:lnTo>
                  <a:lnTo>
                    <a:pt x="3156" y="384"/>
                  </a:lnTo>
                  <a:lnTo>
                    <a:pt x="3144" y="378"/>
                  </a:lnTo>
                  <a:lnTo>
                    <a:pt x="3120" y="378"/>
                  </a:lnTo>
                  <a:lnTo>
                    <a:pt x="3114" y="384"/>
                  </a:lnTo>
                  <a:lnTo>
                    <a:pt x="3108" y="384"/>
                  </a:lnTo>
                  <a:lnTo>
                    <a:pt x="3108" y="396"/>
                  </a:lnTo>
                  <a:lnTo>
                    <a:pt x="3072" y="396"/>
                  </a:lnTo>
                  <a:lnTo>
                    <a:pt x="3078" y="390"/>
                  </a:lnTo>
                  <a:lnTo>
                    <a:pt x="3078" y="378"/>
                  </a:lnTo>
                  <a:lnTo>
                    <a:pt x="3102" y="354"/>
                  </a:lnTo>
                  <a:lnTo>
                    <a:pt x="3102" y="342"/>
                  </a:lnTo>
                  <a:lnTo>
                    <a:pt x="3096" y="342"/>
                  </a:lnTo>
                  <a:lnTo>
                    <a:pt x="3054" y="348"/>
                  </a:lnTo>
                  <a:lnTo>
                    <a:pt x="2988" y="372"/>
                  </a:lnTo>
                  <a:lnTo>
                    <a:pt x="2976" y="378"/>
                  </a:lnTo>
                  <a:lnTo>
                    <a:pt x="3024" y="378"/>
                  </a:lnTo>
                  <a:lnTo>
                    <a:pt x="3018" y="408"/>
                  </a:lnTo>
                  <a:lnTo>
                    <a:pt x="2898" y="420"/>
                  </a:lnTo>
                  <a:lnTo>
                    <a:pt x="2898" y="414"/>
                  </a:lnTo>
                  <a:lnTo>
                    <a:pt x="2892" y="408"/>
                  </a:lnTo>
                  <a:lnTo>
                    <a:pt x="2892" y="372"/>
                  </a:lnTo>
                  <a:lnTo>
                    <a:pt x="2886" y="366"/>
                  </a:lnTo>
                  <a:lnTo>
                    <a:pt x="2874" y="366"/>
                  </a:lnTo>
                  <a:lnTo>
                    <a:pt x="2856" y="360"/>
                  </a:lnTo>
                  <a:lnTo>
                    <a:pt x="2814" y="360"/>
                  </a:lnTo>
                  <a:lnTo>
                    <a:pt x="2682" y="384"/>
                  </a:lnTo>
                  <a:close/>
                  <a:moveTo>
                    <a:pt x="2832" y="342"/>
                  </a:moveTo>
                  <a:lnTo>
                    <a:pt x="2844" y="330"/>
                  </a:lnTo>
                  <a:lnTo>
                    <a:pt x="2844" y="318"/>
                  </a:lnTo>
                  <a:lnTo>
                    <a:pt x="2838" y="312"/>
                  </a:lnTo>
                  <a:lnTo>
                    <a:pt x="2814" y="312"/>
                  </a:lnTo>
                  <a:lnTo>
                    <a:pt x="2802" y="318"/>
                  </a:lnTo>
                  <a:lnTo>
                    <a:pt x="2796" y="324"/>
                  </a:lnTo>
                  <a:lnTo>
                    <a:pt x="2796" y="330"/>
                  </a:lnTo>
                  <a:lnTo>
                    <a:pt x="2802" y="336"/>
                  </a:lnTo>
                  <a:lnTo>
                    <a:pt x="2814" y="336"/>
                  </a:lnTo>
                  <a:lnTo>
                    <a:pt x="2820" y="342"/>
                  </a:lnTo>
                  <a:lnTo>
                    <a:pt x="2832" y="342"/>
                  </a:lnTo>
                  <a:close/>
                  <a:moveTo>
                    <a:pt x="3012" y="564"/>
                  </a:moveTo>
                  <a:lnTo>
                    <a:pt x="2988" y="540"/>
                  </a:lnTo>
                  <a:lnTo>
                    <a:pt x="2958" y="540"/>
                  </a:lnTo>
                  <a:lnTo>
                    <a:pt x="2952" y="534"/>
                  </a:lnTo>
                  <a:lnTo>
                    <a:pt x="2946" y="534"/>
                  </a:lnTo>
                  <a:lnTo>
                    <a:pt x="2934" y="528"/>
                  </a:lnTo>
                  <a:lnTo>
                    <a:pt x="2916" y="528"/>
                  </a:lnTo>
                  <a:lnTo>
                    <a:pt x="2898" y="534"/>
                  </a:lnTo>
                  <a:lnTo>
                    <a:pt x="2892" y="540"/>
                  </a:lnTo>
                  <a:lnTo>
                    <a:pt x="2892" y="552"/>
                  </a:lnTo>
                  <a:lnTo>
                    <a:pt x="2928" y="570"/>
                  </a:lnTo>
                  <a:lnTo>
                    <a:pt x="2934" y="576"/>
                  </a:lnTo>
                  <a:lnTo>
                    <a:pt x="2946" y="582"/>
                  </a:lnTo>
                  <a:lnTo>
                    <a:pt x="3012" y="564"/>
                  </a:lnTo>
                  <a:close/>
                  <a:moveTo>
                    <a:pt x="2460" y="414"/>
                  </a:moveTo>
                  <a:lnTo>
                    <a:pt x="2442" y="420"/>
                  </a:lnTo>
                  <a:lnTo>
                    <a:pt x="2430" y="426"/>
                  </a:lnTo>
                  <a:lnTo>
                    <a:pt x="2430" y="438"/>
                  </a:lnTo>
                  <a:lnTo>
                    <a:pt x="2442" y="438"/>
                  </a:lnTo>
                  <a:lnTo>
                    <a:pt x="2472" y="432"/>
                  </a:lnTo>
                  <a:lnTo>
                    <a:pt x="2490" y="426"/>
                  </a:lnTo>
                  <a:lnTo>
                    <a:pt x="2502" y="420"/>
                  </a:lnTo>
                  <a:lnTo>
                    <a:pt x="2502" y="414"/>
                  </a:lnTo>
                  <a:lnTo>
                    <a:pt x="2496" y="408"/>
                  </a:lnTo>
                  <a:lnTo>
                    <a:pt x="2484" y="408"/>
                  </a:lnTo>
                  <a:lnTo>
                    <a:pt x="2460" y="414"/>
                  </a:lnTo>
                  <a:close/>
                  <a:moveTo>
                    <a:pt x="2970" y="858"/>
                  </a:moveTo>
                  <a:lnTo>
                    <a:pt x="2988" y="858"/>
                  </a:lnTo>
                  <a:lnTo>
                    <a:pt x="3006" y="864"/>
                  </a:lnTo>
                  <a:lnTo>
                    <a:pt x="3018" y="870"/>
                  </a:lnTo>
                  <a:lnTo>
                    <a:pt x="3036" y="876"/>
                  </a:lnTo>
                  <a:lnTo>
                    <a:pt x="3060" y="882"/>
                  </a:lnTo>
                  <a:lnTo>
                    <a:pt x="3096" y="882"/>
                  </a:lnTo>
                  <a:lnTo>
                    <a:pt x="3126" y="876"/>
                  </a:lnTo>
                  <a:lnTo>
                    <a:pt x="3138" y="876"/>
                  </a:lnTo>
                  <a:lnTo>
                    <a:pt x="3120" y="810"/>
                  </a:lnTo>
                  <a:lnTo>
                    <a:pt x="3018" y="792"/>
                  </a:lnTo>
                  <a:lnTo>
                    <a:pt x="2988" y="828"/>
                  </a:lnTo>
                  <a:lnTo>
                    <a:pt x="2958" y="828"/>
                  </a:lnTo>
                  <a:lnTo>
                    <a:pt x="2952" y="834"/>
                  </a:lnTo>
                  <a:lnTo>
                    <a:pt x="2952" y="846"/>
                  </a:lnTo>
                  <a:lnTo>
                    <a:pt x="2958" y="852"/>
                  </a:lnTo>
                  <a:lnTo>
                    <a:pt x="2970" y="858"/>
                  </a:lnTo>
                  <a:close/>
                  <a:moveTo>
                    <a:pt x="168" y="2034"/>
                  </a:moveTo>
                  <a:lnTo>
                    <a:pt x="168" y="2040"/>
                  </a:lnTo>
                  <a:lnTo>
                    <a:pt x="174" y="2046"/>
                  </a:lnTo>
                  <a:lnTo>
                    <a:pt x="192" y="2046"/>
                  </a:lnTo>
                  <a:lnTo>
                    <a:pt x="186" y="2070"/>
                  </a:lnTo>
                  <a:lnTo>
                    <a:pt x="216" y="2052"/>
                  </a:lnTo>
                  <a:lnTo>
                    <a:pt x="216" y="2028"/>
                  </a:lnTo>
                  <a:lnTo>
                    <a:pt x="174" y="2028"/>
                  </a:lnTo>
                  <a:lnTo>
                    <a:pt x="168" y="2034"/>
                  </a:lnTo>
                  <a:close/>
                  <a:moveTo>
                    <a:pt x="252" y="2298"/>
                  </a:moveTo>
                  <a:lnTo>
                    <a:pt x="252" y="2292"/>
                  </a:lnTo>
                  <a:lnTo>
                    <a:pt x="246" y="2286"/>
                  </a:lnTo>
                  <a:lnTo>
                    <a:pt x="246" y="2268"/>
                  </a:lnTo>
                  <a:lnTo>
                    <a:pt x="252" y="2256"/>
                  </a:lnTo>
                  <a:lnTo>
                    <a:pt x="252" y="2238"/>
                  </a:lnTo>
                  <a:lnTo>
                    <a:pt x="246" y="2226"/>
                  </a:lnTo>
                  <a:lnTo>
                    <a:pt x="228" y="2226"/>
                  </a:lnTo>
                  <a:lnTo>
                    <a:pt x="216" y="2220"/>
                  </a:lnTo>
                  <a:lnTo>
                    <a:pt x="204" y="2220"/>
                  </a:lnTo>
                  <a:lnTo>
                    <a:pt x="192" y="2214"/>
                  </a:lnTo>
                  <a:lnTo>
                    <a:pt x="186" y="2208"/>
                  </a:lnTo>
                  <a:lnTo>
                    <a:pt x="174" y="2202"/>
                  </a:lnTo>
                  <a:lnTo>
                    <a:pt x="150" y="2178"/>
                  </a:lnTo>
                  <a:lnTo>
                    <a:pt x="138" y="2172"/>
                  </a:lnTo>
                  <a:lnTo>
                    <a:pt x="126" y="2172"/>
                  </a:lnTo>
                  <a:lnTo>
                    <a:pt x="102" y="2184"/>
                  </a:lnTo>
                  <a:lnTo>
                    <a:pt x="96" y="2196"/>
                  </a:lnTo>
                  <a:lnTo>
                    <a:pt x="96" y="2202"/>
                  </a:lnTo>
                  <a:lnTo>
                    <a:pt x="108" y="2208"/>
                  </a:lnTo>
                  <a:lnTo>
                    <a:pt x="114" y="2214"/>
                  </a:lnTo>
                  <a:lnTo>
                    <a:pt x="120" y="2214"/>
                  </a:lnTo>
                  <a:lnTo>
                    <a:pt x="132" y="2202"/>
                  </a:lnTo>
                  <a:lnTo>
                    <a:pt x="144" y="2208"/>
                  </a:lnTo>
                  <a:lnTo>
                    <a:pt x="132" y="2220"/>
                  </a:lnTo>
                  <a:lnTo>
                    <a:pt x="120" y="2220"/>
                  </a:lnTo>
                  <a:lnTo>
                    <a:pt x="114" y="2226"/>
                  </a:lnTo>
                  <a:lnTo>
                    <a:pt x="102" y="2232"/>
                  </a:lnTo>
                  <a:lnTo>
                    <a:pt x="102" y="2244"/>
                  </a:lnTo>
                  <a:lnTo>
                    <a:pt x="108" y="2250"/>
                  </a:lnTo>
                  <a:lnTo>
                    <a:pt x="126" y="2250"/>
                  </a:lnTo>
                  <a:lnTo>
                    <a:pt x="138" y="2244"/>
                  </a:lnTo>
                  <a:lnTo>
                    <a:pt x="132" y="2262"/>
                  </a:lnTo>
                  <a:lnTo>
                    <a:pt x="150" y="2262"/>
                  </a:lnTo>
                  <a:lnTo>
                    <a:pt x="132" y="2280"/>
                  </a:lnTo>
                  <a:lnTo>
                    <a:pt x="168" y="2274"/>
                  </a:lnTo>
                  <a:lnTo>
                    <a:pt x="156" y="2280"/>
                  </a:lnTo>
                  <a:lnTo>
                    <a:pt x="144" y="2292"/>
                  </a:lnTo>
                  <a:lnTo>
                    <a:pt x="138" y="2292"/>
                  </a:lnTo>
                  <a:lnTo>
                    <a:pt x="138" y="2298"/>
                  </a:lnTo>
                  <a:lnTo>
                    <a:pt x="150" y="2298"/>
                  </a:lnTo>
                  <a:lnTo>
                    <a:pt x="162" y="2286"/>
                  </a:lnTo>
                  <a:lnTo>
                    <a:pt x="168" y="2286"/>
                  </a:lnTo>
                  <a:lnTo>
                    <a:pt x="174" y="2292"/>
                  </a:lnTo>
                  <a:lnTo>
                    <a:pt x="174" y="2304"/>
                  </a:lnTo>
                  <a:lnTo>
                    <a:pt x="162" y="2316"/>
                  </a:lnTo>
                  <a:lnTo>
                    <a:pt x="162" y="2328"/>
                  </a:lnTo>
                  <a:lnTo>
                    <a:pt x="210" y="2328"/>
                  </a:lnTo>
                  <a:lnTo>
                    <a:pt x="228" y="2316"/>
                  </a:lnTo>
                  <a:lnTo>
                    <a:pt x="210" y="2340"/>
                  </a:lnTo>
                  <a:lnTo>
                    <a:pt x="192" y="2340"/>
                  </a:lnTo>
                  <a:lnTo>
                    <a:pt x="186" y="2346"/>
                  </a:lnTo>
                  <a:lnTo>
                    <a:pt x="186" y="2352"/>
                  </a:lnTo>
                  <a:lnTo>
                    <a:pt x="210" y="2364"/>
                  </a:lnTo>
                  <a:lnTo>
                    <a:pt x="216" y="2364"/>
                  </a:lnTo>
                  <a:lnTo>
                    <a:pt x="228" y="2370"/>
                  </a:lnTo>
                  <a:lnTo>
                    <a:pt x="234" y="2376"/>
                  </a:lnTo>
                  <a:lnTo>
                    <a:pt x="246" y="2376"/>
                  </a:lnTo>
                  <a:lnTo>
                    <a:pt x="258" y="2382"/>
                  </a:lnTo>
                  <a:lnTo>
                    <a:pt x="270" y="2376"/>
                  </a:lnTo>
                  <a:lnTo>
                    <a:pt x="288" y="2358"/>
                  </a:lnTo>
                  <a:lnTo>
                    <a:pt x="294" y="2346"/>
                  </a:lnTo>
                  <a:lnTo>
                    <a:pt x="294" y="2340"/>
                  </a:lnTo>
                  <a:lnTo>
                    <a:pt x="288" y="2334"/>
                  </a:lnTo>
                  <a:lnTo>
                    <a:pt x="282" y="2322"/>
                  </a:lnTo>
                  <a:lnTo>
                    <a:pt x="270" y="2316"/>
                  </a:lnTo>
                  <a:lnTo>
                    <a:pt x="264" y="2304"/>
                  </a:lnTo>
                  <a:lnTo>
                    <a:pt x="252" y="2298"/>
                  </a:lnTo>
                  <a:close/>
                  <a:moveTo>
                    <a:pt x="2304" y="372"/>
                  </a:moveTo>
                  <a:lnTo>
                    <a:pt x="2316" y="372"/>
                  </a:lnTo>
                  <a:lnTo>
                    <a:pt x="2328" y="366"/>
                  </a:lnTo>
                  <a:lnTo>
                    <a:pt x="2376" y="366"/>
                  </a:lnTo>
                  <a:lnTo>
                    <a:pt x="2388" y="378"/>
                  </a:lnTo>
                  <a:lnTo>
                    <a:pt x="2388" y="390"/>
                  </a:lnTo>
                  <a:lnTo>
                    <a:pt x="2424" y="390"/>
                  </a:lnTo>
                  <a:lnTo>
                    <a:pt x="2442" y="384"/>
                  </a:lnTo>
                  <a:lnTo>
                    <a:pt x="2454" y="384"/>
                  </a:lnTo>
                  <a:lnTo>
                    <a:pt x="2466" y="390"/>
                  </a:lnTo>
                  <a:lnTo>
                    <a:pt x="2472" y="396"/>
                  </a:lnTo>
                  <a:lnTo>
                    <a:pt x="2490" y="396"/>
                  </a:lnTo>
                  <a:lnTo>
                    <a:pt x="2514" y="384"/>
                  </a:lnTo>
                  <a:lnTo>
                    <a:pt x="2520" y="372"/>
                  </a:lnTo>
                  <a:lnTo>
                    <a:pt x="2520" y="354"/>
                  </a:lnTo>
                  <a:lnTo>
                    <a:pt x="2550" y="354"/>
                  </a:lnTo>
                  <a:lnTo>
                    <a:pt x="2616" y="336"/>
                  </a:lnTo>
                  <a:lnTo>
                    <a:pt x="2580" y="366"/>
                  </a:lnTo>
                  <a:lnTo>
                    <a:pt x="2634" y="378"/>
                  </a:lnTo>
                  <a:lnTo>
                    <a:pt x="2688" y="354"/>
                  </a:lnTo>
                  <a:lnTo>
                    <a:pt x="2784" y="312"/>
                  </a:lnTo>
                  <a:lnTo>
                    <a:pt x="2778" y="312"/>
                  </a:lnTo>
                  <a:lnTo>
                    <a:pt x="2772" y="306"/>
                  </a:lnTo>
                  <a:lnTo>
                    <a:pt x="2754" y="300"/>
                  </a:lnTo>
                  <a:lnTo>
                    <a:pt x="2736" y="300"/>
                  </a:lnTo>
                  <a:lnTo>
                    <a:pt x="2724" y="294"/>
                  </a:lnTo>
                  <a:lnTo>
                    <a:pt x="2706" y="288"/>
                  </a:lnTo>
                  <a:lnTo>
                    <a:pt x="2676" y="288"/>
                  </a:lnTo>
                  <a:lnTo>
                    <a:pt x="2646" y="282"/>
                  </a:lnTo>
                  <a:lnTo>
                    <a:pt x="2604" y="282"/>
                  </a:lnTo>
                  <a:lnTo>
                    <a:pt x="2526" y="294"/>
                  </a:lnTo>
                  <a:lnTo>
                    <a:pt x="2526" y="318"/>
                  </a:lnTo>
                  <a:lnTo>
                    <a:pt x="2406" y="324"/>
                  </a:lnTo>
                  <a:lnTo>
                    <a:pt x="2400" y="324"/>
                  </a:lnTo>
                  <a:lnTo>
                    <a:pt x="2394" y="318"/>
                  </a:lnTo>
                  <a:lnTo>
                    <a:pt x="2334" y="318"/>
                  </a:lnTo>
                  <a:lnTo>
                    <a:pt x="2322" y="324"/>
                  </a:lnTo>
                  <a:lnTo>
                    <a:pt x="2310" y="324"/>
                  </a:lnTo>
                  <a:lnTo>
                    <a:pt x="2304" y="330"/>
                  </a:lnTo>
                  <a:lnTo>
                    <a:pt x="2304" y="372"/>
                  </a:lnTo>
                  <a:close/>
                  <a:moveTo>
                    <a:pt x="150" y="1980"/>
                  </a:moveTo>
                  <a:lnTo>
                    <a:pt x="162" y="2004"/>
                  </a:lnTo>
                  <a:lnTo>
                    <a:pt x="174" y="2010"/>
                  </a:lnTo>
                  <a:lnTo>
                    <a:pt x="186" y="1980"/>
                  </a:lnTo>
                  <a:lnTo>
                    <a:pt x="180" y="1974"/>
                  </a:lnTo>
                  <a:lnTo>
                    <a:pt x="174" y="1974"/>
                  </a:lnTo>
                  <a:lnTo>
                    <a:pt x="162" y="1968"/>
                  </a:lnTo>
                  <a:lnTo>
                    <a:pt x="156" y="1968"/>
                  </a:lnTo>
                  <a:lnTo>
                    <a:pt x="150" y="1974"/>
                  </a:lnTo>
                  <a:lnTo>
                    <a:pt x="150" y="1980"/>
                  </a:lnTo>
                  <a:close/>
                  <a:moveTo>
                    <a:pt x="126" y="1932"/>
                  </a:moveTo>
                  <a:lnTo>
                    <a:pt x="120" y="1932"/>
                  </a:lnTo>
                  <a:lnTo>
                    <a:pt x="108" y="1938"/>
                  </a:lnTo>
                  <a:lnTo>
                    <a:pt x="96" y="1938"/>
                  </a:lnTo>
                  <a:lnTo>
                    <a:pt x="84" y="1944"/>
                  </a:lnTo>
                  <a:lnTo>
                    <a:pt x="78" y="1944"/>
                  </a:lnTo>
                  <a:lnTo>
                    <a:pt x="78" y="1950"/>
                  </a:lnTo>
                  <a:lnTo>
                    <a:pt x="72" y="1962"/>
                  </a:lnTo>
                  <a:lnTo>
                    <a:pt x="66" y="1968"/>
                  </a:lnTo>
                  <a:lnTo>
                    <a:pt x="48" y="1968"/>
                  </a:lnTo>
                  <a:lnTo>
                    <a:pt x="42" y="1962"/>
                  </a:lnTo>
                  <a:lnTo>
                    <a:pt x="48" y="1956"/>
                  </a:lnTo>
                  <a:lnTo>
                    <a:pt x="60" y="1956"/>
                  </a:lnTo>
                  <a:lnTo>
                    <a:pt x="66" y="1950"/>
                  </a:lnTo>
                  <a:lnTo>
                    <a:pt x="72" y="1950"/>
                  </a:lnTo>
                  <a:lnTo>
                    <a:pt x="78" y="1944"/>
                  </a:lnTo>
                  <a:lnTo>
                    <a:pt x="84" y="1944"/>
                  </a:lnTo>
                  <a:lnTo>
                    <a:pt x="78" y="1938"/>
                  </a:lnTo>
                  <a:lnTo>
                    <a:pt x="54" y="1938"/>
                  </a:lnTo>
                  <a:lnTo>
                    <a:pt x="48" y="1944"/>
                  </a:lnTo>
                  <a:lnTo>
                    <a:pt x="48" y="1932"/>
                  </a:lnTo>
                  <a:lnTo>
                    <a:pt x="36" y="1932"/>
                  </a:lnTo>
                  <a:lnTo>
                    <a:pt x="24" y="1944"/>
                  </a:lnTo>
                  <a:lnTo>
                    <a:pt x="6" y="1980"/>
                  </a:lnTo>
                  <a:lnTo>
                    <a:pt x="6" y="2004"/>
                  </a:lnTo>
                  <a:lnTo>
                    <a:pt x="12" y="2004"/>
                  </a:lnTo>
                  <a:lnTo>
                    <a:pt x="12" y="2010"/>
                  </a:lnTo>
                  <a:lnTo>
                    <a:pt x="18" y="2016"/>
                  </a:lnTo>
                  <a:lnTo>
                    <a:pt x="0" y="2022"/>
                  </a:lnTo>
                  <a:lnTo>
                    <a:pt x="12" y="2076"/>
                  </a:lnTo>
                  <a:lnTo>
                    <a:pt x="12" y="2082"/>
                  </a:lnTo>
                  <a:lnTo>
                    <a:pt x="6" y="2082"/>
                  </a:lnTo>
                  <a:lnTo>
                    <a:pt x="12" y="2088"/>
                  </a:lnTo>
                  <a:lnTo>
                    <a:pt x="12" y="2094"/>
                  </a:lnTo>
                  <a:lnTo>
                    <a:pt x="30" y="2094"/>
                  </a:lnTo>
                  <a:lnTo>
                    <a:pt x="30" y="2070"/>
                  </a:lnTo>
                  <a:lnTo>
                    <a:pt x="24" y="2058"/>
                  </a:lnTo>
                  <a:lnTo>
                    <a:pt x="24" y="2040"/>
                  </a:lnTo>
                  <a:lnTo>
                    <a:pt x="36" y="2028"/>
                  </a:lnTo>
                  <a:lnTo>
                    <a:pt x="42" y="2028"/>
                  </a:lnTo>
                  <a:lnTo>
                    <a:pt x="48" y="2016"/>
                  </a:lnTo>
                  <a:lnTo>
                    <a:pt x="54" y="2010"/>
                  </a:lnTo>
                  <a:lnTo>
                    <a:pt x="54" y="1986"/>
                  </a:lnTo>
                  <a:lnTo>
                    <a:pt x="84" y="1956"/>
                  </a:lnTo>
                  <a:lnTo>
                    <a:pt x="108" y="1944"/>
                  </a:lnTo>
                  <a:lnTo>
                    <a:pt x="114" y="1944"/>
                  </a:lnTo>
                  <a:lnTo>
                    <a:pt x="126" y="1938"/>
                  </a:lnTo>
                  <a:lnTo>
                    <a:pt x="126" y="1932"/>
                  </a:lnTo>
                  <a:close/>
                  <a:moveTo>
                    <a:pt x="1896" y="678"/>
                  </a:moveTo>
                  <a:lnTo>
                    <a:pt x="1896" y="690"/>
                  </a:lnTo>
                  <a:lnTo>
                    <a:pt x="1884" y="702"/>
                  </a:lnTo>
                  <a:lnTo>
                    <a:pt x="1884" y="714"/>
                  </a:lnTo>
                  <a:lnTo>
                    <a:pt x="1902" y="714"/>
                  </a:lnTo>
                  <a:lnTo>
                    <a:pt x="1926" y="708"/>
                  </a:lnTo>
                  <a:lnTo>
                    <a:pt x="1944" y="708"/>
                  </a:lnTo>
                  <a:lnTo>
                    <a:pt x="1980" y="696"/>
                  </a:lnTo>
                  <a:lnTo>
                    <a:pt x="1986" y="690"/>
                  </a:lnTo>
                  <a:lnTo>
                    <a:pt x="1992" y="690"/>
                  </a:lnTo>
                  <a:lnTo>
                    <a:pt x="2034" y="702"/>
                  </a:lnTo>
                  <a:lnTo>
                    <a:pt x="2112" y="642"/>
                  </a:lnTo>
                  <a:lnTo>
                    <a:pt x="2244" y="600"/>
                  </a:lnTo>
                  <a:lnTo>
                    <a:pt x="2370" y="564"/>
                  </a:lnTo>
                  <a:lnTo>
                    <a:pt x="2466" y="546"/>
                  </a:lnTo>
                  <a:lnTo>
                    <a:pt x="2454" y="540"/>
                  </a:lnTo>
                  <a:lnTo>
                    <a:pt x="2448" y="528"/>
                  </a:lnTo>
                  <a:lnTo>
                    <a:pt x="2436" y="522"/>
                  </a:lnTo>
                  <a:lnTo>
                    <a:pt x="2424" y="510"/>
                  </a:lnTo>
                  <a:lnTo>
                    <a:pt x="2412" y="504"/>
                  </a:lnTo>
                  <a:lnTo>
                    <a:pt x="2400" y="492"/>
                  </a:lnTo>
                  <a:lnTo>
                    <a:pt x="2352" y="492"/>
                  </a:lnTo>
                  <a:lnTo>
                    <a:pt x="2340" y="498"/>
                  </a:lnTo>
                  <a:lnTo>
                    <a:pt x="2328" y="498"/>
                  </a:lnTo>
                  <a:lnTo>
                    <a:pt x="2262" y="504"/>
                  </a:lnTo>
                  <a:lnTo>
                    <a:pt x="2226" y="480"/>
                  </a:lnTo>
                  <a:lnTo>
                    <a:pt x="2142" y="486"/>
                  </a:lnTo>
                  <a:lnTo>
                    <a:pt x="2094" y="504"/>
                  </a:lnTo>
                  <a:lnTo>
                    <a:pt x="2076" y="522"/>
                  </a:lnTo>
                  <a:lnTo>
                    <a:pt x="2064" y="552"/>
                  </a:lnTo>
                  <a:lnTo>
                    <a:pt x="2010" y="564"/>
                  </a:lnTo>
                  <a:lnTo>
                    <a:pt x="1944" y="588"/>
                  </a:lnTo>
                  <a:lnTo>
                    <a:pt x="1962" y="600"/>
                  </a:lnTo>
                  <a:lnTo>
                    <a:pt x="1842" y="654"/>
                  </a:lnTo>
                  <a:lnTo>
                    <a:pt x="1854" y="654"/>
                  </a:lnTo>
                  <a:lnTo>
                    <a:pt x="1890" y="672"/>
                  </a:lnTo>
                  <a:lnTo>
                    <a:pt x="1896" y="678"/>
                  </a:lnTo>
                  <a:close/>
                  <a:moveTo>
                    <a:pt x="198" y="1968"/>
                  </a:moveTo>
                  <a:lnTo>
                    <a:pt x="192" y="1992"/>
                  </a:lnTo>
                  <a:lnTo>
                    <a:pt x="192" y="2010"/>
                  </a:lnTo>
                  <a:lnTo>
                    <a:pt x="216" y="1998"/>
                  </a:lnTo>
                  <a:lnTo>
                    <a:pt x="198" y="1968"/>
                  </a:lnTo>
                  <a:close/>
                  <a:moveTo>
                    <a:pt x="4182" y="600"/>
                  </a:moveTo>
                  <a:lnTo>
                    <a:pt x="4194" y="606"/>
                  </a:lnTo>
                  <a:lnTo>
                    <a:pt x="4206" y="600"/>
                  </a:lnTo>
                  <a:lnTo>
                    <a:pt x="4218" y="600"/>
                  </a:lnTo>
                  <a:lnTo>
                    <a:pt x="4242" y="588"/>
                  </a:lnTo>
                  <a:lnTo>
                    <a:pt x="4308" y="588"/>
                  </a:lnTo>
                  <a:lnTo>
                    <a:pt x="4314" y="594"/>
                  </a:lnTo>
                  <a:lnTo>
                    <a:pt x="4350" y="594"/>
                  </a:lnTo>
                  <a:lnTo>
                    <a:pt x="4356" y="588"/>
                  </a:lnTo>
                  <a:lnTo>
                    <a:pt x="4356" y="582"/>
                  </a:lnTo>
                  <a:lnTo>
                    <a:pt x="4344" y="558"/>
                  </a:lnTo>
                  <a:lnTo>
                    <a:pt x="4338" y="552"/>
                  </a:lnTo>
                  <a:lnTo>
                    <a:pt x="4326" y="546"/>
                  </a:lnTo>
                  <a:lnTo>
                    <a:pt x="4230" y="546"/>
                  </a:lnTo>
                  <a:lnTo>
                    <a:pt x="4224" y="540"/>
                  </a:lnTo>
                  <a:lnTo>
                    <a:pt x="4212" y="540"/>
                  </a:lnTo>
                  <a:lnTo>
                    <a:pt x="4200" y="534"/>
                  </a:lnTo>
                  <a:lnTo>
                    <a:pt x="4188" y="534"/>
                  </a:lnTo>
                  <a:lnTo>
                    <a:pt x="4176" y="540"/>
                  </a:lnTo>
                  <a:lnTo>
                    <a:pt x="4158" y="558"/>
                  </a:lnTo>
                  <a:lnTo>
                    <a:pt x="4158" y="564"/>
                  </a:lnTo>
                  <a:lnTo>
                    <a:pt x="4176" y="576"/>
                  </a:lnTo>
                  <a:lnTo>
                    <a:pt x="4170" y="582"/>
                  </a:lnTo>
                  <a:lnTo>
                    <a:pt x="4170" y="594"/>
                  </a:lnTo>
                  <a:lnTo>
                    <a:pt x="4176" y="594"/>
                  </a:lnTo>
                  <a:lnTo>
                    <a:pt x="4182" y="600"/>
                  </a:lnTo>
                  <a:close/>
                  <a:moveTo>
                    <a:pt x="3708" y="516"/>
                  </a:moveTo>
                  <a:lnTo>
                    <a:pt x="3678" y="516"/>
                  </a:lnTo>
                  <a:lnTo>
                    <a:pt x="3624" y="510"/>
                  </a:lnTo>
                  <a:lnTo>
                    <a:pt x="3564" y="504"/>
                  </a:lnTo>
                  <a:lnTo>
                    <a:pt x="3468" y="504"/>
                  </a:lnTo>
                  <a:lnTo>
                    <a:pt x="3468" y="516"/>
                  </a:lnTo>
                  <a:lnTo>
                    <a:pt x="3462" y="522"/>
                  </a:lnTo>
                  <a:lnTo>
                    <a:pt x="3426" y="540"/>
                  </a:lnTo>
                  <a:lnTo>
                    <a:pt x="3396" y="546"/>
                  </a:lnTo>
                  <a:lnTo>
                    <a:pt x="3378" y="552"/>
                  </a:lnTo>
                  <a:lnTo>
                    <a:pt x="3372" y="552"/>
                  </a:lnTo>
                  <a:lnTo>
                    <a:pt x="3372" y="558"/>
                  </a:lnTo>
                  <a:lnTo>
                    <a:pt x="3384" y="570"/>
                  </a:lnTo>
                  <a:lnTo>
                    <a:pt x="3390" y="582"/>
                  </a:lnTo>
                  <a:lnTo>
                    <a:pt x="3390" y="594"/>
                  </a:lnTo>
                  <a:lnTo>
                    <a:pt x="3372" y="618"/>
                  </a:lnTo>
                  <a:lnTo>
                    <a:pt x="3402" y="636"/>
                  </a:lnTo>
                  <a:lnTo>
                    <a:pt x="3480" y="606"/>
                  </a:lnTo>
                  <a:lnTo>
                    <a:pt x="3474" y="600"/>
                  </a:lnTo>
                  <a:lnTo>
                    <a:pt x="3468" y="600"/>
                  </a:lnTo>
                  <a:lnTo>
                    <a:pt x="3468" y="594"/>
                  </a:lnTo>
                  <a:lnTo>
                    <a:pt x="3474" y="588"/>
                  </a:lnTo>
                  <a:lnTo>
                    <a:pt x="3486" y="582"/>
                  </a:lnTo>
                  <a:lnTo>
                    <a:pt x="3522" y="582"/>
                  </a:lnTo>
                  <a:lnTo>
                    <a:pt x="3546" y="594"/>
                  </a:lnTo>
                  <a:lnTo>
                    <a:pt x="3552" y="600"/>
                  </a:lnTo>
                  <a:lnTo>
                    <a:pt x="3606" y="594"/>
                  </a:lnTo>
                  <a:lnTo>
                    <a:pt x="3600" y="570"/>
                  </a:lnTo>
                  <a:lnTo>
                    <a:pt x="3630" y="570"/>
                  </a:lnTo>
                  <a:lnTo>
                    <a:pt x="3648" y="564"/>
                  </a:lnTo>
                  <a:lnTo>
                    <a:pt x="3666" y="564"/>
                  </a:lnTo>
                  <a:lnTo>
                    <a:pt x="3690" y="552"/>
                  </a:lnTo>
                  <a:lnTo>
                    <a:pt x="3696" y="546"/>
                  </a:lnTo>
                  <a:lnTo>
                    <a:pt x="3702" y="534"/>
                  </a:lnTo>
                  <a:lnTo>
                    <a:pt x="3714" y="522"/>
                  </a:lnTo>
                  <a:lnTo>
                    <a:pt x="3720" y="522"/>
                  </a:lnTo>
                  <a:lnTo>
                    <a:pt x="3714" y="516"/>
                  </a:lnTo>
                  <a:lnTo>
                    <a:pt x="3708" y="516"/>
                  </a:lnTo>
                  <a:close/>
                  <a:moveTo>
                    <a:pt x="3792" y="150"/>
                  </a:moveTo>
                  <a:lnTo>
                    <a:pt x="3738" y="156"/>
                  </a:lnTo>
                  <a:lnTo>
                    <a:pt x="3756" y="180"/>
                  </a:lnTo>
                  <a:lnTo>
                    <a:pt x="3792" y="150"/>
                  </a:lnTo>
                  <a:close/>
                  <a:moveTo>
                    <a:pt x="3612" y="480"/>
                  </a:moveTo>
                  <a:lnTo>
                    <a:pt x="3636" y="468"/>
                  </a:lnTo>
                  <a:lnTo>
                    <a:pt x="3642" y="456"/>
                  </a:lnTo>
                  <a:lnTo>
                    <a:pt x="3654" y="450"/>
                  </a:lnTo>
                  <a:lnTo>
                    <a:pt x="3660" y="438"/>
                  </a:lnTo>
                  <a:lnTo>
                    <a:pt x="3660" y="432"/>
                  </a:lnTo>
                  <a:lnTo>
                    <a:pt x="3654" y="426"/>
                  </a:lnTo>
                  <a:lnTo>
                    <a:pt x="3642" y="426"/>
                  </a:lnTo>
                  <a:lnTo>
                    <a:pt x="3630" y="420"/>
                  </a:lnTo>
                  <a:lnTo>
                    <a:pt x="3588" y="420"/>
                  </a:lnTo>
                  <a:lnTo>
                    <a:pt x="3570" y="426"/>
                  </a:lnTo>
                  <a:lnTo>
                    <a:pt x="3552" y="426"/>
                  </a:lnTo>
                  <a:lnTo>
                    <a:pt x="3534" y="438"/>
                  </a:lnTo>
                  <a:lnTo>
                    <a:pt x="3516" y="444"/>
                  </a:lnTo>
                  <a:lnTo>
                    <a:pt x="3504" y="450"/>
                  </a:lnTo>
                  <a:lnTo>
                    <a:pt x="3504" y="462"/>
                  </a:lnTo>
                  <a:lnTo>
                    <a:pt x="3528" y="468"/>
                  </a:lnTo>
                  <a:lnTo>
                    <a:pt x="3600" y="480"/>
                  </a:lnTo>
                  <a:lnTo>
                    <a:pt x="3612" y="480"/>
                  </a:lnTo>
                  <a:close/>
                  <a:moveTo>
                    <a:pt x="3954" y="180"/>
                  </a:moveTo>
                  <a:lnTo>
                    <a:pt x="3900" y="192"/>
                  </a:lnTo>
                  <a:lnTo>
                    <a:pt x="3936" y="210"/>
                  </a:lnTo>
                  <a:lnTo>
                    <a:pt x="3924" y="216"/>
                  </a:lnTo>
                  <a:lnTo>
                    <a:pt x="3918" y="222"/>
                  </a:lnTo>
                  <a:lnTo>
                    <a:pt x="3918" y="228"/>
                  </a:lnTo>
                  <a:lnTo>
                    <a:pt x="3924" y="234"/>
                  </a:lnTo>
                  <a:lnTo>
                    <a:pt x="3936" y="240"/>
                  </a:lnTo>
                  <a:lnTo>
                    <a:pt x="3966" y="240"/>
                  </a:lnTo>
                  <a:lnTo>
                    <a:pt x="3942" y="252"/>
                  </a:lnTo>
                  <a:lnTo>
                    <a:pt x="3954" y="252"/>
                  </a:lnTo>
                  <a:lnTo>
                    <a:pt x="4002" y="276"/>
                  </a:lnTo>
                  <a:lnTo>
                    <a:pt x="4014" y="276"/>
                  </a:lnTo>
                  <a:lnTo>
                    <a:pt x="4026" y="270"/>
                  </a:lnTo>
                  <a:lnTo>
                    <a:pt x="4032" y="264"/>
                  </a:lnTo>
                  <a:lnTo>
                    <a:pt x="4044" y="258"/>
                  </a:lnTo>
                  <a:lnTo>
                    <a:pt x="4050" y="252"/>
                  </a:lnTo>
                  <a:lnTo>
                    <a:pt x="4074" y="246"/>
                  </a:lnTo>
                  <a:lnTo>
                    <a:pt x="4086" y="258"/>
                  </a:lnTo>
                  <a:lnTo>
                    <a:pt x="4092" y="270"/>
                  </a:lnTo>
                  <a:lnTo>
                    <a:pt x="4098" y="276"/>
                  </a:lnTo>
                  <a:lnTo>
                    <a:pt x="4104" y="270"/>
                  </a:lnTo>
                  <a:lnTo>
                    <a:pt x="4116" y="270"/>
                  </a:lnTo>
                  <a:lnTo>
                    <a:pt x="4128" y="264"/>
                  </a:lnTo>
                  <a:lnTo>
                    <a:pt x="4134" y="258"/>
                  </a:lnTo>
                  <a:lnTo>
                    <a:pt x="4146" y="258"/>
                  </a:lnTo>
                  <a:lnTo>
                    <a:pt x="4152" y="252"/>
                  </a:lnTo>
                  <a:lnTo>
                    <a:pt x="4158" y="252"/>
                  </a:lnTo>
                  <a:lnTo>
                    <a:pt x="4170" y="246"/>
                  </a:lnTo>
                  <a:lnTo>
                    <a:pt x="4176" y="234"/>
                  </a:lnTo>
                  <a:lnTo>
                    <a:pt x="4182" y="228"/>
                  </a:lnTo>
                  <a:lnTo>
                    <a:pt x="4194" y="246"/>
                  </a:lnTo>
                  <a:lnTo>
                    <a:pt x="4218" y="222"/>
                  </a:lnTo>
                  <a:lnTo>
                    <a:pt x="4218" y="216"/>
                  </a:lnTo>
                  <a:lnTo>
                    <a:pt x="4236" y="210"/>
                  </a:lnTo>
                  <a:lnTo>
                    <a:pt x="4326" y="210"/>
                  </a:lnTo>
                  <a:lnTo>
                    <a:pt x="4332" y="204"/>
                  </a:lnTo>
                  <a:lnTo>
                    <a:pt x="4332" y="192"/>
                  </a:lnTo>
                  <a:lnTo>
                    <a:pt x="4266" y="186"/>
                  </a:lnTo>
                  <a:lnTo>
                    <a:pt x="4302" y="174"/>
                  </a:lnTo>
                  <a:lnTo>
                    <a:pt x="4302" y="132"/>
                  </a:lnTo>
                  <a:lnTo>
                    <a:pt x="4278" y="132"/>
                  </a:lnTo>
                  <a:lnTo>
                    <a:pt x="4266" y="138"/>
                  </a:lnTo>
                  <a:lnTo>
                    <a:pt x="4260" y="144"/>
                  </a:lnTo>
                  <a:lnTo>
                    <a:pt x="4248" y="150"/>
                  </a:lnTo>
                  <a:lnTo>
                    <a:pt x="4242" y="126"/>
                  </a:lnTo>
                  <a:lnTo>
                    <a:pt x="4194" y="132"/>
                  </a:lnTo>
                  <a:lnTo>
                    <a:pt x="4194" y="120"/>
                  </a:lnTo>
                  <a:lnTo>
                    <a:pt x="4176" y="84"/>
                  </a:lnTo>
                  <a:lnTo>
                    <a:pt x="4140" y="84"/>
                  </a:lnTo>
                  <a:lnTo>
                    <a:pt x="4122" y="90"/>
                  </a:lnTo>
                  <a:lnTo>
                    <a:pt x="4110" y="96"/>
                  </a:lnTo>
                  <a:lnTo>
                    <a:pt x="4104" y="102"/>
                  </a:lnTo>
                  <a:lnTo>
                    <a:pt x="4098" y="102"/>
                  </a:lnTo>
                  <a:lnTo>
                    <a:pt x="4020" y="108"/>
                  </a:lnTo>
                  <a:lnTo>
                    <a:pt x="4044" y="126"/>
                  </a:lnTo>
                  <a:lnTo>
                    <a:pt x="3996" y="126"/>
                  </a:lnTo>
                  <a:lnTo>
                    <a:pt x="3984" y="132"/>
                  </a:lnTo>
                  <a:lnTo>
                    <a:pt x="3972" y="132"/>
                  </a:lnTo>
                  <a:lnTo>
                    <a:pt x="3966" y="138"/>
                  </a:lnTo>
                  <a:lnTo>
                    <a:pt x="3984" y="156"/>
                  </a:lnTo>
                  <a:lnTo>
                    <a:pt x="3972" y="156"/>
                  </a:lnTo>
                  <a:lnTo>
                    <a:pt x="3936" y="150"/>
                  </a:lnTo>
                  <a:lnTo>
                    <a:pt x="3906" y="156"/>
                  </a:lnTo>
                  <a:lnTo>
                    <a:pt x="3888" y="168"/>
                  </a:lnTo>
                  <a:lnTo>
                    <a:pt x="3888" y="174"/>
                  </a:lnTo>
                  <a:lnTo>
                    <a:pt x="3894" y="180"/>
                  </a:lnTo>
                  <a:lnTo>
                    <a:pt x="3954" y="180"/>
                  </a:lnTo>
                  <a:close/>
                  <a:moveTo>
                    <a:pt x="3972" y="294"/>
                  </a:moveTo>
                  <a:lnTo>
                    <a:pt x="3954" y="300"/>
                  </a:lnTo>
                  <a:lnTo>
                    <a:pt x="3942" y="306"/>
                  </a:lnTo>
                  <a:lnTo>
                    <a:pt x="3936" y="312"/>
                  </a:lnTo>
                  <a:lnTo>
                    <a:pt x="3936" y="318"/>
                  </a:lnTo>
                  <a:lnTo>
                    <a:pt x="3966" y="324"/>
                  </a:lnTo>
                  <a:lnTo>
                    <a:pt x="3972" y="324"/>
                  </a:lnTo>
                  <a:lnTo>
                    <a:pt x="3990" y="306"/>
                  </a:lnTo>
                  <a:lnTo>
                    <a:pt x="3990" y="300"/>
                  </a:lnTo>
                  <a:lnTo>
                    <a:pt x="3984" y="294"/>
                  </a:lnTo>
                  <a:lnTo>
                    <a:pt x="3972" y="294"/>
                  </a:lnTo>
                  <a:close/>
                  <a:moveTo>
                    <a:pt x="3738" y="336"/>
                  </a:moveTo>
                  <a:lnTo>
                    <a:pt x="3726" y="336"/>
                  </a:lnTo>
                  <a:lnTo>
                    <a:pt x="3720" y="330"/>
                  </a:lnTo>
                  <a:lnTo>
                    <a:pt x="3672" y="330"/>
                  </a:lnTo>
                  <a:lnTo>
                    <a:pt x="3636" y="336"/>
                  </a:lnTo>
                  <a:lnTo>
                    <a:pt x="3624" y="342"/>
                  </a:lnTo>
                  <a:lnTo>
                    <a:pt x="3642" y="360"/>
                  </a:lnTo>
                  <a:lnTo>
                    <a:pt x="3654" y="360"/>
                  </a:lnTo>
                  <a:lnTo>
                    <a:pt x="3660" y="378"/>
                  </a:lnTo>
                  <a:lnTo>
                    <a:pt x="3768" y="378"/>
                  </a:lnTo>
                  <a:lnTo>
                    <a:pt x="3768" y="390"/>
                  </a:lnTo>
                  <a:lnTo>
                    <a:pt x="3762" y="396"/>
                  </a:lnTo>
                  <a:lnTo>
                    <a:pt x="3762" y="408"/>
                  </a:lnTo>
                  <a:lnTo>
                    <a:pt x="3708" y="450"/>
                  </a:lnTo>
                  <a:lnTo>
                    <a:pt x="3732" y="456"/>
                  </a:lnTo>
                  <a:lnTo>
                    <a:pt x="3720" y="468"/>
                  </a:lnTo>
                  <a:lnTo>
                    <a:pt x="3714" y="468"/>
                  </a:lnTo>
                  <a:lnTo>
                    <a:pt x="3708" y="474"/>
                  </a:lnTo>
                  <a:lnTo>
                    <a:pt x="3708" y="480"/>
                  </a:lnTo>
                  <a:lnTo>
                    <a:pt x="3726" y="480"/>
                  </a:lnTo>
                  <a:lnTo>
                    <a:pt x="3738" y="474"/>
                  </a:lnTo>
                  <a:lnTo>
                    <a:pt x="3744" y="474"/>
                  </a:lnTo>
                  <a:lnTo>
                    <a:pt x="3756" y="468"/>
                  </a:lnTo>
                  <a:lnTo>
                    <a:pt x="3756" y="480"/>
                  </a:lnTo>
                  <a:lnTo>
                    <a:pt x="3792" y="480"/>
                  </a:lnTo>
                  <a:lnTo>
                    <a:pt x="3810" y="474"/>
                  </a:lnTo>
                  <a:lnTo>
                    <a:pt x="3822" y="468"/>
                  </a:lnTo>
                  <a:lnTo>
                    <a:pt x="3840" y="468"/>
                  </a:lnTo>
                  <a:lnTo>
                    <a:pt x="3846" y="462"/>
                  </a:lnTo>
                  <a:lnTo>
                    <a:pt x="3852" y="462"/>
                  </a:lnTo>
                  <a:lnTo>
                    <a:pt x="3858" y="486"/>
                  </a:lnTo>
                  <a:lnTo>
                    <a:pt x="3924" y="480"/>
                  </a:lnTo>
                  <a:lnTo>
                    <a:pt x="4002" y="498"/>
                  </a:lnTo>
                  <a:lnTo>
                    <a:pt x="4098" y="486"/>
                  </a:lnTo>
                  <a:lnTo>
                    <a:pt x="4128" y="468"/>
                  </a:lnTo>
                  <a:lnTo>
                    <a:pt x="4122" y="474"/>
                  </a:lnTo>
                  <a:lnTo>
                    <a:pt x="4122" y="486"/>
                  </a:lnTo>
                  <a:lnTo>
                    <a:pt x="4260" y="486"/>
                  </a:lnTo>
                  <a:lnTo>
                    <a:pt x="4272" y="468"/>
                  </a:lnTo>
                  <a:lnTo>
                    <a:pt x="4338" y="438"/>
                  </a:lnTo>
                  <a:lnTo>
                    <a:pt x="4320" y="432"/>
                  </a:lnTo>
                  <a:lnTo>
                    <a:pt x="4320" y="420"/>
                  </a:lnTo>
                  <a:lnTo>
                    <a:pt x="4314" y="420"/>
                  </a:lnTo>
                  <a:lnTo>
                    <a:pt x="4308" y="414"/>
                  </a:lnTo>
                  <a:lnTo>
                    <a:pt x="4290" y="414"/>
                  </a:lnTo>
                  <a:lnTo>
                    <a:pt x="4278" y="408"/>
                  </a:lnTo>
                  <a:lnTo>
                    <a:pt x="4260" y="408"/>
                  </a:lnTo>
                  <a:lnTo>
                    <a:pt x="4242" y="402"/>
                  </a:lnTo>
                  <a:lnTo>
                    <a:pt x="4206" y="402"/>
                  </a:lnTo>
                  <a:lnTo>
                    <a:pt x="4164" y="414"/>
                  </a:lnTo>
                  <a:lnTo>
                    <a:pt x="4116" y="420"/>
                  </a:lnTo>
                  <a:lnTo>
                    <a:pt x="4074" y="426"/>
                  </a:lnTo>
                  <a:lnTo>
                    <a:pt x="4038" y="438"/>
                  </a:lnTo>
                  <a:lnTo>
                    <a:pt x="4026" y="438"/>
                  </a:lnTo>
                  <a:lnTo>
                    <a:pt x="4014" y="432"/>
                  </a:lnTo>
                  <a:lnTo>
                    <a:pt x="4008" y="426"/>
                  </a:lnTo>
                  <a:lnTo>
                    <a:pt x="3996" y="420"/>
                  </a:lnTo>
                  <a:lnTo>
                    <a:pt x="3984" y="420"/>
                  </a:lnTo>
                  <a:lnTo>
                    <a:pt x="3972" y="426"/>
                  </a:lnTo>
                  <a:lnTo>
                    <a:pt x="3960" y="426"/>
                  </a:lnTo>
                  <a:lnTo>
                    <a:pt x="3948" y="432"/>
                  </a:lnTo>
                  <a:lnTo>
                    <a:pt x="3942" y="438"/>
                  </a:lnTo>
                  <a:lnTo>
                    <a:pt x="3936" y="438"/>
                  </a:lnTo>
                  <a:lnTo>
                    <a:pt x="3912" y="414"/>
                  </a:lnTo>
                  <a:lnTo>
                    <a:pt x="3894" y="426"/>
                  </a:lnTo>
                  <a:lnTo>
                    <a:pt x="3864" y="420"/>
                  </a:lnTo>
                  <a:lnTo>
                    <a:pt x="3894" y="408"/>
                  </a:lnTo>
                  <a:lnTo>
                    <a:pt x="3876" y="396"/>
                  </a:lnTo>
                  <a:lnTo>
                    <a:pt x="3822" y="408"/>
                  </a:lnTo>
                  <a:lnTo>
                    <a:pt x="3858" y="396"/>
                  </a:lnTo>
                  <a:lnTo>
                    <a:pt x="3858" y="390"/>
                  </a:lnTo>
                  <a:lnTo>
                    <a:pt x="3924" y="384"/>
                  </a:lnTo>
                  <a:lnTo>
                    <a:pt x="3888" y="372"/>
                  </a:lnTo>
                  <a:lnTo>
                    <a:pt x="3870" y="372"/>
                  </a:lnTo>
                  <a:lnTo>
                    <a:pt x="3876" y="366"/>
                  </a:lnTo>
                  <a:lnTo>
                    <a:pt x="3876" y="360"/>
                  </a:lnTo>
                  <a:lnTo>
                    <a:pt x="3870" y="354"/>
                  </a:lnTo>
                  <a:lnTo>
                    <a:pt x="3840" y="354"/>
                  </a:lnTo>
                  <a:lnTo>
                    <a:pt x="3822" y="360"/>
                  </a:lnTo>
                  <a:lnTo>
                    <a:pt x="3804" y="360"/>
                  </a:lnTo>
                  <a:lnTo>
                    <a:pt x="3786" y="366"/>
                  </a:lnTo>
                  <a:lnTo>
                    <a:pt x="3774" y="354"/>
                  </a:lnTo>
                  <a:lnTo>
                    <a:pt x="3762" y="348"/>
                  </a:lnTo>
                  <a:lnTo>
                    <a:pt x="3756" y="342"/>
                  </a:lnTo>
                  <a:lnTo>
                    <a:pt x="3744" y="336"/>
                  </a:lnTo>
                  <a:lnTo>
                    <a:pt x="3738" y="336"/>
                  </a:lnTo>
                  <a:close/>
                  <a:moveTo>
                    <a:pt x="3264" y="420"/>
                  </a:moveTo>
                  <a:lnTo>
                    <a:pt x="3282" y="420"/>
                  </a:lnTo>
                  <a:lnTo>
                    <a:pt x="3300" y="426"/>
                  </a:lnTo>
                  <a:lnTo>
                    <a:pt x="3318" y="426"/>
                  </a:lnTo>
                  <a:lnTo>
                    <a:pt x="3330" y="432"/>
                  </a:lnTo>
                  <a:lnTo>
                    <a:pt x="3342" y="432"/>
                  </a:lnTo>
                  <a:lnTo>
                    <a:pt x="3330" y="444"/>
                  </a:lnTo>
                  <a:lnTo>
                    <a:pt x="3324" y="444"/>
                  </a:lnTo>
                  <a:lnTo>
                    <a:pt x="3324" y="456"/>
                  </a:lnTo>
                  <a:lnTo>
                    <a:pt x="3438" y="456"/>
                  </a:lnTo>
                  <a:lnTo>
                    <a:pt x="3462" y="444"/>
                  </a:lnTo>
                  <a:lnTo>
                    <a:pt x="3462" y="432"/>
                  </a:lnTo>
                  <a:lnTo>
                    <a:pt x="3468" y="426"/>
                  </a:lnTo>
                  <a:lnTo>
                    <a:pt x="3480" y="426"/>
                  </a:lnTo>
                  <a:lnTo>
                    <a:pt x="3492" y="420"/>
                  </a:lnTo>
                  <a:lnTo>
                    <a:pt x="3504" y="420"/>
                  </a:lnTo>
                  <a:lnTo>
                    <a:pt x="3510" y="414"/>
                  </a:lnTo>
                  <a:lnTo>
                    <a:pt x="3510" y="408"/>
                  </a:lnTo>
                  <a:lnTo>
                    <a:pt x="3522" y="396"/>
                  </a:lnTo>
                  <a:lnTo>
                    <a:pt x="3534" y="390"/>
                  </a:lnTo>
                  <a:lnTo>
                    <a:pt x="3540" y="384"/>
                  </a:lnTo>
                  <a:lnTo>
                    <a:pt x="3552" y="378"/>
                  </a:lnTo>
                  <a:lnTo>
                    <a:pt x="3552" y="372"/>
                  </a:lnTo>
                  <a:lnTo>
                    <a:pt x="3546" y="366"/>
                  </a:lnTo>
                  <a:lnTo>
                    <a:pt x="3534" y="360"/>
                  </a:lnTo>
                  <a:lnTo>
                    <a:pt x="3510" y="360"/>
                  </a:lnTo>
                  <a:lnTo>
                    <a:pt x="3504" y="366"/>
                  </a:lnTo>
                  <a:lnTo>
                    <a:pt x="3492" y="366"/>
                  </a:lnTo>
                  <a:lnTo>
                    <a:pt x="3486" y="360"/>
                  </a:lnTo>
                  <a:lnTo>
                    <a:pt x="3474" y="360"/>
                  </a:lnTo>
                  <a:lnTo>
                    <a:pt x="3462" y="354"/>
                  </a:lnTo>
                  <a:lnTo>
                    <a:pt x="3450" y="354"/>
                  </a:lnTo>
                  <a:lnTo>
                    <a:pt x="3432" y="348"/>
                  </a:lnTo>
                  <a:lnTo>
                    <a:pt x="3426" y="354"/>
                  </a:lnTo>
                  <a:lnTo>
                    <a:pt x="3420" y="354"/>
                  </a:lnTo>
                  <a:lnTo>
                    <a:pt x="3414" y="366"/>
                  </a:lnTo>
                  <a:lnTo>
                    <a:pt x="3414" y="396"/>
                  </a:lnTo>
                  <a:lnTo>
                    <a:pt x="3396" y="378"/>
                  </a:lnTo>
                  <a:lnTo>
                    <a:pt x="3384" y="372"/>
                  </a:lnTo>
                  <a:lnTo>
                    <a:pt x="3366" y="372"/>
                  </a:lnTo>
                  <a:lnTo>
                    <a:pt x="3354" y="384"/>
                  </a:lnTo>
                  <a:lnTo>
                    <a:pt x="3348" y="396"/>
                  </a:lnTo>
                  <a:lnTo>
                    <a:pt x="3330" y="414"/>
                  </a:lnTo>
                  <a:lnTo>
                    <a:pt x="3324" y="414"/>
                  </a:lnTo>
                  <a:lnTo>
                    <a:pt x="3300" y="366"/>
                  </a:lnTo>
                  <a:lnTo>
                    <a:pt x="3288" y="360"/>
                  </a:lnTo>
                  <a:lnTo>
                    <a:pt x="3258" y="360"/>
                  </a:lnTo>
                  <a:lnTo>
                    <a:pt x="3246" y="366"/>
                  </a:lnTo>
                  <a:lnTo>
                    <a:pt x="3240" y="372"/>
                  </a:lnTo>
                  <a:lnTo>
                    <a:pt x="3240" y="396"/>
                  </a:lnTo>
                  <a:lnTo>
                    <a:pt x="3246" y="408"/>
                  </a:lnTo>
                  <a:lnTo>
                    <a:pt x="3258" y="414"/>
                  </a:lnTo>
                  <a:lnTo>
                    <a:pt x="3264" y="420"/>
                  </a:lnTo>
                  <a:close/>
                  <a:moveTo>
                    <a:pt x="3720" y="288"/>
                  </a:moveTo>
                  <a:lnTo>
                    <a:pt x="3726" y="288"/>
                  </a:lnTo>
                  <a:lnTo>
                    <a:pt x="3732" y="294"/>
                  </a:lnTo>
                  <a:lnTo>
                    <a:pt x="3738" y="306"/>
                  </a:lnTo>
                  <a:lnTo>
                    <a:pt x="3768" y="306"/>
                  </a:lnTo>
                  <a:lnTo>
                    <a:pt x="3780" y="300"/>
                  </a:lnTo>
                  <a:lnTo>
                    <a:pt x="3834" y="300"/>
                  </a:lnTo>
                  <a:lnTo>
                    <a:pt x="3834" y="294"/>
                  </a:lnTo>
                  <a:lnTo>
                    <a:pt x="3828" y="294"/>
                  </a:lnTo>
                  <a:lnTo>
                    <a:pt x="3822" y="288"/>
                  </a:lnTo>
                  <a:lnTo>
                    <a:pt x="3810" y="288"/>
                  </a:lnTo>
                  <a:lnTo>
                    <a:pt x="3804" y="282"/>
                  </a:lnTo>
                  <a:lnTo>
                    <a:pt x="3792" y="282"/>
                  </a:lnTo>
                  <a:lnTo>
                    <a:pt x="3804" y="270"/>
                  </a:lnTo>
                  <a:lnTo>
                    <a:pt x="3816" y="264"/>
                  </a:lnTo>
                  <a:lnTo>
                    <a:pt x="3822" y="264"/>
                  </a:lnTo>
                  <a:lnTo>
                    <a:pt x="3828" y="258"/>
                  </a:lnTo>
                  <a:lnTo>
                    <a:pt x="3822" y="258"/>
                  </a:lnTo>
                  <a:lnTo>
                    <a:pt x="3810" y="252"/>
                  </a:lnTo>
                  <a:lnTo>
                    <a:pt x="3738" y="228"/>
                  </a:lnTo>
                  <a:lnTo>
                    <a:pt x="3732" y="228"/>
                  </a:lnTo>
                  <a:lnTo>
                    <a:pt x="3726" y="234"/>
                  </a:lnTo>
                  <a:lnTo>
                    <a:pt x="3714" y="240"/>
                  </a:lnTo>
                  <a:lnTo>
                    <a:pt x="3702" y="240"/>
                  </a:lnTo>
                  <a:lnTo>
                    <a:pt x="3690" y="252"/>
                  </a:lnTo>
                  <a:lnTo>
                    <a:pt x="3690" y="258"/>
                  </a:lnTo>
                  <a:lnTo>
                    <a:pt x="3696" y="264"/>
                  </a:lnTo>
                  <a:lnTo>
                    <a:pt x="3702" y="276"/>
                  </a:lnTo>
                  <a:lnTo>
                    <a:pt x="3714" y="282"/>
                  </a:lnTo>
                  <a:lnTo>
                    <a:pt x="3720" y="288"/>
                  </a:lnTo>
                  <a:close/>
                  <a:moveTo>
                    <a:pt x="3288" y="504"/>
                  </a:moveTo>
                  <a:lnTo>
                    <a:pt x="3270" y="504"/>
                  </a:lnTo>
                  <a:lnTo>
                    <a:pt x="3234" y="510"/>
                  </a:lnTo>
                  <a:lnTo>
                    <a:pt x="3186" y="516"/>
                  </a:lnTo>
                  <a:lnTo>
                    <a:pt x="3144" y="528"/>
                  </a:lnTo>
                  <a:lnTo>
                    <a:pt x="3132" y="534"/>
                  </a:lnTo>
                  <a:lnTo>
                    <a:pt x="3126" y="540"/>
                  </a:lnTo>
                  <a:lnTo>
                    <a:pt x="3132" y="540"/>
                  </a:lnTo>
                  <a:lnTo>
                    <a:pt x="3150" y="558"/>
                  </a:lnTo>
                  <a:lnTo>
                    <a:pt x="3156" y="570"/>
                  </a:lnTo>
                  <a:lnTo>
                    <a:pt x="3156" y="576"/>
                  </a:lnTo>
                  <a:lnTo>
                    <a:pt x="3138" y="582"/>
                  </a:lnTo>
                  <a:lnTo>
                    <a:pt x="3120" y="570"/>
                  </a:lnTo>
                  <a:lnTo>
                    <a:pt x="3090" y="564"/>
                  </a:lnTo>
                  <a:lnTo>
                    <a:pt x="3048" y="570"/>
                  </a:lnTo>
                  <a:lnTo>
                    <a:pt x="3066" y="606"/>
                  </a:lnTo>
                  <a:lnTo>
                    <a:pt x="3072" y="612"/>
                  </a:lnTo>
                  <a:lnTo>
                    <a:pt x="3084" y="618"/>
                  </a:lnTo>
                  <a:lnTo>
                    <a:pt x="3102" y="624"/>
                  </a:lnTo>
                  <a:lnTo>
                    <a:pt x="3114" y="630"/>
                  </a:lnTo>
                  <a:lnTo>
                    <a:pt x="3120" y="642"/>
                  </a:lnTo>
                  <a:lnTo>
                    <a:pt x="3120" y="654"/>
                  </a:lnTo>
                  <a:lnTo>
                    <a:pt x="3126" y="666"/>
                  </a:lnTo>
                  <a:lnTo>
                    <a:pt x="3126" y="678"/>
                  </a:lnTo>
                  <a:lnTo>
                    <a:pt x="3144" y="678"/>
                  </a:lnTo>
                  <a:lnTo>
                    <a:pt x="3228" y="666"/>
                  </a:lnTo>
                  <a:lnTo>
                    <a:pt x="3264" y="660"/>
                  </a:lnTo>
                  <a:lnTo>
                    <a:pt x="3276" y="654"/>
                  </a:lnTo>
                  <a:lnTo>
                    <a:pt x="3282" y="642"/>
                  </a:lnTo>
                  <a:lnTo>
                    <a:pt x="3288" y="624"/>
                  </a:lnTo>
                  <a:lnTo>
                    <a:pt x="3300" y="600"/>
                  </a:lnTo>
                  <a:lnTo>
                    <a:pt x="3300" y="588"/>
                  </a:lnTo>
                  <a:lnTo>
                    <a:pt x="3228" y="576"/>
                  </a:lnTo>
                  <a:lnTo>
                    <a:pt x="3240" y="570"/>
                  </a:lnTo>
                  <a:lnTo>
                    <a:pt x="3348" y="534"/>
                  </a:lnTo>
                  <a:lnTo>
                    <a:pt x="3360" y="528"/>
                  </a:lnTo>
                  <a:lnTo>
                    <a:pt x="3354" y="522"/>
                  </a:lnTo>
                  <a:lnTo>
                    <a:pt x="3342" y="516"/>
                  </a:lnTo>
                  <a:lnTo>
                    <a:pt x="3324" y="510"/>
                  </a:lnTo>
                  <a:lnTo>
                    <a:pt x="3312" y="510"/>
                  </a:lnTo>
                  <a:lnTo>
                    <a:pt x="3300" y="504"/>
                  </a:lnTo>
                  <a:lnTo>
                    <a:pt x="3288" y="504"/>
                  </a:lnTo>
                  <a:close/>
                  <a:moveTo>
                    <a:pt x="2898" y="744"/>
                  </a:moveTo>
                  <a:lnTo>
                    <a:pt x="2880" y="738"/>
                  </a:lnTo>
                  <a:lnTo>
                    <a:pt x="2796" y="738"/>
                  </a:lnTo>
                  <a:lnTo>
                    <a:pt x="2874" y="696"/>
                  </a:lnTo>
                  <a:lnTo>
                    <a:pt x="2880" y="684"/>
                  </a:lnTo>
                  <a:lnTo>
                    <a:pt x="2886" y="654"/>
                  </a:lnTo>
                  <a:lnTo>
                    <a:pt x="2898" y="624"/>
                  </a:lnTo>
                  <a:lnTo>
                    <a:pt x="2898" y="588"/>
                  </a:lnTo>
                  <a:lnTo>
                    <a:pt x="2880" y="570"/>
                  </a:lnTo>
                  <a:lnTo>
                    <a:pt x="2850" y="570"/>
                  </a:lnTo>
                  <a:lnTo>
                    <a:pt x="2814" y="576"/>
                  </a:lnTo>
                  <a:lnTo>
                    <a:pt x="2796" y="582"/>
                  </a:lnTo>
                  <a:lnTo>
                    <a:pt x="2784" y="588"/>
                  </a:lnTo>
                  <a:lnTo>
                    <a:pt x="2784" y="594"/>
                  </a:lnTo>
                  <a:lnTo>
                    <a:pt x="2766" y="612"/>
                  </a:lnTo>
                  <a:lnTo>
                    <a:pt x="2760" y="630"/>
                  </a:lnTo>
                  <a:lnTo>
                    <a:pt x="2736" y="654"/>
                  </a:lnTo>
                  <a:lnTo>
                    <a:pt x="2718" y="666"/>
                  </a:lnTo>
                  <a:lnTo>
                    <a:pt x="2706" y="672"/>
                  </a:lnTo>
                  <a:lnTo>
                    <a:pt x="2700" y="672"/>
                  </a:lnTo>
                  <a:lnTo>
                    <a:pt x="2694" y="666"/>
                  </a:lnTo>
                  <a:lnTo>
                    <a:pt x="2694" y="660"/>
                  </a:lnTo>
                  <a:lnTo>
                    <a:pt x="2700" y="654"/>
                  </a:lnTo>
                  <a:lnTo>
                    <a:pt x="2706" y="642"/>
                  </a:lnTo>
                  <a:lnTo>
                    <a:pt x="2712" y="636"/>
                  </a:lnTo>
                  <a:lnTo>
                    <a:pt x="2718" y="624"/>
                  </a:lnTo>
                  <a:lnTo>
                    <a:pt x="2718" y="612"/>
                  </a:lnTo>
                  <a:lnTo>
                    <a:pt x="2724" y="606"/>
                  </a:lnTo>
                  <a:lnTo>
                    <a:pt x="2724" y="600"/>
                  </a:lnTo>
                  <a:lnTo>
                    <a:pt x="2706" y="594"/>
                  </a:lnTo>
                  <a:lnTo>
                    <a:pt x="2676" y="588"/>
                  </a:lnTo>
                  <a:lnTo>
                    <a:pt x="2628" y="588"/>
                  </a:lnTo>
                  <a:lnTo>
                    <a:pt x="2622" y="606"/>
                  </a:lnTo>
                  <a:lnTo>
                    <a:pt x="2610" y="612"/>
                  </a:lnTo>
                  <a:lnTo>
                    <a:pt x="2586" y="618"/>
                  </a:lnTo>
                  <a:lnTo>
                    <a:pt x="2550" y="624"/>
                  </a:lnTo>
                  <a:lnTo>
                    <a:pt x="2508" y="630"/>
                  </a:lnTo>
                  <a:lnTo>
                    <a:pt x="2490" y="630"/>
                  </a:lnTo>
                  <a:lnTo>
                    <a:pt x="2496" y="624"/>
                  </a:lnTo>
                  <a:lnTo>
                    <a:pt x="2508" y="618"/>
                  </a:lnTo>
                  <a:lnTo>
                    <a:pt x="2520" y="618"/>
                  </a:lnTo>
                  <a:lnTo>
                    <a:pt x="2538" y="612"/>
                  </a:lnTo>
                  <a:lnTo>
                    <a:pt x="2550" y="606"/>
                  </a:lnTo>
                  <a:lnTo>
                    <a:pt x="2586" y="594"/>
                  </a:lnTo>
                  <a:lnTo>
                    <a:pt x="2598" y="588"/>
                  </a:lnTo>
                  <a:lnTo>
                    <a:pt x="2604" y="588"/>
                  </a:lnTo>
                  <a:lnTo>
                    <a:pt x="2604" y="582"/>
                  </a:lnTo>
                  <a:lnTo>
                    <a:pt x="2592" y="576"/>
                  </a:lnTo>
                  <a:lnTo>
                    <a:pt x="2556" y="576"/>
                  </a:lnTo>
                  <a:lnTo>
                    <a:pt x="2496" y="594"/>
                  </a:lnTo>
                  <a:lnTo>
                    <a:pt x="2460" y="600"/>
                  </a:lnTo>
                  <a:lnTo>
                    <a:pt x="2466" y="594"/>
                  </a:lnTo>
                  <a:lnTo>
                    <a:pt x="2478" y="588"/>
                  </a:lnTo>
                  <a:lnTo>
                    <a:pt x="2490" y="576"/>
                  </a:lnTo>
                  <a:lnTo>
                    <a:pt x="2502" y="570"/>
                  </a:lnTo>
                  <a:lnTo>
                    <a:pt x="2514" y="558"/>
                  </a:lnTo>
                  <a:lnTo>
                    <a:pt x="2508" y="558"/>
                  </a:lnTo>
                  <a:lnTo>
                    <a:pt x="2508" y="552"/>
                  </a:lnTo>
                  <a:lnTo>
                    <a:pt x="2496" y="552"/>
                  </a:lnTo>
                  <a:lnTo>
                    <a:pt x="2346" y="600"/>
                  </a:lnTo>
                  <a:lnTo>
                    <a:pt x="2328" y="600"/>
                  </a:lnTo>
                  <a:lnTo>
                    <a:pt x="2244" y="624"/>
                  </a:lnTo>
                  <a:lnTo>
                    <a:pt x="2250" y="642"/>
                  </a:lnTo>
                  <a:lnTo>
                    <a:pt x="2190" y="660"/>
                  </a:lnTo>
                  <a:lnTo>
                    <a:pt x="2172" y="678"/>
                  </a:lnTo>
                  <a:lnTo>
                    <a:pt x="2202" y="690"/>
                  </a:lnTo>
                  <a:lnTo>
                    <a:pt x="2208" y="684"/>
                  </a:lnTo>
                  <a:lnTo>
                    <a:pt x="2220" y="678"/>
                  </a:lnTo>
                  <a:lnTo>
                    <a:pt x="2238" y="678"/>
                  </a:lnTo>
                  <a:lnTo>
                    <a:pt x="2244" y="684"/>
                  </a:lnTo>
                  <a:lnTo>
                    <a:pt x="2244" y="690"/>
                  </a:lnTo>
                  <a:lnTo>
                    <a:pt x="2238" y="696"/>
                  </a:lnTo>
                  <a:lnTo>
                    <a:pt x="2226" y="696"/>
                  </a:lnTo>
                  <a:lnTo>
                    <a:pt x="2208" y="702"/>
                  </a:lnTo>
                  <a:lnTo>
                    <a:pt x="2196" y="702"/>
                  </a:lnTo>
                  <a:lnTo>
                    <a:pt x="2160" y="720"/>
                  </a:lnTo>
                  <a:lnTo>
                    <a:pt x="2166" y="732"/>
                  </a:lnTo>
                  <a:lnTo>
                    <a:pt x="2196" y="732"/>
                  </a:lnTo>
                  <a:lnTo>
                    <a:pt x="2238" y="738"/>
                  </a:lnTo>
                  <a:lnTo>
                    <a:pt x="2322" y="738"/>
                  </a:lnTo>
                  <a:lnTo>
                    <a:pt x="2352" y="744"/>
                  </a:lnTo>
                  <a:lnTo>
                    <a:pt x="2352" y="750"/>
                  </a:lnTo>
                  <a:lnTo>
                    <a:pt x="2322" y="762"/>
                  </a:lnTo>
                  <a:lnTo>
                    <a:pt x="2280" y="762"/>
                  </a:lnTo>
                  <a:lnTo>
                    <a:pt x="2172" y="774"/>
                  </a:lnTo>
                  <a:lnTo>
                    <a:pt x="2136" y="774"/>
                  </a:lnTo>
                  <a:lnTo>
                    <a:pt x="2112" y="786"/>
                  </a:lnTo>
                  <a:lnTo>
                    <a:pt x="2106" y="792"/>
                  </a:lnTo>
                  <a:lnTo>
                    <a:pt x="2118" y="804"/>
                  </a:lnTo>
                  <a:lnTo>
                    <a:pt x="2130" y="810"/>
                  </a:lnTo>
                  <a:lnTo>
                    <a:pt x="2148" y="810"/>
                  </a:lnTo>
                  <a:lnTo>
                    <a:pt x="2160" y="816"/>
                  </a:lnTo>
                  <a:lnTo>
                    <a:pt x="2178" y="822"/>
                  </a:lnTo>
                  <a:lnTo>
                    <a:pt x="2190" y="828"/>
                  </a:lnTo>
                  <a:lnTo>
                    <a:pt x="2190" y="834"/>
                  </a:lnTo>
                  <a:lnTo>
                    <a:pt x="2184" y="840"/>
                  </a:lnTo>
                  <a:lnTo>
                    <a:pt x="2172" y="840"/>
                  </a:lnTo>
                  <a:lnTo>
                    <a:pt x="2154" y="858"/>
                  </a:lnTo>
                  <a:lnTo>
                    <a:pt x="2166" y="870"/>
                  </a:lnTo>
                  <a:lnTo>
                    <a:pt x="2322" y="870"/>
                  </a:lnTo>
                  <a:lnTo>
                    <a:pt x="2370" y="864"/>
                  </a:lnTo>
                  <a:lnTo>
                    <a:pt x="2436" y="858"/>
                  </a:lnTo>
                  <a:lnTo>
                    <a:pt x="2508" y="846"/>
                  </a:lnTo>
                  <a:lnTo>
                    <a:pt x="2574" y="840"/>
                  </a:lnTo>
                  <a:lnTo>
                    <a:pt x="2616" y="828"/>
                  </a:lnTo>
                  <a:lnTo>
                    <a:pt x="2652" y="828"/>
                  </a:lnTo>
                  <a:lnTo>
                    <a:pt x="2736" y="864"/>
                  </a:lnTo>
                  <a:lnTo>
                    <a:pt x="2778" y="876"/>
                  </a:lnTo>
                  <a:lnTo>
                    <a:pt x="2796" y="876"/>
                  </a:lnTo>
                  <a:lnTo>
                    <a:pt x="2814" y="870"/>
                  </a:lnTo>
                  <a:lnTo>
                    <a:pt x="2832" y="852"/>
                  </a:lnTo>
                  <a:lnTo>
                    <a:pt x="2838" y="840"/>
                  </a:lnTo>
                  <a:lnTo>
                    <a:pt x="2844" y="834"/>
                  </a:lnTo>
                  <a:lnTo>
                    <a:pt x="2844" y="822"/>
                  </a:lnTo>
                  <a:lnTo>
                    <a:pt x="2766" y="822"/>
                  </a:lnTo>
                  <a:lnTo>
                    <a:pt x="2802" y="798"/>
                  </a:lnTo>
                  <a:lnTo>
                    <a:pt x="2850" y="798"/>
                  </a:lnTo>
                  <a:lnTo>
                    <a:pt x="2898" y="792"/>
                  </a:lnTo>
                  <a:lnTo>
                    <a:pt x="2910" y="786"/>
                  </a:lnTo>
                  <a:lnTo>
                    <a:pt x="2916" y="786"/>
                  </a:lnTo>
                  <a:lnTo>
                    <a:pt x="2922" y="780"/>
                  </a:lnTo>
                  <a:lnTo>
                    <a:pt x="2916" y="768"/>
                  </a:lnTo>
                  <a:lnTo>
                    <a:pt x="2898" y="750"/>
                  </a:lnTo>
                  <a:lnTo>
                    <a:pt x="2898" y="744"/>
                  </a:lnTo>
                  <a:close/>
                  <a:moveTo>
                    <a:pt x="2868" y="882"/>
                  </a:moveTo>
                  <a:lnTo>
                    <a:pt x="2886" y="882"/>
                  </a:lnTo>
                  <a:lnTo>
                    <a:pt x="2904" y="876"/>
                  </a:lnTo>
                  <a:lnTo>
                    <a:pt x="2910" y="870"/>
                  </a:lnTo>
                  <a:lnTo>
                    <a:pt x="2910" y="864"/>
                  </a:lnTo>
                  <a:lnTo>
                    <a:pt x="2904" y="858"/>
                  </a:lnTo>
                  <a:lnTo>
                    <a:pt x="2880" y="858"/>
                  </a:lnTo>
                  <a:lnTo>
                    <a:pt x="2868" y="870"/>
                  </a:lnTo>
                  <a:lnTo>
                    <a:pt x="2868" y="882"/>
                  </a:lnTo>
                  <a:close/>
                  <a:moveTo>
                    <a:pt x="3276" y="330"/>
                  </a:moveTo>
                  <a:lnTo>
                    <a:pt x="3288" y="330"/>
                  </a:lnTo>
                  <a:lnTo>
                    <a:pt x="3294" y="324"/>
                  </a:lnTo>
                  <a:lnTo>
                    <a:pt x="3300" y="312"/>
                  </a:lnTo>
                  <a:lnTo>
                    <a:pt x="3300" y="306"/>
                  </a:lnTo>
                  <a:lnTo>
                    <a:pt x="3294" y="294"/>
                  </a:lnTo>
                  <a:lnTo>
                    <a:pt x="3288" y="288"/>
                  </a:lnTo>
                  <a:lnTo>
                    <a:pt x="3276" y="288"/>
                  </a:lnTo>
                  <a:lnTo>
                    <a:pt x="3270" y="300"/>
                  </a:lnTo>
                  <a:lnTo>
                    <a:pt x="3264" y="306"/>
                  </a:lnTo>
                  <a:lnTo>
                    <a:pt x="3264" y="324"/>
                  </a:lnTo>
                  <a:lnTo>
                    <a:pt x="3270" y="330"/>
                  </a:lnTo>
                  <a:lnTo>
                    <a:pt x="3276" y="330"/>
                  </a:lnTo>
                  <a:close/>
                  <a:moveTo>
                    <a:pt x="3462" y="228"/>
                  </a:moveTo>
                  <a:lnTo>
                    <a:pt x="3450" y="240"/>
                  </a:lnTo>
                  <a:lnTo>
                    <a:pt x="3450" y="252"/>
                  </a:lnTo>
                  <a:lnTo>
                    <a:pt x="3456" y="258"/>
                  </a:lnTo>
                  <a:lnTo>
                    <a:pt x="3528" y="258"/>
                  </a:lnTo>
                  <a:lnTo>
                    <a:pt x="3546" y="276"/>
                  </a:lnTo>
                  <a:lnTo>
                    <a:pt x="3558" y="282"/>
                  </a:lnTo>
                  <a:lnTo>
                    <a:pt x="3588" y="282"/>
                  </a:lnTo>
                  <a:lnTo>
                    <a:pt x="3612" y="270"/>
                  </a:lnTo>
                  <a:lnTo>
                    <a:pt x="3618" y="264"/>
                  </a:lnTo>
                  <a:lnTo>
                    <a:pt x="3606" y="252"/>
                  </a:lnTo>
                  <a:lnTo>
                    <a:pt x="3636" y="246"/>
                  </a:lnTo>
                  <a:lnTo>
                    <a:pt x="3594" y="210"/>
                  </a:lnTo>
                  <a:lnTo>
                    <a:pt x="3552" y="216"/>
                  </a:lnTo>
                  <a:lnTo>
                    <a:pt x="3534" y="198"/>
                  </a:lnTo>
                  <a:lnTo>
                    <a:pt x="3450" y="198"/>
                  </a:lnTo>
                  <a:lnTo>
                    <a:pt x="3438" y="204"/>
                  </a:lnTo>
                  <a:lnTo>
                    <a:pt x="3426" y="204"/>
                  </a:lnTo>
                  <a:lnTo>
                    <a:pt x="3420" y="210"/>
                  </a:lnTo>
                  <a:lnTo>
                    <a:pt x="3438" y="228"/>
                  </a:lnTo>
                  <a:lnTo>
                    <a:pt x="3462" y="228"/>
                  </a:lnTo>
                  <a:close/>
                  <a:moveTo>
                    <a:pt x="3432" y="1302"/>
                  </a:moveTo>
                  <a:lnTo>
                    <a:pt x="3408" y="1326"/>
                  </a:lnTo>
                  <a:lnTo>
                    <a:pt x="3408" y="1344"/>
                  </a:lnTo>
                  <a:lnTo>
                    <a:pt x="3438" y="1344"/>
                  </a:lnTo>
                  <a:lnTo>
                    <a:pt x="3462" y="1332"/>
                  </a:lnTo>
                  <a:lnTo>
                    <a:pt x="3468" y="1332"/>
                  </a:lnTo>
                  <a:lnTo>
                    <a:pt x="3480" y="1326"/>
                  </a:lnTo>
                  <a:lnTo>
                    <a:pt x="3486" y="1326"/>
                  </a:lnTo>
                  <a:lnTo>
                    <a:pt x="3504" y="1308"/>
                  </a:lnTo>
                  <a:lnTo>
                    <a:pt x="3516" y="1290"/>
                  </a:lnTo>
                  <a:lnTo>
                    <a:pt x="3516" y="1266"/>
                  </a:lnTo>
                  <a:lnTo>
                    <a:pt x="3510" y="1260"/>
                  </a:lnTo>
                  <a:lnTo>
                    <a:pt x="3498" y="1260"/>
                  </a:lnTo>
                  <a:lnTo>
                    <a:pt x="3480" y="1266"/>
                  </a:lnTo>
                  <a:lnTo>
                    <a:pt x="3432" y="1302"/>
                  </a:lnTo>
                  <a:close/>
                  <a:moveTo>
                    <a:pt x="4416" y="1392"/>
                  </a:moveTo>
                  <a:lnTo>
                    <a:pt x="4428" y="1380"/>
                  </a:lnTo>
                  <a:lnTo>
                    <a:pt x="4428" y="1374"/>
                  </a:lnTo>
                  <a:lnTo>
                    <a:pt x="4386" y="1374"/>
                  </a:lnTo>
                  <a:lnTo>
                    <a:pt x="4386" y="1380"/>
                  </a:lnTo>
                  <a:lnTo>
                    <a:pt x="4404" y="1398"/>
                  </a:lnTo>
                  <a:lnTo>
                    <a:pt x="4416" y="1392"/>
                  </a:lnTo>
                  <a:close/>
                  <a:moveTo>
                    <a:pt x="3120" y="2034"/>
                  </a:moveTo>
                  <a:lnTo>
                    <a:pt x="3132" y="2034"/>
                  </a:lnTo>
                  <a:lnTo>
                    <a:pt x="3138" y="2028"/>
                  </a:lnTo>
                  <a:lnTo>
                    <a:pt x="3132" y="2022"/>
                  </a:lnTo>
                  <a:lnTo>
                    <a:pt x="3120" y="2016"/>
                  </a:lnTo>
                  <a:lnTo>
                    <a:pt x="3114" y="2010"/>
                  </a:lnTo>
                  <a:lnTo>
                    <a:pt x="3108" y="2010"/>
                  </a:lnTo>
                  <a:lnTo>
                    <a:pt x="3090" y="2016"/>
                  </a:lnTo>
                  <a:lnTo>
                    <a:pt x="3078" y="2022"/>
                  </a:lnTo>
                  <a:lnTo>
                    <a:pt x="3072" y="2022"/>
                  </a:lnTo>
                  <a:lnTo>
                    <a:pt x="3072" y="2028"/>
                  </a:lnTo>
                  <a:lnTo>
                    <a:pt x="3078" y="2034"/>
                  </a:lnTo>
                  <a:lnTo>
                    <a:pt x="3120" y="2034"/>
                  </a:lnTo>
                  <a:close/>
                  <a:moveTo>
                    <a:pt x="4758" y="996"/>
                  </a:moveTo>
                  <a:lnTo>
                    <a:pt x="4746" y="996"/>
                  </a:lnTo>
                  <a:lnTo>
                    <a:pt x="4734" y="984"/>
                  </a:lnTo>
                  <a:lnTo>
                    <a:pt x="4704" y="1008"/>
                  </a:lnTo>
                  <a:lnTo>
                    <a:pt x="4704" y="978"/>
                  </a:lnTo>
                  <a:lnTo>
                    <a:pt x="4662" y="978"/>
                  </a:lnTo>
                  <a:lnTo>
                    <a:pt x="4668" y="978"/>
                  </a:lnTo>
                  <a:lnTo>
                    <a:pt x="4674" y="972"/>
                  </a:lnTo>
                  <a:lnTo>
                    <a:pt x="4686" y="972"/>
                  </a:lnTo>
                  <a:lnTo>
                    <a:pt x="4698" y="966"/>
                  </a:lnTo>
                  <a:lnTo>
                    <a:pt x="4704" y="954"/>
                  </a:lnTo>
                  <a:lnTo>
                    <a:pt x="4704" y="948"/>
                  </a:lnTo>
                  <a:lnTo>
                    <a:pt x="4698" y="942"/>
                  </a:lnTo>
                  <a:lnTo>
                    <a:pt x="4680" y="942"/>
                  </a:lnTo>
                  <a:lnTo>
                    <a:pt x="4668" y="936"/>
                  </a:lnTo>
                  <a:lnTo>
                    <a:pt x="4650" y="936"/>
                  </a:lnTo>
                  <a:lnTo>
                    <a:pt x="4632" y="930"/>
                  </a:lnTo>
                  <a:lnTo>
                    <a:pt x="4620" y="930"/>
                  </a:lnTo>
                  <a:lnTo>
                    <a:pt x="4614" y="918"/>
                  </a:lnTo>
                  <a:lnTo>
                    <a:pt x="4566" y="912"/>
                  </a:lnTo>
                  <a:lnTo>
                    <a:pt x="4500" y="870"/>
                  </a:lnTo>
                  <a:lnTo>
                    <a:pt x="4566" y="864"/>
                  </a:lnTo>
                  <a:lnTo>
                    <a:pt x="4536" y="840"/>
                  </a:lnTo>
                  <a:lnTo>
                    <a:pt x="4542" y="840"/>
                  </a:lnTo>
                  <a:lnTo>
                    <a:pt x="4548" y="834"/>
                  </a:lnTo>
                  <a:lnTo>
                    <a:pt x="4584" y="834"/>
                  </a:lnTo>
                  <a:lnTo>
                    <a:pt x="4596" y="840"/>
                  </a:lnTo>
                  <a:lnTo>
                    <a:pt x="4638" y="840"/>
                  </a:lnTo>
                  <a:lnTo>
                    <a:pt x="4638" y="834"/>
                  </a:lnTo>
                  <a:lnTo>
                    <a:pt x="4632" y="828"/>
                  </a:lnTo>
                  <a:lnTo>
                    <a:pt x="4614" y="822"/>
                  </a:lnTo>
                  <a:lnTo>
                    <a:pt x="4596" y="822"/>
                  </a:lnTo>
                  <a:lnTo>
                    <a:pt x="4578" y="816"/>
                  </a:lnTo>
                  <a:lnTo>
                    <a:pt x="4518" y="816"/>
                  </a:lnTo>
                  <a:lnTo>
                    <a:pt x="4536" y="816"/>
                  </a:lnTo>
                  <a:lnTo>
                    <a:pt x="4620" y="804"/>
                  </a:lnTo>
                  <a:lnTo>
                    <a:pt x="4638" y="798"/>
                  </a:lnTo>
                  <a:lnTo>
                    <a:pt x="4638" y="792"/>
                  </a:lnTo>
                  <a:lnTo>
                    <a:pt x="4632" y="792"/>
                  </a:lnTo>
                  <a:lnTo>
                    <a:pt x="4626" y="786"/>
                  </a:lnTo>
                  <a:lnTo>
                    <a:pt x="4608" y="786"/>
                  </a:lnTo>
                  <a:lnTo>
                    <a:pt x="4500" y="798"/>
                  </a:lnTo>
                  <a:lnTo>
                    <a:pt x="4560" y="762"/>
                  </a:lnTo>
                  <a:lnTo>
                    <a:pt x="4620" y="762"/>
                  </a:lnTo>
                  <a:lnTo>
                    <a:pt x="4626" y="756"/>
                  </a:lnTo>
                  <a:lnTo>
                    <a:pt x="4620" y="750"/>
                  </a:lnTo>
                  <a:lnTo>
                    <a:pt x="4584" y="738"/>
                  </a:lnTo>
                  <a:lnTo>
                    <a:pt x="4572" y="732"/>
                  </a:lnTo>
                  <a:lnTo>
                    <a:pt x="4554" y="732"/>
                  </a:lnTo>
                  <a:lnTo>
                    <a:pt x="4518" y="750"/>
                  </a:lnTo>
                  <a:lnTo>
                    <a:pt x="4500" y="744"/>
                  </a:lnTo>
                  <a:lnTo>
                    <a:pt x="4458" y="774"/>
                  </a:lnTo>
                  <a:lnTo>
                    <a:pt x="4464" y="756"/>
                  </a:lnTo>
                  <a:lnTo>
                    <a:pt x="4440" y="774"/>
                  </a:lnTo>
                  <a:lnTo>
                    <a:pt x="4464" y="744"/>
                  </a:lnTo>
                  <a:lnTo>
                    <a:pt x="4500" y="744"/>
                  </a:lnTo>
                  <a:lnTo>
                    <a:pt x="4506" y="738"/>
                  </a:lnTo>
                  <a:lnTo>
                    <a:pt x="4518" y="714"/>
                  </a:lnTo>
                  <a:lnTo>
                    <a:pt x="4518" y="708"/>
                  </a:lnTo>
                  <a:lnTo>
                    <a:pt x="4512" y="702"/>
                  </a:lnTo>
                  <a:lnTo>
                    <a:pt x="4506" y="708"/>
                  </a:lnTo>
                  <a:lnTo>
                    <a:pt x="4494" y="714"/>
                  </a:lnTo>
                  <a:lnTo>
                    <a:pt x="4488" y="726"/>
                  </a:lnTo>
                  <a:lnTo>
                    <a:pt x="4452" y="726"/>
                  </a:lnTo>
                  <a:lnTo>
                    <a:pt x="4428" y="738"/>
                  </a:lnTo>
                  <a:lnTo>
                    <a:pt x="4452" y="708"/>
                  </a:lnTo>
                  <a:lnTo>
                    <a:pt x="4482" y="708"/>
                  </a:lnTo>
                  <a:lnTo>
                    <a:pt x="4494" y="702"/>
                  </a:lnTo>
                  <a:lnTo>
                    <a:pt x="4500" y="702"/>
                  </a:lnTo>
                  <a:lnTo>
                    <a:pt x="4506" y="696"/>
                  </a:lnTo>
                  <a:lnTo>
                    <a:pt x="4506" y="690"/>
                  </a:lnTo>
                  <a:lnTo>
                    <a:pt x="4500" y="684"/>
                  </a:lnTo>
                  <a:lnTo>
                    <a:pt x="4458" y="684"/>
                  </a:lnTo>
                  <a:lnTo>
                    <a:pt x="4446" y="690"/>
                  </a:lnTo>
                  <a:lnTo>
                    <a:pt x="4428" y="696"/>
                  </a:lnTo>
                  <a:lnTo>
                    <a:pt x="4422" y="702"/>
                  </a:lnTo>
                  <a:lnTo>
                    <a:pt x="4416" y="702"/>
                  </a:lnTo>
                  <a:lnTo>
                    <a:pt x="4404" y="684"/>
                  </a:lnTo>
                  <a:lnTo>
                    <a:pt x="4380" y="702"/>
                  </a:lnTo>
                  <a:lnTo>
                    <a:pt x="4398" y="672"/>
                  </a:lnTo>
                  <a:lnTo>
                    <a:pt x="4344" y="696"/>
                  </a:lnTo>
                  <a:lnTo>
                    <a:pt x="4344" y="672"/>
                  </a:lnTo>
                  <a:lnTo>
                    <a:pt x="4350" y="672"/>
                  </a:lnTo>
                  <a:lnTo>
                    <a:pt x="4356" y="666"/>
                  </a:lnTo>
                  <a:lnTo>
                    <a:pt x="4368" y="666"/>
                  </a:lnTo>
                  <a:lnTo>
                    <a:pt x="4386" y="660"/>
                  </a:lnTo>
                  <a:lnTo>
                    <a:pt x="4392" y="660"/>
                  </a:lnTo>
                  <a:lnTo>
                    <a:pt x="4398" y="654"/>
                  </a:lnTo>
                  <a:lnTo>
                    <a:pt x="4356" y="654"/>
                  </a:lnTo>
                  <a:lnTo>
                    <a:pt x="4338" y="660"/>
                  </a:lnTo>
                  <a:lnTo>
                    <a:pt x="4326" y="660"/>
                  </a:lnTo>
                  <a:lnTo>
                    <a:pt x="4320" y="648"/>
                  </a:lnTo>
                  <a:lnTo>
                    <a:pt x="4332" y="648"/>
                  </a:lnTo>
                  <a:lnTo>
                    <a:pt x="4356" y="636"/>
                  </a:lnTo>
                  <a:lnTo>
                    <a:pt x="4368" y="636"/>
                  </a:lnTo>
                  <a:lnTo>
                    <a:pt x="4380" y="630"/>
                  </a:lnTo>
                  <a:lnTo>
                    <a:pt x="4386" y="624"/>
                  </a:lnTo>
                  <a:lnTo>
                    <a:pt x="4368" y="618"/>
                  </a:lnTo>
                  <a:lnTo>
                    <a:pt x="4326" y="612"/>
                  </a:lnTo>
                  <a:lnTo>
                    <a:pt x="4290" y="612"/>
                  </a:lnTo>
                  <a:lnTo>
                    <a:pt x="4266" y="606"/>
                  </a:lnTo>
                  <a:lnTo>
                    <a:pt x="4236" y="606"/>
                  </a:lnTo>
                  <a:lnTo>
                    <a:pt x="4230" y="612"/>
                  </a:lnTo>
                  <a:lnTo>
                    <a:pt x="4230" y="618"/>
                  </a:lnTo>
                  <a:lnTo>
                    <a:pt x="4236" y="624"/>
                  </a:lnTo>
                  <a:lnTo>
                    <a:pt x="4242" y="636"/>
                  </a:lnTo>
                  <a:lnTo>
                    <a:pt x="4206" y="630"/>
                  </a:lnTo>
                  <a:lnTo>
                    <a:pt x="4212" y="660"/>
                  </a:lnTo>
                  <a:lnTo>
                    <a:pt x="4194" y="636"/>
                  </a:lnTo>
                  <a:lnTo>
                    <a:pt x="4152" y="660"/>
                  </a:lnTo>
                  <a:lnTo>
                    <a:pt x="4158" y="654"/>
                  </a:lnTo>
                  <a:lnTo>
                    <a:pt x="4158" y="636"/>
                  </a:lnTo>
                  <a:lnTo>
                    <a:pt x="4152" y="630"/>
                  </a:lnTo>
                  <a:lnTo>
                    <a:pt x="4140" y="630"/>
                  </a:lnTo>
                  <a:lnTo>
                    <a:pt x="4122" y="636"/>
                  </a:lnTo>
                  <a:lnTo>
                    <a:pt x="4110" y="642"/>
                  </a:lnTo>
                  <a:lnTo>
                    <a:pt x="4098" y="642"/>
                  </a:lnTo>
                  <a:lnTo>
                    <a:pt x="4086" y="648"/>
                  </a:lnTo>
                  <a:lnTo>
                    <a:pt x="4080" y="654"/>
                  </a:lnTo>
                  <a:lnTo>
                    <a:pt x="4074" y="654"/>
                  </a:lnTo>
                  <a:lnTo>
                    <a:pt x="4092" y="618"/>
                  </a:lnTo>
                  <a:lnTo>
                    <a:pt x="4110" y="618"/>
                  </a:lnTo>
                  <a:lnTo>
                    <a:pt x="4122" y="612"/>
                  </a:lnTo>
                  <a:lnTo>
                    <a:pt x="4134" y="612"/>
                  </a:lnTo>
                  <a:lnTo>
                    <a:pt x="4146" y="606"/>
                  </a:lnTo>
                  <a:lnTo>
                    <a:pt x="4152" y="600"/>
                  </a:lnTo>
                  <a:lnTo>
                    <a:pt x="4152" y="594"/>
                  </a:lnTo>
                  <a:lnTo>
                    <a:pt x="4146" y="582"/>
                  </a:lnTo>
                  <a:lnTo>
                    <a:pt x="4134" y="570"/>
                  </a:lnTo>
                  <a:lnTo>
                    <a:pt x="4152" y="552"/>
                  </a:lnTo>
                  <a:lnTo>
                    <a:pt x="4152" y="540"/>
                  </a:lnTo>
                  <a:lnTo>
                    <a:pt x="4050" y="540"/>
                  </a:lnTo>
                  <a:lnTo>
                    <a:pt x="4026" y="558"/>
                  </a:lnTo>
                  <a:lnTo>
                    <a:pt x="3942" y="558"/>
                  </a:lnTo>
                  <a:lnTo>
                    <a:pt x="3948" y="576"/>
                  </a:lnTo>
                  <a:lnTo>
                    <a:pt x="3978" y="588"/>
                  </a:lnTo>
                  <a:lnTo>
                    <a:pt x="3936" y="576"/>
                  </a:lnTo>
                  <a:lnTo>
                    <a:pt x="3948" y="600"/>
                  </a:lnTo>
                  <a:lnTo>
                    <a:pt x="3936" y="594"/>
                  </a:lnTo>
                  <a:lnTo>
                    <a:pt x="3930" y="594"/>
                  </a:lnTo>
                  <a:lnTo>
                    <a:pt x="3918" y="588"/>
                  </a:lnTo>
                  <a:lnTo>
                    <a:pt x="3894" y="588"/>
                  </a:lnTo>
                  <a:lnTo>
                    <a:pt x="3882" y="594"/>
                  </a:lnTo>
                  <a:lnTo>
                    <a:pt x="3876" y="606"/>
                  </a:lnTo>
                  <a:lnTo>
                    <a:pt x="3882" y="612"/>
                  </a:lnTo>
                  <a:lnTo>
                    <a:pt x="3888" y="624"/>
                  </a:lnTo>
                  <a:lnTo>
                    <a:pt x="3894" y="630"/>
                  </a:lnTo>
                  <a:lnTo>
                    <a:pt x="3900" y="660"/>
                  </a:lnTo>
                  <a:lnTo>
                    <a:pt x="3894" y="660"/>
                  </a:lnTo>
                  <a:lnTo>
                    <a:pt x="3888" y="654"/>
                  </a:lnTo>
                  <a:lnTo>
                    <a:pt x="3864" y="642"/>
                  </a:lnTo>
                  <a:lnTo>
                    <a:pt x="3852" y="642"/>
                  </a:lnTo>
                  <a:lnTo>
                    <a:pt x="3828" y="666"/>
                  </a:lnTo>
                  <a:lnTo>
                    <a:pt x="3828" y="678"/>
                  </a:lnTo>
                  <a:lnTo>
                    <a:pt x="3846" y="678"/>
                  </a:lnTo>
                  <a:lnTo>
                    <a:pt x="3858" y="690"/>
                  </a:lnTo>
                  <a:lnTo>
                    <a:pt x="3810" y="714"/>
                  </a:lnTo>
                  <a:lnTo>
                    <a:pt x="3750" y="720"/>
                  </a:lnTo>
                  <a:lnTo>
                    <a:pt x="3762" y="720"/>
                  </a:lnTo>
                  <a:lnTo>
                    <a:pt x="3798" y="702"/>
                  </a:lnTo>
                  <a:lnTo>
                    <a:pt x="3810" y="690"/>
                  </a:lnTo>
                  <a:lnTo>
                    <a:pt x="3810" y="684"/>
                  </a:lnTo>
                  <a:lnTo>
                    <a:pt x="3804" y="684"/>
                  </a:lnTo>
                  <a:lnTo>
                    <a:pt x="3792" y="672"/>
                  </a:lnTo>
                  <a:lnTo>
                    <a:pt x="3786" y="672"/>
                  </a:lnTo>
                  <a:lnTo>
                    <a:pt x="3786" y="660"/>
                  </a:lnTo>
                  <a:lnTo>
                    <a:pt x="3804" y="642"/>
                  </a:lnTo>
                  <a:lnTo>
                    <a:pt x="3816" y="636"/>
                  </a:lnTo>
                  <a:lnTo>
                    <a:pt x="3828" y="636"/>
                  </a:lnTo>
                  <a:lnTo>
                    <a:pt x="3828" y="606"/>
                  </a:lnTo>
                  <a:lnTo>
                    <a:pt x="3840" y="600"/>
                  </a:lnTo>
                  <a:lnTo>
                    <a:pt x="3858" y="582"/>
                  </a:lnTo>
                  <a:lnTo>
                    <a:pt x="3876" y="576"/>
                  </a:lnTo>
                  <a:lnTo>
                    <a:pt x="3882" y="570"/>
                  </a:lnTo>
                  <a:lnTo>
                    <a:pt x="3894" y="564"/>
                  </a:lnTo>
                  <a:lnTo>
                    <a:pt x="3906" y="564"/>
                  </a:lnTo>
                  <a:lnTo>
                    <a:pt x="3918" y="558"/>
                  </a:lnTo>
                  <a:lnTo>
                    <a:pt x="3936" y="552"/>
                  </a:lnTo>
                  <a:lnTo>
                    <a:pt x="3954" y="552"/>
                  </a:lnTo>
                  <a:lnTo>
                    <a:pt x="3966" y="546"/>
                  </a:lnTo>
                  <a:lnTo>
                    <a:pt x="3972" y="540"/>
                  </a:lnTo>
                  <a:lnTo>
                    <a:pt x="3942" y="534"/>
                  </a:lnTo>
                  <a:lnTo>
                    <a:pt x="3852" y="534"/>
                  </a:lnTo>
                  <a:lnTo>
                    <a:pt x="3822" y="540"/>
                  </a:lnTo>
                  <a:lnTo>
                    <a:pt x="3786" y="558"/>
                  </a:lnTo>
                  <a:lnTo>
                    <a:pt x="3744" y="576"/>
                  </a:lnTo>
                  <a:lnTo>
                    <a:pt x="3720" y="594"/>
                  </a:lnTo>
                  <a:lnTo>
                    <a:pt x="3708" y="600"/>
                  </a:lnTo>
                  <a:lnTo>
                    <a:pt x="3702" y="600"/>
                  </a:lnTo>
                  <a:lnTo>
                    <a:pt x="3696" y="606"/>
                  </a:lnTo>
                  <a:lnTo>
                    <a:pt x="3684" y="606"/>
                  </a:lnTo>
                  <a:lnTo>
                    <a:pt x="3660" y="618"/>
                  </a:lnTo>
                  <a:lnTo>
                    <a:pt x="3654" y="618"/>
                  </a:lnTo>
                  <a:lnTo>
                    <a:pt x="3642" y="624"/>
                  </a:lnTo>
                  <a:lnTo>
                    <a:pt x="3630" y="636"/>
                  </a:lnTo>
                  <a:lnTo>
                    <a:pt x="3618" y="642"/>
                  </a:lnTo>
                  <a:lnTo>
                    <a:pt x="3600" y="660"/>
                  </a:lnTo>
                  <a:lnTo>
                    <a:pt x="3588" y="666"/>
                  </a:lnTo>
                  <a:lnTo>
                    <a:pt x="3582" y="678"/>
                  </a:lnTo>
                  <a:lnTo>
                    <a:pt x="3582" y="684"/>
                  </a:lnTo>
                  <a:lnTo>
                    <a:pt x="3588" y="690"/>
                  </a:lnTo>
                  <a:lnTo>
                    <a:pt x="3612" y="690"/>
                  </a:lnTo>
                  <a:lnTo>
                    <a:pt x="3648" y="696"/>
                  </a:lnTo>
                  <a:lnTo>
                    <a:pt x="3672" y="696"/>
                  </a:lnTo>
                  <a:lnTo>
                    <a:pt x="3684" y="708"/>
                  </a:lnTo>
                  <a:lnTo>
                    <a:pt x="3666" y="714"/>
                  </a:lnTo>
                  <a:lnTo>
                    <a:pt x="3594" y="726"/>
                  </a:lnTo>
                  <a:lnTo>
                    <a:pt x="3570" y="732"/>
                  </a:lnTo>
                  <a:lnTo>
                    <a:pt x="3576" y="738"/>
                  </a:lnTo>
                  <a:lnTo>
                    <a:pt x="3594" y="750"/>
                  </a:lnTo>
                  <a:lnTo>
                    <a:pt x="3630" y="762"/>
                  </a:lnTo>
                  <a:lnTo>
                    <a:pt x="3642" y="768"/>
                  </a:lnTo>
                  <a:lnTo>
                    <a:pt x="3648" y="768"/>
                  </a:lnTo>
                  <a:lnTo>
                    <a:pt x="3690" y="750"/>
                  </a:lnTo>
                  <a:lnTo>
                    <a:pt x="3690" y="762"/>
                  </a:lnTo>
                  <a:lnTo>
                    <a:pt x="3702" y="774"/>
                  </a:lnTo>
                  <a:lnTo>
                    <a:pt x="3744" y="774"/>
                  </a:lnTo>
                  <a:lnTo>
                    <a:pt x="3786" y="780"/>
                  </a:lnTo>
                  <a:lnTo>
                    <a:pt x="3834" y="786"/>
                  </a:lnTo>
                  <a:lnTo>
                    <a:pt x="3876" y="792"/>
                  </a:lnTo>
                  <a:lnTo>
                    <a:pt x="3894" y="792"/>
                  </a:lnTo>
                  <a:lnTo>
                    <a:pt x="3900" y="786"/>
                  </a:lnTo>
                  <a:lnTo>
                    <a:pt x="3894" y="780"/>
                  </a:lnTo>
                  <a:lnTo>
                    <a:pt x="3882" y="774"/>
                  </a:lnTo>
                  <a:lnTo>
                    <a:pt x="3876" y="768"/>
                  </a:lnTo>
                  <a:lnTo>
                    <a:pt x="3894" y="768"/>
                  </a:lnTo>
                  <a:lnTo>
                    <a:pt x="3930" y="774"/>
                  </a:lnTo>
                  <a:lnTo>
                    <a:pt x="3966" y="774"/>
                  </a:lnTo>
                  <a:lnTo>
                    <a:pt x="3990" y="780"/>
                  </a:lnTo>
                  <a:lnTo>
                    <a:pt x="4002" y="780"/>
                  </a:lnTo>
                  <a:lnTo>
                    <a:pt x="4020" y="786"/>
                  </a:lnTo>
                  <a:lnTo>
                    <a:pt x="4032" y="792"/>
                  </a:lnTo>
                  <a:lnTo>
                    <a:pt x="4050" y="792"/>
                  </a:lnTo>
                  <a:lnTo>
                    <a:pt x="4062" y="786"/>
                  </a:lnTo>
                  <a:lnTo>
                    <a:pt x="4062" y="774"/>
                  </a:lnTo>
                  <a:lnTo>
                    <a:pt x="4056" y="768"/>
                  </a:lnTo>
                  <a:lnTo>
                    <a:pt x="4050" y="756"/>
                  </a:lnTo>
                  <a:lnTo>
                    <a:pt x="4044" y="750"/>
                  </a:lnTo>
                  <a:lnTo>
                    <a:pt x="4092" y="738"/>
                  </a:lnTo>
                  <a:lnTo>
                    <a:pt x="4092" y="744"/>
                  </a:lnTo>
                  <a:lnTo>
                    <a:pt x="4098" y="750"/>
                  </a:lnTo>
                  <a:lnTo>
                    <a:pt x="4104" y="762"/>
                  </a:lnTo>
                  <a:lnTo>
                    <a:pt x="4104" y="768"/>
                  </a:lnTo>
                  <a:lnTo>
                    <a:pt x="4110" y="774"/>
                  </a:lnTo>
                  <a:lnTo>
                    <a:pt x="4116" y="774"/>
                  </a:lnTo>
                  <a:lnTo>
                    <a:pt x="4122" y="780"/>
                  </a:lnTo>
                  <a:lnTo>
                    <a:pt x="4134" y="786"/>
                  </a:lnTo>
                  <a:lnTo>
                    <a:pt x="4140" y="792"/>
                  </a:lnTo>
                  <a:lnTo>
                    <a:pt x="4170" y="786"/>
                  </a:lnTo>
                  <a:lnTo>
                    <a:pt x="4170" y="792"/>
                  </a:lnTo>
                  <a:lnTo>
                    <a:pt x="4164" y="798"/>
                  </a:lnTo>
                  <a:lnTo>
                    <a:pt x="4164" y="816"/>
                  </a:lnTo>
                  <a:lnTo>
                    <a:pt x="4170" y="816"/>
                  </a:lnTo>
                  <a:lnTo>
                    <a:pt x="4182" y="822"/>
                  </a:lnTo>
                  <a:lnTo>
                    <a:pt x="4200" y="822"/>
                  </a:lnTo>
                  <a:lnTo>
                    <a:pt x="4206" y="828"/>
                  </a:lnTo>
                  <a:lnTo>
                    <a:pt x="4212" y="828"/>
                  </a:lnTo>
                  <a:lnTo>
                    <a:pt x="4194" y="846"/>
                  </a:lnTo>
                  <a:lnTo>
                    <a:pt x="4194" y="858"/>
                  </a:lnTo>
                  <a:lnTo>
                    <a:pt x="4230" y="858"/>
                  </a:lnTo>
                  <a:lnTo>
                    <a:pt x="4224" y="882"/>
                  </a:lnTo>
                  <a:lnTo>
                    <a:pt x="4236" y="882"/>
                  </a:lnTo>
                  <a:lnTo>
                    <a:pt x="4248" y="888"/>
                  </a:lnTo>
                  <a:lnTo>
                    <a:pt x="4254" y="888"/>
                  </a:lnTo>
                  <a:lnTo>
                    <a:pt x="4278" y="900"/>
                  </a:lnTo>
                  <a:lnTo>
                    <a:pt x="4278" y="924"/>
                  </a:lnTo>
                  <a:lnTo>
                    <a:pt x="4266" y="948"/>
                  </a:lnTo>
                  <a:lnTo>
                    <a:pt x="4254" y="966"/>
                  </a:lnTo>
                  <a:lnTo>
                    <a:pt x="4248" y="978"/>
                  </a:lnTo>
                  <a:lnTo>
                    <a:pt x="4236" y="990"/>
                  </a:lnTo>
                  <a:lnTo>
                    <a:pt x="4218" y="996"/>
                  </a:lnTo>
                  <a:lnTo>
                    <a:pt x="4182" y="1014"/>
                  </a:lnTo>
                  <a:lnTo>
                    <a:pt x="4140" y="1026"/>
                  </a:lnTo>
                  <a:lnTo>
                    <a:pt x="4092" y="1050"/>
                  </a:lnTo>
                  <a:lnTo>
                    <a:pt x="4098" y="1056"/>
                  </a:lnTo>
                  <a:lnTo>
                    <a:pt x="4110" y="1062"/>
                  </a:lnTo>
                  <a:lnTo>
                    <a:pt x="4122" y="1074"/>
                  </a:lnTo>
                  <a:lnTo>
                    <a:pt x="4122" y="1080"/>
                  </a:lnTo>
                  <a:lnTo>
                    <a:pt x="4116" y="1086"/>
                  </a:lnTo>
                  <a:lnTo>
                    <a:pt x="4080" y="1098"/>
                  </a:lnTo>
                  <a:lnTo>
                    <a:pt x="4062" y="1098"/>
                  </a:lnTo>
                  <a:lnTo>
                    <a:pt x="3984" y="1110"/>
                  </a:lnTo>
                  <a:lnTo>
                    <a:pt x="3978" y="1128"/>
                  </a:lnTo>
                  <a:lnTo>
                    <a:pt x="3960" y="1110"/>
                  </a:lnTo>
                  <a:lnTo>
                    <a:pt x="3954" y="1110"/>
                  </a:lnTo>
                  <a:lnTo>
                    <a:pt x="3948" y="1104"/>
                  </a:lnTo>
                  <a:lnTo>
                    <a:pt x="3930" y="1104"/>
                  </a:lnTo>
                  <a:lnTo>
                    <a:pt x="3918" y="1098"/>
                  </a:lnTo>
                  <a:lnTo>
                    <a:pt x="3900" y="1098"/>
                  </a:lnTo>
                  <a:lnTo>
                    <a:pt x="3888" y="1104"/>
                  </a:lnTo>
                  <a:lnTo>
                    <a:pt x="3882" y="1110"/>
                  </a:lnTo>
                  <a:lnTo>
                    <a:pt x="3882" y="1122"/>
                  </a:lnTo>
                  <a:lnTo>
                    <a:pt x="3870" y="1122"/>
                  </a:lnTo>
                  <a:lnTo>
                    <a:pt x="3858" y="1128"/>
                  </a:lnTo>
                  <a:lnTo>
                    <a:pt x="3840" y="1134"/>
                  </a:lnTo>
                  <a:lnTo>
                    <a:pt x="3828" y="1140"/>
                  </a:lnTo>
                  <a:lnTo>
                    <a:pt x="3822" y="1146"/>
                  </a:lnTo>
                  <a:lnTo>
                    <a:pt x="3816" y="1158"/>
                  </a:lnTo>
                  <a:lnTo>
                    <a:pt x="3816" y="1170"/>
                  </a:lnTo>
                  <a:lnTo>
                    <a:pt x="3822" y="1182"/>
                  </a:lnTo>
                  <a:lnTo>
                    <a:pt x="3834" y="1188"/>
                  </a:lnTo>
                  <a:lnTo>
                    <a:pt x="3864" y="1188"/>
                  </a:lnTo>
                  <a:lnTo>
                    <a:pt x="3876" y="1182"/>
                  </a:lnTo>
                  <a:lnTo>
                    <a:pt x="3894" y="1182"/>
                  </a:lnTo>
                  <a:lnTo>
                    <a:pt x="3906" y="1176"/>
                  </a:lnTo>
                  <a:lnTo>
                    <a:pt x="3924" y="1170"/>
                  </a:lnTo>
                  <a:lnTo>
                    <a:pt x="3936" y="1164"/>
                  </a:lnTo>
                  <a:lnTo>
                    <a:pt x="3966" y="1164"/>
                  </a:lnTo>
                  <a:lnTo>
                    <a:pt x="3978" y="1176"/>
                  </a:lnTo>
                  <a:lnTo>
                    <a:pt x="3996" y="1176"/>
                  </a:lnTo>
                  <a:lnTo>
                    <a:pt x="4002" y="1170"/>
                  </a:lnTo>
                  <a:lnTo>
                    <a:pt x="4002" y="1152"/>
                  </a:lnTo>
                  <a:lnTo>
                    <a:pt x="4026" y="1128"/>
                  </a:lnTo>
                  <a:lnTo>
                    <a:pt x="4014" y="1140"/>
                  </a:lnTo>
                  <a:lnTo>
                    <a:pt x="4014" y="1146"/>
                  </a:lnTo>
                  <a:lnTo>
                    <a:pt x="4020" y="1152"/>
                  </a:lnTo>
                  <a:lnTo>
                    <a:pt x="4086" y="1152"/>
                  </a:lnTo>
                  <a:lnTo>
                    <a:pt x="4080" y="1158"/>
                  </a:lnTo>
                  <a:lnTo>
                    <a:pt x="4068" y="1164"/>
                  </a:lnTo>
                  <a:lnTo>
                    <a:pt x="4062" y="1170"/>
                  </a:lnTo>
                  <a:lnTo>
                    <a:pt x="4062" y="1176"/>
                  </a:lnTo>
                  <a:lnTo>
                    <a:pt x="4068" y="1182"/>
                  </a:lnTo>
                  <a:lnTo>
                    <a:pt x="4080" y="1182"/>
                  </a:lnTo>
                  <a:lnTo>
                    <a:pt x="4086" y="1188"/>
                  </a:lnTo>
                  <a:lnTo>
                    <a:pt x="4098" y="1188"/>
                  </a:lnTo>
                  <a:lnTo>
                    <a:pt x="4086" y="1200"/>
                  </a:lnTo>
                  <a:lnTo>
                    <a:pt x="4086" y="1206"/>
                  </a:lnTo>
                  <a:lnTo>
                    <a:pt x="4092" y="1212"/>
                  </a:lnTo>
                  <a:lnTo>
                    <a:pt x="4116" y="1224"/>
                  </a:lnTo>
                  <a:lnTo>
                    <a:pt x="4146" y="1224"/>
                  </a:lnTo>
                  <a:lnTo>
                    <a:pt x="4098" y="1242"/>
                  </a:lnTo>
                  <a:lnTo>
                    <a:pt x="4098" y="1248"/>
                  </a:lnTo>
                  <a:lnTo>
                    <a:pt x="4110" y="1260"/>
                  </a:lnTo>
                  <a:lnTo>
                    <a:pt x="4110" y="1266"/>
                  </a:lnTo>
                  <a:lnTo>
                    <a:pt x="4116" y="1272"/>
                  </a:lnTo>
                  <a:lnTo>
                    <a:pt x="4122" y="1266"/>
                  </a:lnTo>
                  <a:lnTo>
                    <a:pt x="4128" y="1266"/>
                  </a:lnTo>
                  <a:lnTo>
                    <a:pt x="4140" y="1260"/>
                  </a:lnTo>
                  <a:lnTo>
                    <a:pt x="4146" y="1272"/>
                  </a:lnTo>
                  <a:lnTo>
                    <a:pt x="4158" y="1284"/>
                  </a:lnTo>
                  <a:lnTo>
                    <a:pt x="4182" y="1284"/>
                  </a:lnTo>
                  <a:lnTo>
                    <a:pt x="4194" y="1290"/>
                  </a:lnTo>
                  <a:lnTo>
                    <a:pt x="4206" y="1290"/>
                  </a:lnTo>
                  <a:lnTo>
                    <a:pt x="4206" y="1308"/>
                  </a:lnTo>
                  <a:lnTo>
                    <a:pt x="4212" y="1314"/>
                  </a:lnTo>
                  <a:lnTo>
                    <a:pt x="4224" y="1320"/>
                  </a:lnTo>
                  <a:lnTo>
                    <a:pt x="4272" y="1320"/>
                  </a:lnTo>
                  <a:lnTo>
                    <a:pt x="4290" y="1326"/>
                  </a:lnTo>
                  <a:lnTo>
                    <a:pt x="4350" y="1356"/>
                  </a:lnTo>
                  <a:lnTo>
                    <a:pt x="4356" y="1362"/>
                  </a:lnTo>
                  <a:lnTo>
                    <a:pt x="4362" y="1362"/>
                  </a:lnTo>
                  <a:lnTo>
                    <a:pt x="4362" y="1356"/>
                  </a:lnTo>
                  <a:lnTo>
                    <a:pt x="4368" y="1350"/>
                  </a:lnTo>
                  <a:lnTo>
                    <a:pt x="4368" y="1320"/>
                  </a:lnTo>
                  <a:lnTo>
                    <a:pt x="4362" y="1308"/>
                  </a:lnTo>
                  <a:lnTo>
                    <a:pt x="4350" y="1296"/>
                  </a:lnTo>
                  <a:lnTo>
                    <a:pt x="4338" y="1290"/>
                  </a:lnTo>
                  <a:lnTo>
                    <a:pt x="4320" y="1272"/>
                  </a:lnTo>
                  <a:lnTo>
                    <a:pt x="4314" y="1272"/>
                  </a:lnTo>
                  <a:lnTo>
                    <a:pt x="4308" y="1260"/>
                  </a:lnTo>
                  <a:lnTo>
                    <a:pt x="4302" y="1254"/>
                  </a:lnTo>
                  <a:lnTo>
                    <a:pt x="4290" y="1230"/>
                  </a:lnTo>
                  <a:lnTo>
                    <a:pt x="4290" y="1224"/>
                  </a:lnTo>
                  <a:lnTo>
                    <a:pt x="4308" y="1224"/>
                  </a:lnTo>
                  <a:lnTo>
                    <a:pt x="4314" y="1230"/>
                  </a:lnTo>
                  <a:lnTo>
                    <a:pt x="4326" y="1236"/>
                  </a:lnTo>
                  <a:lnTo>
                    <a:pt x="4332" y="1242"/>
                  </a:lnTo>
                  <a:lnTo>
                    <a:pt x="4332" y="1212"/>
                  </a:lnTo>
                  <a:lnTo>
                    <a:pt x="4332" y="1218"/>
                  </a:lnTo>
                  <a:lnTo>
                    <a:pt x="4344" y="1230"/>
                  </a:lnTo>
                  <a:lnTo>
                    <a:pt x="4350" y="1242"/>
                  </a:lnTo>
                  <a:lnTo>
                    <a:pt x="4362" y="1254"/>
                  </a:lnTo>
                  <a:lnTo>
                    <a:pt x="4374" y="1254"/>
                  </a:lnTo>
                  <a:lnTo>
                    <a:pt x="4386" y="1248"/>
                  </a:lnTo>
                  <a:lnTo>
                    <a:pt x="4398" y="1248"/>
                  </a:lnTo>
                  <a:lnTo>
                    <a:pt x="4398" y="1272"/>
                  </a:lnTo>
                  <a:lnTo>
                    <a:pt x="4404" y="1278"/>
                  </a:lnTo>
                  <a:lnTo>
                    <a:pt x="4416" y="1278"/>
                  </a:lnTo>
                  <a:lnTo>
                    <a:pt x="4428" y="1290"/>
                  </a:lnTo>
                  <a:lnTo>
                    <a:pt x="4452" y="1272"/>
                  </a:lnTo>
                  <a:lnTo>
                    <a:pt x="4464" y="1284"/>
                  </a:lnTo>
                  <a:lnTo>
                    <a:pt x="4470" y="1284"/>
                  </a:lnTo>
                  <a:lnTo>
                    <a:pt x="4476" y="1278"/>
                  </a:lnTo>
                  <a:lnTo>
                    <a:pt x="4476" y="1260"/>
                  </a:lnTo>
                  <a:lnTo>
                    <a:pt x="4470" y="1254"/>
                  </a:lnTo>
                  <a:lnTo>
                    <a:pt x="4488" y="1212"/>
                  </a:lnTo>
                  <a:lnTo>
                    <a:pt x="4488" y="1236"/>
                  </a:lnTo>
                  <a:lnTo>
                    <a:pt x="4500" y="1248"/>
                  </a:lnTo>
                  <a:lnTo>
                    <a:pt x="4512" y="1236"/>
                  </a:lnTo>
                  <a:lnTo>
                    <a:pt x="4518" y="1218"/>
                  </a:lnTo>
                  <a:lnTo>
                    <a:pt x="4518" y="1206"/>
                  </a:lnTo>
                  <a:lnTo>
                    <a:pt x="4494" y="1182"/>
                  </a:lnTo>
                  <a:lnTo>
                    <a:pt x="4518" y="1176"/>
                  </a:lnTo>
                  <a:lnTo>
                    <a:pt x="4500" y="1164"/>
                  </a:lnTo>
                  <a:lnTo>
                    <a:pt x="4500" y="1146"/>
                  </a:lnTo>
                  <a:lnTo>
                    <a:pt x="4470" y="1146"/>
                  </a:lnTo>
                  <a:lnTo>
                    <a:pt x="4470" y="1134"/>
                  </a:lnTo>
                  <a:lnTo>
                    <a:pt x="4446" y="1134"/>
                  </a:lnTo>
                  <a:lnTo>
                    <a:pt x="4446" y="1080"/>
                  </a:lnTo>
                  <a:lnTo>
                    <a:pt x="4416" y="1086"/>
                  </a:lnTo>
                  <a:lnTo>
                    <a:pt x="4410" y="1080"/>
                  </a:lnTo>
                  <a:lnTo>
                    <a:pt x="4410" y="1056"/>
                  </a:lnTo>
                  <a:lnTo>
                    <a:pt x="4416" y="1050"/>
                  </a:lnTo>
                  <a:lnTo>
                    <a:pt x="4428" y="1050"/>
                  </a:lnTo>
                  <a:lnTo>
                    <a:pt x="4434" y="1056"/>
                  </a:lnTo>
                  <a:lnTo>
                    <a:pt x="4446" y="1062"/>
                  </a:lnTo>
                  <a:lnTo>
                    <a:pt x="4452" y="1068"/>
                  </a:lnTo>
                  <a:lnTo>
                    <a:pt x="4458" y="1068"/>
                  </a:lnTo>
                  <a:lnTo>
                    <a:pt x="4464" y="1062"/>
                  </a:lnTo>
                  <a:lnTo>
                    <a:pt x="4464" y="1026"/>
                  </a:lnTo>
                  <a:lnTo>
                    <a:pt x="4488" y="1032"/>
                  </a:lnTo>
                  <a:lnTo>
                    <a:pt x="4524" y="1014"/>
                  </a:lnTo>
                  <a:lnTo>
                    <a:pt x="4524" y="1026"/>
                  </a:lnTo>
                  <a:lnTo>
                    <a:pt x="4530" y="1038"/>
                  </a:lnTo>
                  <a:lnTo>
                    <a:pt x="4530" y="1044"/>
                  </a:lnTo>
                  <a:lnTo>
                    <a:pt x="4536" y="1050"/>
                  </a:lnTo>
                  <a:lnTo>
                    <a:pt x="4548" y="1044"/>
                  </a:lnTo>
                  <a:lnTo>
                    <a:pt x="4566" y="1044"/>
                  </a:lnTo>
                  <a:lnTo>
                    <a:pt x="4554" y="1062"/>
                  </a:lnTo>
                  <a:lnTo>
                    <a:pt x="4578" y="1062"/>
                  </a:lnTo>
                  <a:lnTo>
                    <a:pt x="4566" y="1092"/>
                  </a:lnTo>
                  <a:lnTo>
                    <a:pt x="4566" y="1098"/>
                  </a:lnTo>
                  <a:lnTo>
                    <a:pt x="4584" y="1116"/>
                  </a:lnTo>
                  <a:lnTo>
                    <a:pt x="4590" y="1128"/>
                  </a:lnTo>
                  <a:lnTo>
                    <a:pt x="4614" y="1140"/>
                  </a:lnTo>
                  <a:lnTo>
                    <a:pt x="4626" y="1134"/>
                  </a:lnTo>
                  <a:lnTo>
                    <a:pt x="4638" y="1122"/>
                  </a:lnTo>
                  <a:lnTo>
                    <a:pt x="4656" y="1086"/>
                  </a:lnTo>
                  <a:lnTo>
                    <a:pt x="4656" y="1080"/>
                  </a:lnTo>
                  <a:lnTo>
                    <a:pt x="4662" y="1068"/>
                  </a:lnTo>
                  <a:lnTo>
                    <a:pt x="4668" y="1074"/>
                  </a:lnTo>
                  <a:lnTo>
                    <a:pt x="4680" y="1080"/>
                  </a:lnTo>
                  <a:lnTo>
                    <a:pt x="4692" y="1080"/>
                  </a:lnTo>
                  <a:lnTo>
                    <a:pt x="4698" y="1086"/>
                  </a:lnTo>
                  <a:lnTo>
                    <a:pt x="4710" y="1080"/>
                  </a:lnTo>
                  <a:lnTo>
                    <a:pt x="4722" y="1068"/>
                  </a:lnTo>
                  <a:lnTo>
                    <a:pt x="4728" y="1056"/>
                  </a:lnTo>
                  <a:lnTo>
                    <a:pt x="4728" y="1038"/>
                  </a:lnTo>
                  <a:lnTo>
                    <a:pt x="4794" y="1038"/>
                  </a:lnTo>
                  <a:lnTo>
                    <a:pt x="4806" y="1026"/>
                  </a:lnTo>
                  <a:lnTo>
                    <a:pt x="4812" y="1014"/>
                  </a:lnTo>
                  <a:lnTo>
                    <a:pt x="4800" y="1002"/>
                  </a:lnTo>
                  <a:lnTo>
                    <a:pt x="4788" y="996"/>
                  </a:lnTo>
                  <a:lnTo>
                    <a:pt x="4758" y="996"/>
                  </a:lnTo>
                  <a:close/>
                  <a:moveTo>
                    <a:pt x="4476" y="1308"/>
                  </a:moveTo>
                  <a:lnTo>
                    <a:pt x="4446" y="1308"/>
                  </a:lnTo>
                  <a:lnTo>
                    <a:pt x="4440" y="1326"/>
                  </a:lnTo>
                  <a:lnTo>
                    <a:pt x="4476" y="1320"/>
                  </a:lnTo>
                  <a:lnTo>
                    <a:pt x="4476" y="1308"/>
                  </a:lnTo>
                  <a:close/>
                  <a:moveTo>
                    <a:pt x="4140" y="1290"/>
                  </a:moveTo>
                  <a:lnTo>
                    <a:pt x="4134" y="1290"/>
                  </a:lnTo>
                  <a:lnTo>
                    <a:pt x="4128" y="1296"/>
                  </a:lnTo>
                  <a:lnTo>
                    <a:pt x="4128" y="1308"/>
                  </a:lnTo>
                  <a:lnTo>
                    <a:pt x="4134" y="1314"/>
                  </a:lnTo>
                  <a:lnTo>
                    <a:pt x="4158" y="1314"/>
                  </a:lnTo>
                  <a:lnTo>
                    <a:pt x="4164" y="1308"/>
                  </a:lnTo>
                  <a:lnTo>
                    <a:pt x="4164" y="1296"/>
                  </a:lnTo>
                  <a:lnTo>
                    <a:pt x="4158" y="1290"/>
                  </a:lnTo>
                  <a:lnTo>
                    <a:pt x="4140" y="1290"/>
                  </a:lnTo>
                  <a:close/>
                  <a:moveTo>
                    <a:pt x="3834" y="1242"/>
                  </a:moveTo>
                  <a:lnTo>
                    <a:pt x="3840" y="1236"/>
                  </a:lnTo>
                  <a:lnTo>
                    <a:pt x="3834" y="1230"/>
                  </a:lnTo>
                  <a:lnTo>
                    <a:pt x="3828" y="1230"/>
                  </a:lnTo>
                  <a:lnTo>
                    <a:pt x="3822" y="1224"/>
                  </a:lnTo>
                  <a:lnTo>
                    <a:pt x="3810" y="1224"/>
                  </a:lnTo>
                  <a:lnTo>
                    <a:pt x="3810" y="1236"/>
                  </a:lnTo>
                  <a:lnTo>
                    <a:pt x="3816" y="1242"/>
                  </a:lnTo>
                  <a:lnTo>
                    <a:pt x="3816" y="1248"/>
                  </a:lnTo>
                  <a:lnTo>
                    <a:pt x="3828" y="1248"/>
                  </a:lnTo>
                  <a:lnTo>
                    <a:pt x="3834" y="1242"/>
                  </a:lnTo>
                  <a:close/>
                  <a:moveTo>
                    <a:pt x="4206" y="1452"/>
                  </a:moveTo>
                  <a:lnTo>
                    <a:pt x="4170" y="1452"/>
                  </a:lnTo>
                  <a:lnTo>
                    <a:pt x="4206" y="1476"/>
                  </a:lnTo>
                  <a:lnTo>
                    <a:pt x="4218" y="1470"/>
                  </a:lnTo>
                  <a:lnTo>
                    <a:pt x="4218" y="1458"/>
                  </a:lnTo>
                  <a:lnTo>
                    <a:pt x="4212" y="1458"/>
                  </a:lnTo>
                  <a:lnTo>
                    <a:pt x="4206" y="1452"/>
                  </a:lnTo>
                  <a:close/>
                  <a:moveTo>
                    <a:pt x="4170" y="870"/>
                  </a:moveTo>
                  <a:lnTo>
                    <a:pt x="4152" y="870"/>
                  </a:lnTo>
                  <a:lnTo>
                    <a:pt x="4152" y="876"/>
                  </a:lnTo>
                  <a:lnTo>
                    <a:pt x="4158" y="882"/>
                  </a:lnTo>
                  <a:lnTo>
                    <a:pt x="4164" y="882"/>
                  </a:lnTo>
                  <a:lnTo>
                    <a:pt x="4170" y="888"/>
                  </a:lnTo>
                  <a:lnTo>
                    <a:pt x="4182" y="882"/>
                  </a:lnTo>
                  <a:lnTo>
                    <a:pt x="4188" y="882"/>
                  </a:lnTo>
                  <a:lnTo>
                    <a:pt x="4194" y="876"/>
                  </a:lnTo>
                  <a:lnTo>
                    <a:pt x="4188" y="870"/>
                  </a:lnTo>
                  <a:lnTo>
                    <a:pt x="4170" y="870"/>
                  </a:lnTo>
                  <a:close/>
                  <a:moveTo>
                    <a:pt x="4170" y="936"/>
                  </a:moveTo>
                  <a:lnTo>
                    <a:pt x="4236" y="936"/>
                  </a:lnTo>
                  <a:lnTo>
                    <a:pt x="4236" y="918"/>
                  </a:lnTo>
                  <a:lnTo>
                    <a:pt x="4188" y="918"/>
                  </a:lnTo>
                  <a:lnTo>
                    <a:pt x="4170" y="936"/>
                  </a:lnTo>
                  <a:close/>
                  <a:moveTo>
                    <a:pt x="5574" y="36"/>
                  </a:moveTo>
                  <a:lnTo>
                    <a:pt x="5490" y="36"/>
                  </a:lnTo>
                  <a:lnTo>
                    <a:pt x="5496" y="24"/>
                  </a:lnTo>
                  <a:lnTo>
                    <a:pt x="5490" y="24"/>
                  </a:lnTo>
                  <a:lnTo>
                    <a:pt x="5484" y="18"/>
                  </a:lnTo>
                  <a:lnTo>
                    <a:pt x="5448" y="18"/>
                  </a:lnTo>
                  <a:lnTo>
                    <a:pt x="5430" y="12"/>
                  </a:lnTo>
                  <a:lnTo>
                    <a:pt x="5400" y="12"/>
                  </a:lnTo>
                  <a:lnTo>
                    <a:pt x="5364" y="18"/>
                  </a:lnTo>
                  <a:lnTo>
                    <a:pt x="5334" y="30"/>
                  </a:lnTo>
                  <a:lnTo>
                    <a:pt x="5304" y="36"/>
                  </a:lnTo>
                  <a:lnTo>
                    <a:pt x="5292" y="36"/>
                  </a:lnTo>
                  <a:lnTo>
                    <a:pt x="5346" y="12"/>
                  </a:lnTo>
                  <a:lnTo>
                    <a:pt x="5274" y="18"/>
                  </a:lnTo>
                  <a:lnTo>
                    <a:pt x="5268" y="18"/>
                  </a:lnTo>
                  <a:lnTo>
                    <a:pt x="5262" y="12"/>
                  </a:lnTo>
                  <a:lnTo>
                    <a:pt x="5250" y="12"/>
                  </a:lnTo>
                  <a:lnTo>
                    <a:pt x="5226" y="0"/>
                  </a:lnTo>
                  <a:lnTo>
                    <a:pt x="5196" y="0"/>
                  </a:lnTo>
                  <a:lnTo>
                    <a:pt x="5190" y="6"/>
                  </a:lnTo>
                  <a:lnTo>
                    <a:pt x="5184" y="18"/>
                  </a:lnTo>
                  <a:lnTo>
                    <a:pt x="5178" y="18"/>
                  </a:lnTo>
                  <a:lnTo>
                    <a:pt x="5172" y="12"/>
                  </a:lnTo>
                  <a:lnTo>
                    <a:pt x="5160" y="6"/>
                  </a:lnTo>
                  <a:lnTo>
                    <a:pt x="5148" y="6"/>
                  </a:lnTo>
                  <a:lnTo>
                    <a:pt x="5136" y="0"/>
                  </a:lnTo>
                  <a:lnTo>
                    <a:pt x="5124" y="0"/>
                  </a:lnTo>
                  <a:lnTo>
                    <a:pt x="5112" y="6"/>
                  </a:lnTo>
                  <a:lnTo>
                    <a:pt x="5106" y="12"/>
                  </a:lnTo>
                  <a:lnTo>
                    <a:pt x="5094" y="18"/>
                  </a:lnTo>
                  <a:lnTo>
                    <a:pt x="5088" y="24"/>
                  </a:lnTo>
                  <a:lnTo>
                    <a:pt x="5046" y="12"/>
                  </a:lnTo>
                  <a:lnTo>
                    <a:pt x="4938" y="6"/>
                  </a:lnTo>
                  <a:lnTo>
                    <a:pt x="4968" y="36"/>
                  </a:lnTo>
                  <a:lnTo>
                    <a:pt x="4902" y="12"/>
                  </a:lnTo>
                  <a:lnTo>
                    <a:pt x="4842" y="24"/>
                  </a:lnTo>
                  <a:lnTo>
                    <a:pt x="4830" y="24"/>
                  </a:lnTo>
                  <a:lnTo>
                    <a:pt x="4812" y="18"/>
                  </a:lnTo>
                  <a:lnTo>
                    <a:pt x="4746" y="18"/>
                  </a:lnTo>
                  <a:lnTo>
                    <a:pt x="4710" y="24"/>
                  </a:lnTo>
                  <a:lnTo>
                    <a:pt x="4686" y="36"/>
                  </a:lnTo>
                  <a:lnTo>
                    <a:pt x="4674" y="36"/>
                  </a:lnTo>
                  <a:lnTo>
                    <a:pt x="4764" y="60"/>
                  </a:lnTo>
                  <a:lnTo>
                    <a:pt x="4674" y="48"/>
                  </a:lnTo>
                  <a:lnTo>
                    <a:pt x="4662" y="48"/>
                  </a:lnTo>
                  <a:lnTo>
                    <a:pt x="4590" y="36"/>
                  </a:lnTo>
                  <a:lnTo>
                    <a:pt x="4542" y="36"/>
                  </a:lnTo>
                  <a:lnTo>
                    <a:pt x="4530" y="48"/>
                  </a:lnTo>
                  <a:lnTo>
                    <a:pt x="4530" y="60"/>
                  </a:lnTo>
                  <a:lnTo>
                    <a:pt x="4512" y="60"/>
                  </a:lnTo>
                  <a:lnTo>
                    <a:pt x="4482" y="54"/>
                  </a:lnTo>
                  <a:lnTo>
                    <a:pt x="4392" y="54"/>
                  </a:lnTo>
                  <a:lnTo>
                    <a:pt x="4350" y="60"/>
                  </a:lnTo>
                  <a:lnTo>
                    <a:pt x="4302" y="66"/>
                  </a:lnTo>
                  <a:lnTo>
                    <a:pt x="4260" y="66"/>
                  </a:lnTo>
                  <a:lnTo>
                    <a:pt x="4242" y="72"/>
                  </a:lnTo>
                  <a:lnTo>
                    <a:pt x="4260" y="72"/>
                  </a:lnTo>
                  <a:lnTo>
                    <a:pt x="4266" y="78"/>
                  </a:lnTo>
                  <a:lnTo>
                    <a:pt x="4278" y="78"/>
                  </a:lnTo>
                  <a:lnTo>
                    <a:pt x="4362" y="84"/>
                  </a:lnTo>
                  <a:lnTo>
                    <a:pt x="4278" y="96"/>
                  </a:lnTo>
                  <a:lnTo>
                    <a:pt x="4284" y="96"/>
                  </a:lnTo>
                  <a:lnTo>
                    <a:pt x="4290" y="102"/>
                  </a:lnTo>
                  <a:lnTo>
                    <a:pt x="4314" y="114"/>
                  </a:lnTo>
                  <a:lnTo>
                    <a:pt x="4338" y="114"/>
                  </a:lnTo>
                  <a:lnTo>
                    <a:pt x="4356" y="108"/>
                  </a:lnTo>
                  <a:lnTo>
                    <a:pt x="4392" y="108"/>
                  </a:lnTo>
                  <a:lnTo>
                    <a:pt x="4398" y="102"/>
                  </a:lnTo>
                  <a:lnTo>
                    <a:pt x="4410" y="102"/>
                  </a:lnTo>
                  <a:lnTo>
                    <a:pt x="4416" y="96"/>
                  </a:lnTo>
                  <a:lnTo>
                    <a:pt x="4440" y="96"/>
                  </a:lnTo>
                  <a:lnTo>
                    <a:pt x="4458" y="90"/>
                  </a:lnTo>
                  <a:lnTo>
                    <a:pt x="4500" y="90"/>
                  </a:lnTo>
                  <a:lnTo>
                    <a:pt x="4518" y="96"/>
                  </a:lnTo>
                  <a:lnTo>
                    <a:pt x="4536" y="96"/>
                  </a:lnTo>
                  <a:lnTo>
                    <a:pt x="4548" y="102"/>
                  </a:lnTo>
                  <a:lnTo>
                    <a:pt x="4560" y="102"/>
                  </a:lnTo>
                  <a:lnTo>
                    <a:pt x="4494" y="102"/>
                  </a:lnTo>
                  <a:lnTo>
                    <a:pt x="4482" y="108"/>
                  </a:lnTo>
                  <a:lnTo>
                    <a:pt x="4458" y="108"/>
                  </a:lnTo>
                  <a:lnTo>
                    <a:pt x="4446" y="114"/>
                  </a:lnTo>
                  <a:lnTo>
                    <a:pt x="4434" y="114"/>
                  </a:lnTo>
                  <a:lnTo>
                    <a:pt x="4422" y="120"/>
                  </a:lnTo>
                  <a:lnTo>
                    <a:pt x="4410" y="120"/>
                  </a:lnTo>
                  <a:lnTo>
                    <a:pt x="4404" y="126"/>
                  </a:lnTo>
                  <a:lnTo>
                    <a:pt x="4398" y="126"/>
                  </a:lnTo>
                  <a:lnTo>
                    <a:pt x="4434" y="126"/>
                  </a:lnTo>
                  <a:lnTo>
                    <a:pt x="4452" y="132"/>
                  </a:lnTo>
                  <a:lnTo>
                    <a:pt x="4488" y="132"/>
                  </a:lnTo>
                  <a:lnTo>
                    <a:pt x="4500" y="126"/>
                  </a:lnTo>
                  <a:lnTo>
                    <a:pt x="4506" y="126"/>
                  </a:lnTo>
                  <a:lnTo>
                    <a:pt x="4512" y="120"/>
                  </a:lnTo>
                  <a:lnTo>
                    <a:pt x="4638" y="120"/>
                  </a:lnTo>
                  <a:lnTo>
                    <a:pt x="4656" y="114"/>
                  </a:lnTo>
                  <a:lnTo>
                    <a:pt x="4680" y="114"/>
                  </a:lnTo>
                  <a:lnTo>
                    <a:pt x="4698" y="108"/>
                  </a:lnTo>
                  <a:lnTo>
                    <a:pt x="4710" y="108"/>
                  </a:lnTo>
                  <a:lnTo>
                    <a:pt x="4722" y="96"/>
                  </a:lnTo>
                  <a:lnTo>
                    <a:pt x="4734" y="96"/>
                  </a:lnTo>
                  <a:lnTo>
                    <a:pt x="4752" y="90"/>
                  </a:lnTo>
                  <a:lnTo>
                    <a:pt x="4770" y="90"/>
                  </a:lnTo>
                  <a:lnTo>
                    <a:pt x="4782" y="84"/>
                  </a:lnTo>
                  <a:lnTo>
                    <a:pt x="4830" y="84"/>
                  </a:lnTo>
                  <a:lnTo>
                    <a:pt x="4746" y="114"/>
                  </a:lnTo>
                  <a:lnTo>
                    <a:pt x="4782" y="114"/>
                  </a:lnTo>
                  <a:lnTo>
                    <a:pt x="4734" y="126"/>
                  </a:lnTo>
                  <a:lnTo>
                    <a:pt x="4716" y="126"/>
                  </a:lnTo>
                  <a:lnTo>
                    <a:pt x="4674" y="132"/>
                  </a:lnTo>
                  <a:lnTo>
                    <a:pt x="4620" y="132"/>
                  </a:lnTo>
                  <a:lnTo>
                    <a:pt x="4566" y="138"/>
                  </a:lnTo>
                  <a:lnTo>
                    <a:pt x="4536" y="138"/>
                  </a:lnTo>
                  <a:lnTo>
                    <a:pt x="4524" y="150"/>
                  </a:lnTo>
                  <a:lnTo>
                    <a:pt x="4524" y="156"/>
                  </a:lnTo>
                  <a:lnTo>
                    <a:pt x="4602" y="174"/>
                  </a:lnTo>
                  <a:lnTo>
                    <a:pt x="4596" y="174"/>
                  </a:lnTo>
                  <a:lnTo>
                    <a:pt x="4590" y="180"/>
                  </a:lnTo>
                  <a:lnTo>
                    <a:pt x="4578" y="180"/>
                  </a:lnTo>
                  <a:lnTo>
                    <a:pt x="4566" y="186"/>
                  </a:lnTo>
                  <a:lnTo>
                    <a:pt x="4542" y="186"/>
                  </a:lnTo>
                  <a:lnTo>
                    <a:pt x="4518" y="174"/>
                  </a:lnTo>
                  <a:lnTo>
                    <a:pt x="4500" y="162"/>
                  </a:lnTo>
                  <a:lnTo>
                    <a:pt x="4476" y="150"/>
                  </a:lnTo>
                  <a:lnTo>
                    <a:pt x="4470" y="144"/>
                  </a:lnTo>
                  <a:lnTo>
                    <a:pt x="4356" y="144"/>
                  </a:lnTo>
                  <a:lnTo>
                    <a:pt x="4350" y="150"/>
                  </a:lnTo>
                  <a:lnTo>
                    <a:pt x="4344" y="162"/>
                  </a:lnTo>
                  <a:lnTo>
                    <a:pt x="4338" y="168"/>
                  </a:lnTo>
                  <a:lnTo>
                    <a:pt x="4368" y="186"/>
                  </a:lnTo>
                  <a:lnTo>
                    <a:pt x="4386" y="204"/>
                  </a:lnTo>
                  <a:lnTo>
                    <a:pt x="4410" y="216"/>
                  </a:lnTo>
                  <a:lnTo>
                    <a:pt x="4458" y="216"/>
                  </a:lnTo>
                  <a:lnTo>
                    <a:pt x="4476" y="210"/>
                  </a:lnTo>
                  <a:lnTo>
                    <a:pt x="4488" y="210"/>
                  </a:lnTo>
                  <a:lnTo>
                    <a:pt x="4476" y="216"/>
                  </a:lnTo>
                  <a:lnTo>
                    <a:pt x="4470" y="228"/>
                  </a:lnTo>
                  <a:lnTo>
                    <a:pt x="4398" y="228"/>
                  </a:lnTo>
                  <a:lnTo>
                    <a:pt x="4380" y="222"/>
                  </a:lnTo>
                  <a:lnTo>
                    <a:pt x="4350" y="222"/>
                  </a:lnTo>
                  <a:lnTo>
                    <a:pt x="4314" y="228"/>
                  </a:lnTo>
                  <a:lnTo>
                    <a:pt x="4272" y="234"/>
                  </a:lnTo>
                  <a:lnTo>
                    <a:pt x="4230" y="234"/>
                  </a:lnTo>
                  <a:lnTo>
                    <a:pt x="4218" y="240"/>
                  </a:lnTo>
                  <a:lnTo>
                    <a:pt x="4200" y="246"/>
                  </a:lnTo>
                  <a:lnTo>
                    <a:pt x="4188" y="258"/>
                  </a:lnTo>
                  <a:lnTo>
                    <a:pt x="4176" y="264"/>
                  </a:lnTo>
                  <a:lnTo>
                    <a:pt x="4170" y="270"/>
                  </a:lnTo>
                  <a:lnTo>
                    <a:pt x="4164" y="270"/>
                  </a:lnTo>
                  <a:lnTo>
                    <a:pt x="4236" y="258"/>
                  </a:lnTo>
                  <a:lnTo>
                    <a:pt x="4236" y="276"/>
                  </a:lnTo>
                  <a:lnTo>
                    <a:pt x="4296" y="258"/>
                  </a:lnTo>
                  <a:lnTo>
                    <a:pt x="4224" y="288"/>
                  </a:lnTo>
                  <a:lnTo>
                    <a:pt x="4230" y="288"/>
                  </a:lnTo>
                  <a:lnTo>
                    <a:pt x="4236" y="294"/>
                  </a:lnTo>
                  <a:lnTo>
                    <a:pt x="4248" y="300"/>
                  </a:lnTo>
                  <a:lnTo>
                    <a:pt x="4278" y="300"/>
                  </a:lnTo>
                  <a:lnTo>
                    <a:pt x="4314" y="288"/>
                  </a:lnTo>
                  <a:lnTo>
                    <a:pt x="4326" y="288"/>
                  </a:lnTo>
                  <a:lnTo>
                    <a:pt x="4344" y="282"/>
                  </a:lnTo>
                  <a:lnTo>
                    <a:pt x="4350" y="276"/>
                  </a:lnTo>
                  <a:lnTo>
                    <a:pt x="4356" y="276"/>
                  </a:lnTo>
                  <a:lnTo>
                    <a:pt x="4254" y="312"/>
                  </a:lnTo>
                  <a:lnTo>
                    <a:pt x="4188" y="312"/>
                  </a:lnTo>
                  <a:lnTo>
                    <a:pt x="4176" y="288"/>
                  </a:lnTo>
                  <a:lnTo>
                    <a:pt x="4164" y="288"/>
                  </a:lnTo>
                  <a:lnTo>
                    <a:pt x="4146" y="282"/>
                  </a:lnTo>
                  <a:lnTo>
                    <a:pt x="4110" y="282"/>
                  </a:lnTo>
                  <a:lnTo>
                    <a:pt x="4104" y="288"/>
                  </a:lnTo>
                  <a:lnTo>
                    <a:pt x="4104" y="300"/>
                  </a:lnTo>
                  <a:lnTo>
                    <a:pt x="4110" y="312"/>
                  </a:lnTo>
                  <a:lnTo>
                    <a:pt x="4110" y="318"/>
                  </a:lnTo>
                  <a:lnTo>
                    <a:pt x="4116" y="324"/>
                  </a:lnTo>
                  <a:lnTo>
                    <a:pt x="4092" y="324"/>
                  </a:lnTo>
                  <a:lnTo>
                    <a:pt x="4074" y="330"/>
                  </a:lnTo>
                  <a:lnTo>
                    <a:pt x="4032" y="330"/>
                  </a:lnTo>
                  <a:lnTo>
                    <a:pt x="4020" y="336"/>
                  </a:lnTo>
                  <a:lnTo>
                    <a:pt x="4002" y="342"/>
                  </a:lnTo>
                  <a:lnTo>
                    <a:pt x="3990" y="348"/>
                  </a:lnTo>
                  <a:lnTo>
                    <a:pt x="3972" y="354"/>
                  </a:lnTo>
                  <a:lnTo>
                    <a:pt x="3936" y="354"/>
                  </a:lnTo>
                  <a:lnTo>
                    <a:pt x="3924" y="360"/>
                  </a:lnTo>
                  <a:lnTo>
                    <a:pt x="3918" y="360"/>
                  </a:lnTo>
                  <a:lnTo>
                    <a:pt x="3924" y="360"/>
                  </a:lnTo>
                  <a:lnTo>
                    <a:pt x="3936" y="366"/>
                  </a:lnTo>
                  <a:lnTo>
                    <a:pt x="3978" y="366"/>
                  </a:lnTo>
                  <a:lnTo>
                    <a:pt x="3990" y="360"/>
                  </a:lnTo>
                  <a:lnTo>
                    <a:pt x="3996" y="354"/>
                  </a:lnTo>
                  <a:lnTo>
                    <a:pt x="3984" y="372"/>
                  </a:lnTo>
                  <a:lnTo>
                    <a:pt x="4020" y="366"/>
                  </a:lnTo>
                  <a:lnTo>
                    <a:pt x="4044" y="354"/>
                  </a:lnTo>
                  <a:lnTo>
                    <a:pt x="4044" y="372"/>
                  </a:lnTo>
                  <a:lnTo>
                    <a:pt x="4074" y="366"/>
                  </a:lnTo>
                  <a:lnTo>
                    <a:pt x="4098" y="366"/>
                  </a:lnTo>
                  <a:lnTo>
                    <a:pt x="4098" y="372"/>
                  </a:lnTo>
                  <a:lnTo>
                    <a:pt x="4104" y="378"/>
                  </a:lnTo>
                  <a:lnTo>
                    <a:pt x="4122" y="378"/>
                  </a:lnTo>
                  <a:lnTo>
                    <a:pt x="4146" y="366"/>
                  </a:lnTo>
                  <a:lnTo>
                    <a:pt x="4152" y="366"/>
                  </a:lnTo>
                  <a:lnTo>
                    <a:pt x="4164" y="360"/>
                  </a:lnTo>
                  <a:lnTo>
                    <a:pt x="4170" y="372"/>
                  </a:lnTo>
                  <a:lnTo>
                    <a:pt x="4200" y="354"/>
                  </a:lnTo>
                  <a:lnTo>
                    <a:pt x="4206" y="360"/>
                  </a:lnTo>
                  <a:lnTo>
                    <a:pt x="4212" y="372"/>
                  </a:lnTo>
                  <a:lnTo>
                    <a:pt x="4224" y="372"/>
                  </a:lnTo>
                  <a:lnTo>
                    <a:pt x="4236" y="366"/>
                  </a:lnTo>
                  <a:lnTo>
                    <a:pt x="4242" y="360"/>
                  </a:lnTo>
                  <a:lnTo>
                    <a:pt x="4248" y="360"/>
                  </a:lnTo>
                  <a:lnTo>
                    <a:pt x="4254" y="366"/>
                  </a:lnTo>
                  <a:lnTo>
                    <a:pt x="4266" y="372"/>
                  </a:lnTo>
                  <a:lnTo>
                    <a:pt x="4284" y="372"/>
                  </a:lnTo>
                  <a:lnTo>
                    <a:pt x="4290" y="366"/>
                  </a:lnTo>
                  <a:lnTo>
                    <a:pt x="4290" y="360"/>
                  </a:lnTo>
                  <a:lnTo>
                    <a:pt x="4284" y="354"/>
                  </a:lnTo>
                  <a:lnTo>
                    <a:pt x="4338" y="372"/>
                  </a:lnTo>
                  <a:lnTo>
                    <a:pt x="4344" y="378"/>
                  </a:lnTo>
                  <a:lnTo>
                    <a:pt x="4350" y="390"/>
                  </a:lnTo>
                  <a:lnTo>
                    <a:pt x="4374" y="390"/>
                  </a:lnTo>
                  <a:lnTo>
                    <a:pt x="4410" y="378"/>
                  </a:lnTo>
                  <a:lnTo>
                    <a:pt x="4440" y="372"/>
                  </a:lnTo>
                  <a:lnTo>
                    <a:pt x="4476" y="372"/>
                  </a:lnTo>
                  <a:lnTo>
                    <a:pt x="4494" y="366"/>
                  </a:lnTo>
                  <a:lnTo>
                    <a:pt x="4506" y="360"/>
                  </a:lnTo>
                  <a:lnTo>
                    <a:pt x="4524" y="342"/>
                  </a:lnTo>
                  <a:lnTo>
                    <a:pt x="4464" y="342"/>
                  </a:lnTo>
                  <a:lnTo>
                    <a:pt x="4470" y="336"/>
                  </a:lnTo>
                  <a:lnTo>
                    <a:pt x="4470" y="330"/>
                  </a:lnTo>
                  <a:lnTo>
                    <a:pt x="4416" y="330"/>
                  </a:lnTo>
                  <a:lnTo>
                    <a:pt x="4362" y="318"/>
                  </a:lnTo>
                  <a:lnTo>
                    <a:pt x="4380" y="300"/>
                  </a:lnTo>
                  <a:lnTo>
                    <a:pt x="4440" y="318"/>
                  </a:lnTo>
                  <a:lnTo>
                    <a:pt x="4452" y="318"/>
                  </a:lnTo>
                  <a:lnTo>
                    <a:pt x="4488" y="312"/>
                  </a:lnTo>
                  <a:lnTo>
                    <a:pt x="4566" y="312"/>
                  </a:lnTo>
                  <a:lnTo>
                    <a:pt x="4578" y="300"/>
                  </a:lnTo>
                  <a:lnTo>
                    <a:pt x="4578" y="288"/>
                  </a:lnTo>
                  <a:lnTo>
                    <a:pt x="4584" y="288"/>
                  </a:lnTo>
                  <a:lnTo>
                    <a:pt x="4590" y="282"/>
                  </a:lnTo>
                  <a:lnTo>
                    <a:pt x="4608" y="282"/>
                  </a:lnTo>
                  <a:lnTo>
                    <a:pt x="4626" y="276"/>
                  </a:lnTo>
                  <a:lnTo>
                    <a:pt x="4662" y="276"/>
                  </a:lnTo>
                  <a:lnTo>
                    <a:pt x="4680" y="270"/>
                  </a:lnTo>
                  <a:lnTo>
                    <a:pt x="4710" y="270"/>
                  </a:lnTo>
                  <a:lnTo>
                    <a:pt x="4722" y="264"/>
                  </a:lnTo>
                  <a:lnTo>
                    <a:pt x="4728" y="264"/>
                  </a:lnTo>
                  <a:lnTo>
                    <a:pt x="4704" y="246"/>
                  </a:lnTo>
                  <a:lnTo>
                    <a:pt x="4746" y="246"/>
                  </a:lnTo>
                  <a:lnTo>
                    <a:pt x="4770" y="240"/>
                  </a:lnTo>
                  <a:lnTo>
                    <a:pt x="4782" y="234"/>
                  </a:lnTo>
                  <a:lnTo>
                    <a:pt x="4776" y="228"/>
                  </a:lnTo>
                  <a:lnTo>
                    <a:pt x="4770" y="228"/>
                  </a:lnTo>
                  <a:lnTo>
                    <a:pt x="4758" y="222"/>
                  </a:lnTo>
                  <a:lnTo>
                    <a:pt x="4746" y="222"/>
                  </a:lnTo>
                  <a:lnTo>
                    <a:pt x="4734" y="216"/>
                  </a:lnTo>
                  <a:lnTo>
                    <a:pt x="4686" y="216"/>
                  </a:lnTo>
                  <a:lnTo>
                    <a:pt x="4674" y="210"/>
                  </a:lnTo>
                  <a:lnTo>
                    <a:pt x="4662" y="210"/>
                  </a:lnTo>
                  <a:lnTo>
                    <a:pt x="4662" y="204"/>
                  </a:lnTo>
                  <a:lnTo>
                    <a:pt x="4674" y="198"/>
                  </a:lnTo>
                  <a:lnTo>
                    <a:pt x="4686" y="198"/>
                  </a:lnTo>
                  <a:lnTo>
                    <a:pt x="4704" y="192"/>
                  </a:lnTo>
                  <a:lnTo>
                    <a:pt x="4716" y="186"/>
                  </a:lnTo>
                  <a:lnTo>
                    <a:pt x="4764" y="186"/>
                  </a:lnTo>
                  <a:lnTo>
                    <a:pt x="4782" y="192"/>
                  </a:lnTo>
                  <a:lnTo>
                    <a:pt x="4860" y="192"/>
                  </a:lnTo>
                  <a:lnTo>
                    <a:pt x="4878" y="186"/>
                  </a:lnTo>
                  <a:lnTo>
                    <a:pt x="4902" y="186"/>
                  </a:lnTo>
                  <a:lnTo>
                    <a:pt x="4896" y="180"/>
                  </a:lnTo>
                  <a:lnTo>
                    <a:pt x="4878" y="180"/>
                  </a:lnTo>
                  <a:lnTo>
                    <a:pt x="4866" y="174"/>
                  </a:lnTo>
                  <a:lnTo>
                    <a:pt x="4872" y="168"/>
                  </a:lnTo>
                  <a:lnTo>
                    <a:pt x="4902" y="162"/>
                  </a:lnTo>
                  <a:lnTo>
                    <a:pt x="4944" y="168"/>
                  </a:lnTo>
                  <a:lnTo>
                    <a:pt x="4974" y="174"/>
                  </a:lnTo>
                  <a:lnTo>
                    <a:pt x="4986" y="174"/>
                  </a:lnTo>
                  <a:lnTo>
                    <a:pt x="4992" y="168"/>
                  </a:lnTo>
                  <a:lnTo>
                    <a:pt x="4992" y="150"/>
                  </a:lnTo>
                  <a:lnTo>
                    <a:pt x="5070" y="156"/>
                  </a:lnTo>
                  <a:lnTo>
                    <a:pt x="5070" y="132"/>
                  </a:lnTo>
                  <a:lnTo>
                    <a:pt x="5082" y="132"/>
                  </a:lnTo>
                  <a:lnTo>
                    <a:pt x="5094" y="138"/>
                  </a:lnTo>
                  <a:lnTo>
                    <a:pt x="5112" y="138"/>
                  </a:lnTo>
                  <a:lnTo>
                    <a:pt x="5136" y="126"/>
                  </a:lnTo>
                  <a:lnTo>
                    <a:pt x="5148" y="126"/>
                  </a:lnTo>
                  <a:lnTo>
                    <a:pt x="5154" y="120"/>
                  </a:lnTo>
                  <a:lnTo>
                    <a:pt x="5172" y="120"/>
                  </a:lnTo>
                  <a:lnTo>
                    <a:pt x="5208" y="114"/>
                  </a:lnTo>
                  <a:lnTo>
                    <a:pt x="5256" y="102"/>
                  </a:lnTo>
                  <a:lnTo>
                    <a:pt x="5298" y="96"/>
                  </a:lnTo>
                  <a:lnTo>
                    <a:pt x="5322" y="90"/>
                  </a:lnTo>
                  <a:lnTo>
                    <a:pt x="5340" y="90"/>
                  </a:lnTo>
                  <a:lnTo>
                    <a:pt x="5346" y="84"/>
                  </a:lnTo>
                  <a:lnTo>
                    <a:pt x="5238" y="84"/>
                  </a:lnTo>
                  <a:lnTo>
                    <a:pt x="5214" y="96"/>
                  </a:lnTo>
                  <a:lnTo>
                    <a:pt x="5142" y="96"/>
                  </a:lnTo>
                  <a:lnTo>
                    <a:pt x="5226" y="90"/>
                  </a:lnTo>
                  <a:lnTo>
                    <a:pt x="5220" y="78"/>
                  </a:lnTo>
                  <a:lnTo>
                    <a:pt x="5268" y="84"/>
                  </a:lnTo>
                  <a:lnTo>
                    <a:pt x="5274" y="78"/>
                  </a:lnTo>
                  <a:lnTo>
                    <a:pt x="5286" y="72"/>
                  </a:lnTo>
                  <a:lnTo>
                    <a:pt x="5358" y="72"/>
                  </a:lnTo>
                  <a:lnTo>
                    <a:pt x="5406" y="66"/>
                  </a:lnTo>
                  <a:lnTo>
                    <a:pt x="5454" y="66"/>
                  </a:lnTo>
                  <a:lnTo>
                    <a:pt x="5484" y="60"/>
                  </a:lnTo>
                  <a:lnTo>
                    <a:pt x="5496" y="60"/>
                  </a:lnTo>
                  <a:lnTo>
                    <a:pt x="5514" y="54"/>
                  </a:lnTo>
                  <a:lnTo>
                    <a:pt x="5532" y="54"/>
                  </a:lnTo>
                  <a:lnTo>
                    <a:pt x="5550" y="48"/>
                  </a:lnTo>
                  <a:lnTo>
                    <a:pt x="5562" y="42"/>
                  </a:lnTo>
                  <a:lnTo>
                    <a:pt x="5574" y="42"/>
                  </a:lnTo>
                  <a:lnTo>
                    <a:pt x="5574" y="36"/>
                  </a:lnTo>
                  <a:close/>
                  <a:moveTo>
                    <a:pt x="4032" y="966"/>
                  </a:moveTo>
                  <a:lnTo>
                    <a:pt x="4086" y="966"/>
                  </a:lnTo>
                  <a:lnTo>
                    <a:pt x="4134" y="942"/>
                  </a:lnTo>
                  <a:lnTo>
                    <a:pt x="4140" y="930"/>
                  </a:lnTo>
                  <a:lnTo>
                    <a:pt x="4134" y="918"/>
                  </a:lnTo>
                  <a:lnTo>
                    <a:pt x="4134" y="912"/>
                  </a:lnTo>
                  <a:lnTo>
                    <a:pt x="4122" y="906"/>
                  </a:lnTo>
                  <a:lnTo>
                    <a:pt x="4074" y="906"/>
                  </a:lnTo>
                  <a:lnTo>
                    <a:pt x="4062" y="912"/>
                  </a:lnTo>
                  <a:lnTo>
                    <a:pt x="4050" y="912"/>
                  </a:lnTo>
                  <a:lnTo>
                    <a:pt x="4026" y="924"/>
                  </a:lnTo>
                  <a:lnTo>
                    <a:pt x="4014" y="936"/>
                  </a:lnTo>
                  <a:lnTo>
                    <a:pt x="4002" y="942"/>
                  </a:lnTo>
                  <a:lnTo>
                    <a:pt x="4002" y="954"/>
                  </a:lnTo>
                  <a:lnTo>
                    <a:pt x="4014" y="960"/>
                  </a:lnTo>
                  <a:lnTo>
                    <a:pt x="4032" y="966"/>
                  </a:lnTo>
                  <a:close/>
                  <a:moveTo>
                    <a:pt x="4014" y="840"/>
                  </a:moveTo>
                  <a:lnTo>
                    <a:pt x="4002" y="840"/>
                  </a:lnTo>
                  <a:lnTo>
                    <a:pt x="3990" y="846"/>
                  </a:lnTo>
                  <a:lnTo>
                    <a:pt x="3984" y="852"/>
                  </a:lnTo>
                  <a:lnTo>
                    <a:pt x="3972" y="852"/>
                  </a:lnTo>
                  <a:lnTo>
                    <a:pt x="3990" y="852"/>
                  </a:lnTo>
                  <a:lnTo>
                    <a:pt x="4008" y="846"/>
                  </a:lnTo>
                  <a:lnTo>
                    <a:pt x="4026" y="846"/>
                  </a:lnTo>
                  <a:lnTo>
                    <a:pt x="4044" y="840"/>
                  </a:lnTo>
                  <a:lnTo>
                    <a:pt x="4050" y="834"/>
                  </a:lnTo>
                  <a:lnTo>
                    <a:pt x="4056" y="834"/>
                  </a:lnTo>
                  <a:lnTo>
                    <a:pt x="4068" y="822"/>
                  </a:lnTo>
                  <a:lnTo>
                    <a:pt x="4050" y="822"/>
                  </a:lnTo>
                  <a:lnTo>
                    <a:pt x="4044" y="828"/>
                  </a:lnTo>
                  <a:lnTo>
                    <a:pt x="4032" y="828"/>
                  </a:lnTo>
                  <a:lnTo>
                    <a:pt x="4020" y="834"/>
                  </a:lnTo>
                  <a:lnTo>
                    <a:pt x="4014" y="840"/>
                  </a:lnTo>
                  <a:close/>
                  <a:moveTo>
                    <a:pt x="4122" y="822"/>
                  </a:moveTo>
                  <a:lnTo>
                    <a:pt x="4104" y="822"/>
                  </a:lnTo>
                  <a:lnTo>
                    <a:pt x="4098" y="828"/>
                  </a:lnTo>
                  <a:lnTo>
                    <a:pt x="4098" y="840"/>
                  </a:lnTo>
                  <a:lnTo>
                    <a:pt x="4104" y="846"/>
                  </a:lnTo>
                  <a:lnTo>
                    <a:pt x="4110" y="840"/>
                  </a:lnTo>
                  <a:lnTo>
                    <a:pt x="4116" y="840"/>
                  </a:lnTo>
                  <a:lnTo>
                    <a:pt x="4128" y="828"/>
                  </a:lnTo>
                  <a:lnTo>
                    <a:pt x="4122" y="822"/>
                  </a:lnTo>
                  <a:close/>
                  <a:moveTo>
                    <a:pt x="3528" y="1062"/>
                  </a:moveTo>
                  <a:lnTo>
                    <a:pt x="3522" y="1062"/>
                  </a:lnTo>
                  <a:lnTo>
                    <a:pt x="3504" y="1080"/>
                  </a:lnTo>
                  <a:lnTo>
                    <a:pt x="3504" y="1086"/>
                  </a:lnTo>
                  <a:lnTo>
                    <a:pt x="3510" y="1092"/>
                  </a:lnTo>
                  <a:lnTo>
                    <a:pt x="3528" y="1092"/>
                  </a:lnTo>
                  <a:lnTo>
                    <a:pt x="3534" y="1086"/>
                  </a:lnTo>
                  <a:lnTo>
                    <a:pt x="3540" y="1074"/>
                  </a:lnTo>
                  <a:lnTo>
                    <a:pt x="3540" y="1068"/>
                  </a:lnTo>
                  <a:lnTo>
                    <a:pt x="3534" y="1062"/>
                  </a:lnTo>
                  <a:lnTo>
                    <a:pt x="3528" y="1062"/>
                  </a:lnTo>
                  <a:close/>
                  <a:moveTo>
                    <a:pt x="3588" y="1062"/>
                  </a:moveTo>
                  <a:lnTo>
                    <a:pt x="3582" y="1062"/>
                  </a:lnTo>
                  <a:lnTo>
                    <a:pt x="3576" y="1068"/>
                  </a:lnTo>
                  <a:lnTo>
                    <a:pt x="3576" y="1080"/>
                  </a:lnTo>
                  <a:lnTo>
                    <a:pt x="3582" y="1086"/>
                  </a:lnTo>
                  <a:lnTo>
                    <a:pt x="3594" y="1086"/>
                  </a:lnTo>
                  <a:lnTo>
                    <a:pt x="3600" y="1080"/>
                  </a:lnTo>
                  <a:lnTo>
                    <a:pt x="3600" y="1068"/>
                  </a:lnTo>
                  <a:lnTo>
                    <a:pt x="3588" y="1062"/>
                  </a:lnTo>
                  <a:close/>
                  <a:moveTo>
                    <a:pt x="3756" y="1242"/>
                  </a:moveTo>
                  <a:lnTo>
                    <a:pt x="3744" y="1248"/>
                  </a:lnTo>
                  <a:lnTo>
                    <a:pt x="3744" y="1260"/>
                  </a:lnTo>
                  <a:lnTo>
                    <a:pt x="3750" y="1266"/>
                  </a:lnTo>
                  <a:lnTo>
                    <a:pt x="3762" y="1272"/>
                  </a:lnTo>
                  <a:lnTo>
                    <a:pt x="3768" y="1272"/>
                  </a:lnTo>
                  <a:lnTo>
                    <a:pt x="3786" y="1254"/>
                  </a:lnTo>
                  <a:lnTo>
                    <a:pt x="3786" y="1242"/>
                  </a:lnTo>
                  <a:lnTo>
                    <a:pt x="3780" y="1236"/>
                  </a:lnTo>
                  <a:lnTo>
                    <a:pt x="3768" y="1236"/>
                  </a:lnTo>
                  <a:lnTo>
                    <a:pt x="3756" y="1242"/>
                  </a:lnTo>
                  <a:close/>
                  <a:moveTo>
                    <a:pt x="3984" y="2532"/>
                  </a:moveTo>
                  <a:lnTo>
                    <a:pt x="3948" y="2520"/>
                  </a:lnTo>
                  <a:lnTo>
                    <a:pt x="3942" y="2514"/>
                  </a:lnTo>
                  <a:lnTo>
                    <a:pt x="3936" y="2514"/>
                  </a:lnTo>
                  <a:lnTo>
                    <a:pt x="3924" y="2526"/>
                  </a:lnTo>
                  <a:lnTo>
                    <a:pt x="3930" y="2532"/>
                  </a:lnTo>
                  <a:lnTo>
                    <a:pt x="3942" y="2538"/>
                  </a:lnTo>
                  <a:lnTo>
                    <a:pt x="3948" y="2544"/>
                  </a:lnTo>
                  <a:lnTo>
                    <a:pt x="3954" y="2544"/>
                  </a:lnTo>
                  <a:lnTo>
                    <a:pt x="3960" y="2550"/>
                  </a:lnTo>
                  <a:lnTo>
                    <a:pt x="3996" y="2550"/>
                  </a:lnTo>
                  <a:lnTo>
                    <a:pt x="4008" y="2556"/>
                  </a:lnTo>
                  <a:lnTo>
                    <a:pt x="4020" y="2556"/>
                  </a:lnTo>
                  <a:lnTo>
                    <a:pt x="4038" y="2538"/>
                  </a:lnTo>
                  <a:lnTo>
                    <a:pt x="4008" y="2538"/>
                  </a:lnTo>
                  <a:lnTo>
                    <a:pt x="3984" y="2532"/>
                  </a:lnTo>
                  <a:close/>
                  <a:moveTo>
                    <a:pt x="4098" y="2280"/>
                  </a:moveTo>
                  <a:lnTo>
                    <a:pt x="4092" y="2280"/>
                  </a:lnTo>
                  <a:lnTo>
                    <a:pt x="4086" y="2274"/>
                  </a:lnTo>
                  <a:lnTo>
                    <a:pt x="4050" y="2274"/>
                  </a:lnTo>
                  <a:lnTo>
                    <a:pt x="4032" y="2268"/>
                  </a:lnTo>
                  <a:lnTo>
                    <a:pt x="3996" y="2268"/>
                  </a:lnTo>
                  <a:lnTo>
                    <a:pt x="4002" y="2274"/>
                  </a:lnTo>
                  <a:lnTo>
                    <a:pt x="4008" y="2274"/>
                  </a:lnTo>
                  <a:lnTo>
                    <a:pt x="4014" y="2280"/>
                  </a:lnTo>
                  <a:lnTo>
                    <a:pt x="4026" y="2286"/>
                  </a:lnTo>
                  <a:lnTo>
                    <a:pt x="4032" y="2286"/>
                  </a:lnTo>
                  <a:lnTo>
                    <a:pt x="4032" y="2304"/>
                  </a:lnTo>
                  <a:lnTo>
                    <a:pt x="4044" y="2304"/>
                  </a:lnTo>
                  <a:lnTo>
                    <a:pt x="4080" y="2310"/>
                  </a:lnTo>
                  <a:lnTo>
                    <a:pt x="4128" y="2316"/>
                  </a:lnTo>
                  <a:lnTo>
                    <a:pt x="4164" y="2316"/>
                  </a:lnTo>
                  <a:lnTo>
                    <a:pt x="4170" y="2310"/>
                  </a:lnTo>
                  <a:lnTo>
                    <a:pt x="4170" y="2304"/>
                  </a:lnTo>
                  <a:lnTo>
                    <a:pt x="4164" y="2304"/>
                  </a:lnTo>
                  <a:lnTo>
                    <a:pt x="4152" y="2292"/>
                  </a:lnTo>
                  <a:lnTo>
                    <a:pt x="4128" y="2286"/>
                  </a:lnTo>
                  <a:lnTo>
                    <a:pt x="4098" y="2280"/>
                  </a:lnTo>
                  <a:close/>
                  <a:moveTo>
                    <a:pt x="4194" y="2550"/>
                  </a:moveTo>
                  <a:lnTo>
                    <a:pt x="4164" y="2550"/>
                  </a:lnTo>
                  <a:lnTo>
                    <a:pt x="4152" y="2556"/>
                  </a:lnTo>
                  <a:lnTo>
                    <a:pt x="4146" y="2562"/>
                  </a:lnTo>
                  <a:lnTo>
                    <a:pt x="4182" y="2526"/>
                  </a:lnTo>
                  <a:lnTo>
                    <a:pt x="4176" y="2520"/>
                  </a:lnTo>
                  <a:lnTo>
                    <a:pt x="4152" y="2520"/>
                  </a:lnTo>
                  <a:lnTo>
                    <a:pt x="4140" y="2526"/>
                  </a:lnTo>
                  <a:lnTo>
                    <a:pt x="4128" y="2538"/>
                  </a:lnTo>
                  <a:lnTo>
                    <a:pt x="4104" y="2574"/>
                  </a:lnTo>
                  <a:lnTo>
                    <a:pt x="4164" y="2568"/>
                  </a:lnTo>
                  <a:lnTo>
                    <a:pt x="4176" y="2568"/>
                  </a:lnTo>
                  <a:lnTo>
                    <a:pt x="4182" y="2562"/>
                  </a:lnTo>
                  <a:lnTo>
                    <a:pt x="4194" y="2562"/>
                  </a:lnTo>
                  <a:lnTo>
                    <a:pt x="4200" y="2556"/>
                  </a:lnTo>
                  <a:lnTo>
                    <a:pt x="4200" y="2550"/>
                  </a:lnTo>
                  <a:lnTo>
                    <a:pt x="4194" y="2550"/>
                  </a:lnTo>
                  <a:close/>
                  <a:moveTo>
                    <a:pt x="4590" y="1962"/>
                  </a:moveTo>
                  <a:lnTo>
                    <a:pt x="4578" y="1974"/>
                  </a:lnTo>
                  <a:lnTo>
                    <a:pt x="4578" y="1980"/>
                  </a:lnTo>
                  <a:lnTo>
                    <a:pt x="4572" y="1986"/>
                  </a:lnTo>
                  <a:lnTo>
                    <a:pt x="4566" y="1986"/>
                  </a:lnTo>
                  <a:lnTo>
                    <a:pt x="4554" y="1974"/>
                  </a:lnTo>
                  <a:lnTo>
                    <a:pt x="4554" y="1962"/>
                  </a:lnTo>
                  <a:lnTo>
                    <a:pt x="4566" y="1962"/>
                  </a:lnTo>
                  <a:lnTo>
                    <a:pt x="4572" y="1956"/>
                  </a:lnTo>
                  <a:lnTo>
                    <a:pt x="4566" y="1932"/>
                  </a:lnTo>
                  <a:lnTo>
                    <a:pt x="4536" y="1926"/>
                  </a:lnTo>
                  <a:lnTo>
                    <a:pt x="4530" y="1926"/>
                  </a:lnTo>
                  <a:lnTo>
                    <a:pt x="4524" y="1932"/>
                  </a:lnTo>
                  <a:lnTo>
                    <a:pt x="4512" y="1938"/>
                  </a:lnTo>
                  <a:lnTo>
                    <a:pt x="4494" y="1944"/>
                  </a:lnTo>
                  <a:lnTo>
                    <a:pt x="4470" y="1956"/>
                  </a:lnTo>
                  <a:lnTo>
                    <a:pt x="4464" y="1962"/>
                  </a:lnTo>
                  <a:lnTo>
                    <a:pt x="4458" y="1962"/>
                  </a:lnTo>
                  <a:lnTo>
                    <a:pt x="4446" y="1968"/>
                  </a:lnTo>
                  <a:lnTo>
                    <a:pt x="4434" y="1968"/>
                  </a:lnTo>
                  <a:lnTo>
                    <a:pt x="4416" y="1974"/>
                  </a:lnTo>
                  <a:lnTo>
                    <a:pt x="4404" y="1974"/>
                  </a:lnTo>
                  <a:lnTo>
                    <a:pt x="4374" y="1998"/>
                  </a:lnTo>
                  <a:lnTo>
                    <a:pt x="4386" y="1974"/>
                  </a:lnTo>
                  <a:lnTo>
                    <a:pt x="4362" y="1956"/>
                  </a:lnTo>
                  <a:lnTo>
                    <a:pt x="4398" y="1968"/>
                  </a:lnTo>
                  <a:lnTo>
                    <a:pt x="4410" y="1956"/>
                  </a:lnTo>
                  <a:lnTo>
                    <a:pt x="4440" y="1950"/>
                  </a:lnTo>
                  <a:lnTo>
                    <a:pt x="4440" y="1932"/>
                  </a:lnTo>
                  <a:lnTo>
                    <a:pt x="4494" y="1932"/>
                  </a:lnTo>
                  <a:lnTo>
                    <a:pt x="4518" y="1920"/>
                  </a:lnTo>
                  <a:lnTo>
                    <a:pt x="4524" y="1914"/>
                  </a:lnTo>
                  <a:lnTo>
                    <a:pt x="4536" y="1908"/>
                  </a:lnTo>
                  <a:lnTo>
                    <a:pt x="4608" y="1908"/>
                  </a:lnTo>
                  <a:lnTo>
                    <a:pt x="4602" y="1902"/>
                  </a:lnTo>
                  <a:lnTo>
                    <a:pt x="4596" y="1902"/>
                  </a:lnTo>
                  <a:lnTo>
                    <a:pt x="4584" y="1896"/>
                  </a:lnTo>
                  <a:lnTo>
                    <a:pt x="4578" y="1890"/>
                  </a:lnTo>
                  <a:lnTo>
                    <a:pt x="4578" y="1866"/>
                  </a:lnTo>
                  <a:lnTo>
                    <a:pt x="4572" y="1866"/>
                  </a:lnTo>
                  <a:lnTo>
                    <a:pt x="4566" y="1872"/>
                  </a:lnTo>
                  <a:lnTo>
                    <a:pt x="4542" y="1872"/>
                  </a:lnTo>
                  <a:lnTo>
                    <a:pt x="4530" y="1878"/>
                  </a:lnTo>
                  <a:lnTo>
                    <a:pt x="4518" y="1878"/>
                  </a:lnTo>
                  <a:lnTo>
                    <a:pt x="4518" y="1866"/>
                  </a:lnTo>
                  <a:lnTo>
                    <a:pt x="4512" y="1860"/>
                  </a:lnTo>
                  <a:lnTo>
                    <a:pt x="4452" y="1878"/>
                  </a:lnTo>
                  <a:lnTo>
                    <a:pt x="4458" y="1848"/>
                  </a:lnTo>
                  <a:lnTo>
                    <a:pt x="4410" y="1860"/>
                  </a:lnTo>
                  <a:lnTo>
                    <a:pt x="4416" y="1854"/>
                  </a:lnTo>
                  <a:lnTo>
                    <a:pt x="4422" y="1842"/>
                  </a:lnTo>
                  <a:lnTo>
                    <a:pt x="4440" y="1824"/>
                  </a:lnTo>
                  <a:lnTo>
                    <a:pt x="4446" y="1812"/>
                  </a:lnTo>
                  <a:lnTo>
                    <a:pt x="4446" y="1800"/>
                  </a:lnTo>
                  <a:lnTo>
                    <a:pt x="4434" y="1800"/>
                  </a:lnTo>
                  <a:lnTo>
                    <a:pt x="4422" y="1794"/>
                  </a:lnTo>
                  <a:lnTo>
                    <a:pt x="4398" y="1794"/>
                  </a:lnTo>
                  <a:lnTo>
                    <a:pt x="4404" y="1770"/>
                  </a:lnTo>
                  <a:lnTo>
                    <a:pt x="4368" y="1770"/>
                  </a:lnTo>
                  <a:lnTo>
                    <a:pt x="4380" y="1752"/>
                  </a:lnTo>
                  <a:lnTo>
                    <a:pt x="4356" y="1728"/>
                  </a:lnTo>
                  <a:lnTo>
                    <a:pt x="4368" y="1728"/>
                  </a:lnTo>
                  <a:lnTo>
                    <a:pt x="4380" y="1734"/>
                  </a:lnTo>
                  <a:lnTo>
                    <a:pt x="4404" y="1734"/>
                  </a:lnTo>
                  <a:lnTo>
                    <a:pt x="4410" y="1728"/>
                  </a:lnTo>
                  <a:lnTo>
                    <a:pt x="4422" y="1722"/>
                  </a:lnTo>
                  <a:lnTo>
                    <a:pt x="4434" y="1710"/>
                  </a:lnTo>
                  <a:lnTo>
                    <a:pt x="4440" y="1710"/>
                  </a:lnTo>
                  <a:lnTo>
                    <a:pt x="4398" y="1686"/>
                  </a:lnTo>
                  <a:lnTo>
                    <a:pt x="4446" y="1656"/>
                  </a:lnTo>
                  <a:lnTo>
                    <a:pt x="4398" y="1632"/>
                  </a:lnTo>
                  <a:lnTo>
                    <a:pt x="4350" y="1638"/>
                  </a:lnTo>
                  <a:lnTo>
                    <a:pt x="4404" y="1614"/>
                  </a:lnTo>
                  <a:lnTo>
                    <a:pt x="4368" y="1608"/>
                  </a:lnTo>
                  <a:lnTo>
                    <a:pt x="4410" y="1584"/>
                  </a:lnTo>
                  <a:lnTo>
                    <a:pt x="4404" y="1560"/>
                  </a:lnTo>
                  <a:lnTo>
                    <a:pt x="4374" y="1560"/>
                  </a:lnTo>
                  <a:lnTo>
                    <a:pt x="4380" y="1554"/>
                  </a:lnTo>
                  <a:lnTo>
                    <a:pt x="4392" y="1530"/>
                  </a:lnTo>
                  <a:lnTo>
                    <a:pt x="4374" y="1494"/>
                  </a:lnTo>
                  <a:lnTo>
                    <a:pt x="4362" y="1494"/>
                  </a:lnTo>
                  <a:lnTo>
                    <a:pt x="4374" y="1470"/>
                  </a:lnTo>
                  <a:lnTo>
                    <a:pt x="4362" y="1476"/>
                  </a:lnTo>
                  <a:lnTo>
                    <a:pt x="4356" y="1482"/>
                  </a:lnTo>
                  <a:lnTo>
                    <a:pt x="4344" y="1488"/>
                  </a:lnTo>
                  <a:lnTo>
                    <a:pt x="4332" y="1500"/>
                  </a:lnTo>
                  <a:lnTo>
                    <a:pt x="4332" y="1518"/>
                  </a:lnTo>
                  <a:lnTo>
                    <a:pt x="4302" y="1506"/>
                  </a:lnTo>
                  <a:lnTo>
                    <a:pt x="4308" y="1542"/>
                  </a:lnTo>
                  <a:lnTo>
                    <a:pt x="4284" y="1542"/>
                  </a:lnTo>
                  <a:lnTo>
                    <a:pt x="4272" y="1560"/>
                  </a:lnTo>
                  <a:lnTo>
                    <a:pt x="4278" y="1572"/>
                  </a:lnTo>
                  <a:lnTo>
                    <a:pt x="4254" y="1572"/>
                  </a:lnTo>
                  <a:lnTo>
                    <a:pt x="4230" y="1614"/>
                  </a:lnTo>
                  <a:lnTo>
                    <a:pt x="4218" y="1614"/>
                  </a:lnTo>
                  <a:lnTo>
                    <a:pt x="4236" y="1578"/>
                  </a:lnTo>
                  <a:lnTo>
                    <a:pt x="4224" y="1566"/>
                  </a:lnTo>
                  <a:lnTo>
                    <a:pt x="4212" y="1566"/>
                  </a:lnTo>
                  <a:lnTo>
                    <a:pt x="4194" y="1584"/>
                  </a:lnTo>
                  <a:lnTo>
                    <a:pt x="4182" y="1590"/>
                  </a:lnTo>
                  <a:lnTo>
                    <a:pt x="4176" y="1596"/>
                  </a:lnTo>
                  <a:lnTo>
                    <a:pt x="4164" y="1602"/>
                  </a:lnTo>
                  <a:lnTo>
                    <a:pt x="4158" y="1608"/>
                  </a:lnTo>
                  <a:lnTo>
                    <a:pt x="4146" y="1614"/>
                  </a:lnTo>
                  <a:lnTo>
                    <a:pt x="4140" y="1620"/>
                  </a:lnTo>
                  <a:lnTo>
                    <a:pt x="4116" y="1632"/>
                  </a:lnTo>
                  <a:lnTo>
                    <a:pt x="4110" y="1638"/>
                  </a:lnTo>
                  <a:lnTo>
                    <a:pt x="4116" y="1614"/>
                  </a:lnTo>
                  <a:lnTo>
                    <a:pt x="4116" y="1596"/>
                  </a:lnTo>
                  <a:lnTo>
                    <a:pt x="4080" y="1632"/>
                  </a:lnTo>
                  <a:lnTo>
                    <a:pt x="4014" y="1644"/>
                  </a:lnTo>
                  <a:lnTo>
                    <a:pt x="4074" y="1626"/>
                  </a:lnTo>
                  <a:lnTo>
                    <a:pt x="4080" y="1620"/>
                  </a:lnTo>
                  <a:lnTo>
                    <a:pt x="4092" y="1596"/>
                  </a:lnTo>
                  <a:lnTo>
                    <a:pt x="4098" y="1590"/>
                  </a:lnTo>
                  <a:lnTo>
                    <a:pt x="4098" y="1578"/>
                  </a:lnTo>
                  <a:lnTo>
                    <a:pt x="4092" y="1572"/>
                  </a:lnTo>
                  <a:lnTo>
                    <a:pt x="4050" y="1572"/>
                  </a:lnTo>
                  <a:lnTo>
                    <a:pt x="4038" y="1578"/>
                  </a:lnTo>
                  <a:lnTo>
                    <a:pt x="4032" y="1578"/>
                  </a:lnTo>
                  <a:lnTo>
                    <a:pt x="4020" y="1584"/>
                  </a:lnTo>
                  <a:lnTo>
                    <a:pt x="4002" y="1584"/>
                  </a:lnTo>
                  <a:lnTo>
                    <a:pt x="4002" y="1578"/>
                  </a:lnTo>
                  <a:lnTo>
                    <a:pt x="4008" y="1572"/>
                  </a:lnTo>
                  <a:lnTo>
                    <a:pt x="4020" y="1566"/>
                  </a:lnTo>
                  <a:lnTo>
                    <a:pt x="4026" y="1560"/>
                  </a:lnTo>
                  <a:lnTo>
                    <a:pt x="4032" y="1560"/>
                  </a:lnTo>
                  <a:lnTo>
                    <a:pt x="4032" y="1572"/>
                  </a:lnTo>
                  <a:lnTo>
                    <a:pt x="4050" y="1560"/>
                  </a:lnTo>
                  <a:lnTo>
                    <a:pt x="4044" y="1536"/>
                  </a:lnTo>
                  <a:lnTo>
                    <a:pt x="4050" y="1530"/>
                  </a:lnTo>
                  <a:lnTo>
                    <a:pt x="4062" y="1524"/>
                  </a:lnTo>
                  <a:lnTo>
                    <a:pt x="4074" y="1512"/>
                  </a:lnTo>
                  <a:lnTo>
                    <a:pt x="4074" y="1506"/>
                  </a:lnTo>
                  <a:lnTo>
                    <a:pt x="4068" y="1500"/>
                  </a:lnTo>
                  <a:lnTo>
                    <a:pt x="4056" y="1494"/>
                  </a:lnTo>
                  <a:lnTo>
                    <a:pt x="4044" y="1494"/>
                  </a:lnTo>
                  <a:lnTo>
                    <a:pt x="4032" y="1488"/>
                  </a:lnTo>
                  <a:lnTo>
                    <a:pt x="4014" y="1488"/>
                  </a:lnTo>
                  <a:lnTo>
                    <a:pt x="4044" y="1488"/>
                  </a:lnTo>
                  <a:lnTo>
                    <a:pt x="4056" y="1482"/>
                  </a:lnTo>
                  <a:lnTo>
                    <a:pt x="4074" y="1482"/>
                  </a:lnTo>
                  <a:lnTo>
                    <a:pt x="4086" y="1470"/>
                  </a:lnTo>
                  <a:lnTo>
                    <a:pt x="4098" y="1446"/>
                  </a:lnTo>
                  <a:lnTo>
                    <a:pt x="4104" y="1440"/>
                  </a:lnTo>
                  <a:lnTo>
                    <a:pt x="4110" y="1440"/>
                  </a:lnTo>
                  <a:lnTo>
                    <a:pt x="4122" y="1434"/>
                  </a:lnTo>
                  <a:lnTo>
                    <a:pt x="4128" y="1434"/>
                  </a:lnTo>
                  <a:lnTo>
                    <a:pt x="4134" y="1428"/>
                  </a:lnTo>
                  <a:lnTo>
                    <a:pt x="4122" y="1416"/>
                  </a:lnTo>
                  <a:lnTo>
                    <a:pt x="4110" y="1422"/>
                  </a:lnTo>
                  <a:lnTo>
                    <a:pt x="4098" y="1434"/>
                  </a:lnTo>
                  <a:lnTo>
                    <a:pt x="4092" y="1404"/>
                  </a:lnTo>
                  <a:lnTo>
                    <a:pt x="4068" y="1404"/>
                  </a:lnTo>
                  <a:lnTo>
                    <a:pt x="4050" y="1410"/>
                  </a:lnTo>
                  <a:lnTo>
                    <a:pt x="4026" y="1410"/>
                  </a:lnTo>
                  <a:lnTo>
                    <a:pt x="4020" y="1404"/>
                  </a:lnTo>
                  <a:lnTo>
                    <a:pt x="4020" y="1386"/>
                  </a:lnTo>
                  <a:lnTo>
                    <a:pt x="4038" y="1368"/>
                  </a:lnTo>
                  <a:lnTo>
                    <a:pt x="4032" y="1362"/>
                  </a:lnTo>
                  <a:lnTo>
                    <a:pt x="4014" y="1362"/>
                  </a:lnTo>
                  <a:lnTo>
                    <a:pt x="4008" y="1368"/>
                  </a:lnTo>
                  <a:lnTo>
                    <a:pt x="4020" y="1344"/>
                  </a:lnTo>
                  <a:lnTo>
                    <a:pt x="3984" y="1350"/>
                  </a:lnTo>
                  <a:lnTo>
                    <a:pt x="3984" y="1326"/>
                  </a:lnTo>
                  <a:lnTo>
                    <a:pt x="3978" y="1314"/>
                  </a:lnTo>
                  <a:lnTo>
                    <a:pt x="3972" y="1308"/>
                  </a:lnTo>
                  <a:lnTo>
                    <a:pt x="3948" y="1308"/>
                  </a:lnTo>
                  <a:lnTo>
                    <a:pt x="3930" y="1314"/>
                  </a:lnTo>
                  <a:lnTo>
                    <a:pt x="3906" y="1326"/>
                  </a:lnTo>
                  <a:lnTo>
                    <a:pt x="3900" y="1332"/>
                  </a:lnTo>
                  <a:lnTo>
                    <a:pt x="3894" y="1332"/>
                  </a:lnTo>
                  <a:lnTo>
                    <a:pt x="3888" y="1326"/>
                  </a:lnTo>
                  <a:lnTo>
                    <a:pt x="3876" y="1320"/>
                  </a:lnTo>
                  <a:lnTo>
                    <a:pt x="3864" y="1320"/>
                  </a:lnTo>
                  <a:lnTo>
                    <a:pt x="3852" y="1326"/>
                  </a:lnTo>
                  <a:lnTo>
                    <a:pt x="3846" y="1326"/>
                  </a:lnTo>
                  <a:lnTo>
                    <a:pt x="3834" y="1332"/>
                  </a:lnTo>
                  <a:lnTo>
                    <a:pt x="3822" y="1326"/>
                  </a:lnTo>
                  <a:lnTo>
                    <a:pt x="3762" y="1302"/>
                  </a:lnTo>
                  <a:lnTo>
                    <a:pt x="3738" y="1302"/>
                  </a:lnTo>
                  <a:lnTo>
                    <a:pt x="3714" y="1314"/>
                  </a:lnTo>
                  <a:lnTo>
                    <a:pt x="3708" y="1326"/>
                  </a:lnTo>
                  <a:lnTo>
                    <a:pt x="3702" y="1326"/>
                  </a:lnTo>
                  <a:lnTo>
                    <a:pt x="3684" y="1344"/>
                  </a:lnTo>
                  <a:lnTo>
                    <a:pt x="3684" y="1350"/>
                  </a:lnTo>
                  <a:lnTo>
                    <a:pt x="3696" y="1356"/>
                  </a:lnTo>
                  <a:lnTo>
                    <a:pt x="3702" y="1362"/>
                  </a:lnTo>
                  <a:lnTo>
                    <a:pt x="3708" y="1374"/>
                  </a:lnTo>
                  <a:lnTo>
                    <a:pt x="3708" y="1380"/>
                  </a:lnTo>
                  <a:lnTo>
                    <a:pt x="3702" y="1386"/>
                  </a:lnTo>
                  <a:lnTo>
                    <a:pt x="3690" y="1392"/>
                  </a:lnTo>
                  <a:lnTo>
                    <a:pt x="3672" y="1410"/>
                  </a:lnTo>
                  <a:lnTo>
                    <a:pt x="3660" y="1416"/>
                  </a:lnTo>
                  <a:lnTo>
                    <a:pt x="3636" y="1422"/>
                  </a:lnTo>
                  <a:lnTo>
                    <a:pt x="3660" y="1440"/>
                  </a:lnTo>
                  <a:lnTo>
                    <a:pt x="3654" y="1446"/>
                  </a:lnTo>
                  <a:lnTo>
                    <a:pt x="3642" y="1446"/>
                  </a:lnTo>
                  <a:lnTo>
                    <a:pt x="3636" y="1452"/>
                  </a:lnTo>
                  <a:lnTo>
                    <a:pt x="3636" y="1470"/>
                  </a:lnTo>
                  <a:lnTo>
                    <a:pt x="3642" y="1482"/>
                  </a:lnTo>
                  <a:lnTo>
                    <a:pt x="3642" y="1488"/>
                  </a:lnTo>
                  <a:lnTo>
                    <a:pt x="3636" y="1500"/>
                  </a:lnTo>
                  <a:lnTo>
                    <a:pt x="3624" y="1506"/>
                  </a:lnTo>
                  <a:lnTo>
                    <a:pt x="3618" y="1512"/>
                  </a:lnTo>
                  <a:lnTo>
                    <a:pt x="3606" y="1512"/>
                  </a:lnTo>
                  <a:lnTo>
                    <a:pt x="3582" y="1524"/>
                  </a:lnTo>
                  <a:lnTo>
                    <a:pt x="3576" y="1536"/>
                  </a:lnTo>
                  <a:lnTo>
                    <a:pt x="3576" y="1548"/>
                  </a:lnTo>
                  <a:lnTo>
                    <a:pt x="3570" y="1548"/>
                  </a:lnTo>
                  <a:lnTo>
                    <a:pt x="3564" y="1554"/>
                  </a:lnTo>
                  <a:lnTo>
                    <a:pt x="3552" y="1554"/>
                  </a:lnTo>
                  <a:lnTo>
                    <a:pt x="3540" y="1560"/>
                  </a:lnTo>
                  <a:lnTo>
                    <a:pt x="3534" y="1566"/>
                  </a:lnTo>
                  <a:lnTo>
                    <a:pt x="3522" y="1572"/>
                  </a:lnTo>
                  <a:lnTo>
                    <a:pt x="3504" y="1590"/>
                  </a:lnTo>
                  <a:lnTo>
                    <a:pt x="3510" y="1596"/>
                  </a:lnTo>
                  <a:lnTo>
                    <a:pt x="3522" y="1602"/>
                  </a:lnTo>
                  <a:lnTo>
                    <a:pt x="3534" y="1614"/>
                  </a:lnTo>
                  <a:lnTo>
                    <a:pt x="3552" y="1620"/>
                  </a:lnTo>
                  <a:lnTo>
                    <a:pt x="3558" y="1632"/>
                  </a:lnTo>
                  <a:lnTo>
                    <a:pt x="3564" y="1638"/>
                  </a:lnTo>
                  <a:lnTo>
                    <a:pt x="3564" y="1662"/>
                  </a:lnTo>
                  <a:lnTo>
                    <a:pt x="3558" y="1698"/>
                  </a:lnTo>
                  <a:lnTo>
                    <a:pt x="3540" y="1746"/>
                  </a:lnTo>
                  <a:lnTo>
                    <a:pt x="3510" y="1776"/>
                  </a:lnTo>
                  <a:lnTo>
                    <a:pt x="3468" y="1800"/>
                  </a:lnTo>
                  <a:lnTo>
                    <a:pt x="3426" y="1830"/>
                  </a:lnTo>
                  <a:lnTo>
                    <a:pt x="3390" y="1854"/>
                  </a:lnTo>
                  <a:lnTo>
                    <a:pt x="3366" y="1860"/>
                  </a:lnTo>
                  <a:lnTo>
                    <a:pt x="3336" y="1860"/>
                  </a:lnTo>
                  <a:lnTo>
                    <a:pt x="3300" y="1866"/>
                  </a:lnTo>
                  <a:lnTo>
                    <a:pt x="3276" y="1872"/>
                  </a:lnTo>
                  <a:lnTo>
                    <a:pt x="3258" y="1878"/>
                  </a:lnTo>
                  <a:lnTo>
                    <a:pt x="3258" y="1902"/>
                  </a:lnTo>
                  <a:lnTo>
                    <a:pt x="3264" y="1914"/>
                  </a:lnTo>
                  <a:lnTo>
                    <a:pt x="3264" y="1926"/>
                  </a:lnTo>
                  <a:lnTo>
                    <a:pt x="3270" y="1938"/>
                  </a:lnTo>
                  <a:lnTo>
                    <a:pt x="3270" y="1950"/>
                  </a:lnTo>
                  <a:lnTo>
                    <a:pt x="3252" y="1968"/>
                  </a:lnTo>
                  <a:lnTo>
                    <a:pt x="3234" y="2004"/>
                  </a:lnTo>
                  <a:lnTo>
                    <a:pt x="3234" y="2076"/>
                  </a:lnTo>
                  <a:lnTo>
                    <a:pt x="3210" y="2088"/>
                  </a:lnTo>
                  <a:lnTo>
                    <a:pt x="3204" y="2094"/>
                  </a:lnTo>
                  <a:lnTo>
                    <a:pt x="3180" y="2106"/>
                  </a:lnTo>
                  <a:lnTo>
                    <a:pt x="3180" y="2142"/>
                  </a:lnTo>
                  <a:lnTo>
                    <a:pt x="3156" y="2166"/>
                  </a:lnTo>
                  <a:lnTo>
                    <a:pt x="3156" y="2154"/>
                  </a:lnTo>
                  <a:lnTo>
                    <a:pt x="3162" y="2148"/>
                  </a:lnTo>
                  <a:lnTo>
                    <a:pt x="3162" y="2142"/>
                  </a:lnTo>
                  <a:lnTo>
                    <a:pt x="3156" y="2130"/>
                  </a:lnTo>
                  <a:lnTo>
                    <a:pt x="3138" y="2130"/>
                  </a:lnTo>
                  <a:lnTo>
                    <a:pt x="3126" y="2136"/>
                  </a:lnTo>
                  <a:lnTo>
                    <a:pt x="3108" y="2154"/>
                  </a:lnTo>
                  <a:lnTo>
                    <a:pt x="3108" y="2166"/>
                  </a:lnTo>
                  <a:lnTo>
                    <a:pt x="3114" y="2178"/>
                  </a:lnTo>
                  <a:lnTo>
                    <a:pt x="3114" y="2190"/>
                  </a:lnTo>
                  <a:lnTo>
                    <a:pt x="3108" y="2196"/>
                  </a:lnTo>
                  <a:lnTo>
                    <a:pt x="3108" y="2178"/>
                  </a:lnTo>
                  <a:lnTo>
                    <a:pt x="3102" y="2166"/>
                  </a:lnTo>
                  <a:lnTo>
                    <a:pt x="3090" y="2154"/>
                  </a:lnTo>
                  <a:lnTo>
                    <a:pt x="3078" y="2154"/>
                  </a:lnTo>
                  <a:lnTo>
                    <a:pt x="3066" y="2160"/>
                  </a:lnTo>
                  <a:lnTo>
                    <a:pt x="3042" y="2160"/>
                  </a:lnTo>
                  <a:lnTo>
                    <a:pt x="3036" y="2166"/>
                  </a:lnTo>
                  <a:lnTo>
                    <a:pt x="3030" y="2166"/>
                  </a:lnTo>
                  <a:lnTo>
                    <a:pt x="3042" y="2160"/>
                  </a:lnTo>
                  <a:lnTo>
                    <a:pt x="3060" y="2142"/>
                  </a:lnTo>
                  <a:lnTo>
                    <a:pt x="3072" y="2136"/>
                  </a:lnTo>
                  <a:lnTo>
                    <a:pt x="3078" y="2124"/>
                  </a:lnTo>
                  <a:lnTo>
                    <a:pt x="3078" y="2118"/>
                  </a:lnTo>
                  <a:lnTo>
                    <a:pt x="3072" y="2106"/>
                  </a:lnTo>
                  <a:lnTo>
                    <a:pt x="3060" y="2100"/>
                  </a:lnTo>
                  <a:lnTo>
                    <a:pt x="3048" y="2088"/>
                  </a:lnTo>
                  <a:lnTo>
                    <a:pt x="3030" y="2088"/>
                  </a:lnTo>
                  <a:lnTo>
                    <a:pt x="3024" y="2082"/>
                  </a:lnTo>
                  <a:lnTo>
                    <a:pt x="3018" y="2082"/>
                  </a:lnTo>
                  <a:lnTo>
                    <a:pt x="3024" y="2082"/>
                  </a:lnTo>
                  <a:lnTo>
                    <a:pt x="3042" y="2064"/>
                  </a:lnTo>
                  <a:lnTo>
                    <a:pt x="3042" y="2058"/>
                  </a:lnTo>
                  <a:lnTo>
                    <a:pt x="3030" y="2034"/>
                  </a:lnTo>
                  <a:lnTo>
                    <a:pt x="3030" y="2028"/>
                  </a:lnTo>
                  <a:lnTo>
                    <a:pt x="3024" y="2016"/>
                  </a:lnTo>
                  <a:lnTo>
                    <a:pt x="3060" y="1992"/>
                  </a:lnTo>
                  <a:lnTo>
                    <a:pt x="3060" y="1968"/>
                  </a:lnTo>
                  <a:lnTo>
                    <a:pt x="3084" y="1956"/>
                  </a:lnTo>
                  <a:lnTo>
                    <a:pt x="3084" y="1914"/>
                  </a:lnTo>
                  <a:lnTo>
                    <a:pt x="3090" y="1914"/>
                  </a:lnTo>
                  <a:lnTo>
                    <a:pt x="3102" y="1902"/>
                  </a:lnTo>
                  <a:lnTo>
                    <a:pt x="3114" y="1896"/>
                  </a:lnTo>
                  <a:lnTo>
                    <a:pt x="3132" y="1878"/>
                  </a:lnTo>
                  <a:lnTo>
                    <a:pt x="3126" y="1866"/>
                  </a:lnTo>
                  <a:lnTo>
                    <a:pt x="3120" y="1860"/>
                  </a:lnTo>
                  <a:lnTo>
                    <a:pt x="3084" y="1848"/>
                  </a:lnTo>
                  <a:lnTo>
                    <a:pt x="2976" y="1848"/>
                  </a:lnTo>
                  <a:lnTo>
                    <a:pt x="2940" y="1860"/>
                  </a:lnTo>
                  <a:lnTo>
                    <a:pt x="2946" y="1848"/>
                  </a:lnTo>
                  <a:lnTo>
                    <a:pt x="2952" y="1842"/>
                  </a:lnTo>
                  <a:lnTo>
                    <a:pt x="2952" y="1830"/>
                  </a:lnTo>
                  <a:lnTo>
                    <a:pt x="2958" y="1824"/>
                  </a:lnTo>
                  <a:lnTo>
                    <a:pt x="2952" y="1818"/>
                  </a:lnTo>
                  <a:lnTo>
                    <a:pt x="2940" y="1812"/>
                  </a:lnTo>
                  <a:lnTo>
                    <a:pt x="2928" y="1812"/>
                  </a:lnTo>
                  <a:lnTo>
                    <a:pt x="2892" y="1800"/>
                  </a:lnTo>
                  <a:lnTo>
                    <a:pt x="2874" y="1800"/>
                  </a:lnTo>
                  <a:lnTo>
                    <a:pt x="2868" y="1794"/>
                  </a:lnTo>
                  <a:lnTo>
                    <a:pt x="2862" y="1794"/>
                  </a:lnTo>
                  <a:lnTo>
                    <a:pt x="2862" y="1770"/>
                  </a:lnTo>
                  <a:lnTo>
                    <a:pt x="2856" y="1752"/>
                  </a:lnTo>
                  <a:lnTo>
                    <a:pt x="2844" y="1740"/>
                  </a:lnTo>
                  <a:lnTo>
                    <a:pt x="2790" y="1722"/>
                  </a:lnTo>
                  <a:lnTo>
                    <a:pt x="2778" y="1722"/>
                  </a:lnTo>
                  <a:lnTo>
                    <a:pt x="2778" y="1716"/>
                  </a:lnTo>
                  <a:lnTo>
                    <a:pt x="2766" y="1704"/>
                  </a:lnTo>
                  <a:lnTo>
                    <a:pt x="2754" y="1704"/>
                  </a:lnTo>
                  <a:lnTo>
                    <a:pt x="2736" y="1698"/>
                  </a:lnTo>
                  <a:lnTo>
                    <a:pt x="2694" y="1698"/>
                  </a:lnTo>
                  <a:lnTo>
                    <a:pt x="2646" y="1704"/>
                  </a:lnTo>
                  <a:lnTo>
                    <a:pt x="2610" y="1716"/>
                  </a:lnTo>
                  <a:lnTo>
                    <a:pt x="2592" y="1716"/>
                  </a:lnTo>
                  <a:lnTo>
                    <a:pt x="2598" y="1716"/>
                  </a:lnTo>
                  <a:lnTo>
                    <a:pt x="2604" y="1710"/>
                  </a:lnTo>
                  <a:lnTo>
                    <a:pt x="2616" y="1710"/>
                  </a:lnTo>
                  <a:lnTo>
                    <a:pt x="2628" y="1704"/>
                  </a:lnTo>
                  <a:lnTo>
                    <a:pt x="2634" y="1692"/>
                  </a:lnTo>
                  <a:lnTo>
                    <a:pt x="2640" y="1686"/>
                  </a:lnTo>
                  <a:lnTo>
                    <a:pt x="2646" y="1662"/>
                  </a:lnTo>
                  <a:lnTo>
                    <a:pt x="2658" y="1632"/>
                  </a:lnTo>
                  <a:lnTo>
                    <a:pt x="2664" y="1602"/>
                  </a:lnTo>
                  <a:lnTo>
                    <a:pt x="2670" y="1590"/>
                  </a:lnTo>
                  <a:lnTo>
                    <a:pt x="2658" y="1590"/>
                  </a:lnTo>
                  <a:lnTo>
                    <a:pt x="2646" y="1584"/>
                  </a:lnTo>
                  <a:lnTo>
                    <a:pt x="2616" y="1584"/>
                  </a:lnTo>
                  <a:lnTo>
                    <a:pt x="2610" y="1590"/>
                  </a:lnTo>
                  <a:lnTo>
                    <a:pt x="2598" y="1596"/>
                  </a:lnTo>
                  <a:lnTo>
                    <a:pt x="2592" y="1602"/>
                  </a:lnTo>
                  <a:lnTo>
                    <a:pt x="2580" y="1608"/>
                  </a:lnTo>
                  <a:lnTo>
                    <a:pt x="2598" y="1578"/>
                  </a:lnTo>
                  <a:lnTo>
                    <a:pt x="2592" y="1560"/>
                  </a:lnTo>
                  <a:lnTo>
                    <a:pt x="2610" y="1542"/>
                  </a:lnTo>
                  <a:lnTo>
                    <a:pt x="2616" y="1530"/>
                  </a:lnTo>
                  <a:lnTo>
                    <a:pt x="2640" y="1506"/>
                  </a:lnTo>
                  <a:lnTo>
                    <a:pt x="2646" y="1494"/>
                  </a:lnTo>
                  <a:lnTo>
                    <a:pt x="2664" y="1476"/>
                  </a:lnTo>
                  <a:lnTo>
                    <a:pt x="2694" y="1452"/>
                  </a:lnTo>
                  <a:lnTo>
                    <a:pt x="2730" y="1428"/>
                  </a:lnTo>
                  <a:lnTo>
                    <a:pt x="2754" y="1410"/>
                  </a:lnTo>
                  <a:lnTo>
                    <a:pt x="2766" y="1404"/>
                  </a:lnTo>
                  <a:lnTo>
                    <a:pt x="2760" y="1392"/>
                  </a:lnTo>
                  <a:lnTo>
                    <a:pt x="2826" y="1368"/>
                  </a:lnTo>
                  <a:lnTo>
                    <a:pt x="2826" y="1350"/>
                  </a:lnTo>
                  <a:lnTo>
                    <a:pt x="2868" y="1344"/>
                  </a:lnTo>
                  <a:lnTo>
                    <a:pt x="2868" y="1326"/>
                  </a:lnTo>
                  <a:lnTo>
                    <a:pt x="2898" y="1320"/>
                  </a:lnTo>
                  <a:lnTo>
                    <a:pt x="2952" y="1284"/>
                  </a:lnTo>
                  <a:lnTo>
                    <a:pt x="3006" y="1284"/>
                  </a:lnTo>
                  <a:lnTo>
                    <a:pt x="3042" y="1278"/>
                  </a:lnTo>
                  <a:lnTo>
                    <a:pt x="3060" y="1266"/>
                  </a:lnTo>
                  <a:lnTo>
                    <a:pt x="3060" y="1254"/>
                  </a:lnTo>
                  <a:lnTo>
                    <a:pt x="3030" y="1224"/>
                  </a:lnTo>
                  <a:lnTo>
                    <a:pt x="2970" y="1230"/>
                  </a:lnTo>
                  <a:lnTo>
                    <a:pt x="2982" y="1218"/>
                  </a:lnTo>
                  <a:lnTo>
                    <a:pt x="2928" y="1194"/>
                  </a:lnTo>
                  <a:lnTo>
                    <a:pt x="2952" y="1188"/>
                  </a:lnTo>
                  <a:lnTo>
                    <a:pt x="3036" y="1212"/>
                  </a:lnTo>
                  <a:lnTo>
                    <a:pt x="3054" y="1230"/>
                  </a:lnTo>
                  <a:lnTo>
                    <a:pt x="3066" y="1236"/>
                  </a:lnTo>
                  <a:lnTo>
                    <a:pt x="3096" y="1236"/>
                  </a:lnTo>
                  <a:lnTo>
                    <a:pt x="3108" y="1230"/>
                  </a:lnTo>
                  <a:lnTo>
                    <a:pt x="3114" y="1218"/>
                  </a:lnTo>
                  <a:lnTo>
                    <a:pt x="3126" y="1206"/>
                  </a:lnTo>
                  <a:lnTo>
                    <a:pt x="3132" y="1194"/>
                  </a:lnTo>
                  <a:lnTo>
                    <a:pt x="3144" y="1188"/>
                  </a:lnTo>
                  <a:lnTo>
                    <a:pt x="3150" y="1182"/>
                  </a:lnTo>
                  <a:lnTo>
                    <a:pt x="3156" y="1182"/>
                  </a:lnTo>
                  <a:lnTo>
                    <a:pt x="3180" y="1194"/>
                  </a:lnTo>
                  <a:lnTo>
                    <a:pt x="3198" y="1200"/>
                  </a:lnTo>
                  <a:lnTo>
                    <a:pt x="3210" y="1200"/>
                  </a:lnTo>
                  <a:lnTo>
                    <a:pt x="3246" y="1182"/>
                  </a:lnTo>
                  <a:lnTo>
                    <a:pt x="3282" y="1170"/>
                  </a:lnTo>
                  <a:lnTo>
                    <a:pt x="3318" y="1152"/>
                  </a:lnTo>
                  <a:lnTo>
                    <a:pt x="3336" y="1146"/>
                  </a:lnTo>
                  <a:lnTo>
                    <a:pt x="3360" y="1134"/>
                  </a:lnTo>
                  <a:lnTo>
                    <a:pt x="3372" y="1122"/>
                  </a:lnTo>
                  <a:lnTo>
                    <a:pt x="3366" y="1116"/>
                  </a:lnTo>
                  <a:lnTo>
                    <a:pt x="3342" y="1110"/>
                  </a:lnTo>
                  <a:lnTo>
                    <a:pt x="3264" y="1110"/>
                  </a:lnTo>
                  <a:lnTo>
                    <a:pt x="3258" y="1086"/>
                  </a:lnTo>
                  <a:lnTo>
                    <a:pt x="3174" y="1056"/>
                  </a:lnTo>
                  <a:lnTo>
                    <a:pt x="3186" y="1056"/>
                  </a:lnTo>
                  <a:lnTo>
                    <a:pt x="3216" y="1050"/>
                  </a:lnTo>
                  <a:lnTo>
                    <a:pt x="3252" y="1050"/>
                  </a:lnTo>
                  <a:lnTo>
                    <a:pt x="3282" y="1056"/>
                  </a:lnTo>
                  <a:lnTo>
                    <a:pt x="3294" y="1062"/>
                  </a:lnTo>
                  <a:lnTo>
                    <a:pt x="3306" y="1074"/>
                  </a:lnTo>
                  <a:lnTo>
                    <a:pt x="3324" y="1086"/>
                  </a:lnTo>
                  <a:lnTo>
                    <a:pt x="3336" y="1098"/>
                  </a:lnTo>
                  <a:lnTo>
                    <a:pt x="3348" y="1104"/>
                  </a:lnTo>
                  <a:lnTo>
                    <a:pt x="3372" y="1098"/>
                  </a:lnTo>
                  <a:lnTo>
                    <a:pt x="3408" y="1080"/>
                  </a:lnTo>
                  <a:lnTo>
                    <a:pt x="3444" y="1068"/>
                  </a:lnTo>
                  <a:lnTo>
                    <a:pt x="3474" y="1050"/>
                  </a:lnTo>
                  <a:lnTo>
                    <a:pt x="3486" y="1044"/>
                  </a:lnTo>
                  <a:lnTo>
                    <a:pt x="3462" y="1032"/>
                  </a:lnTo>
                  <a:lnTo>
                    <a:pt x="3468" y="1026"/>
                  </a:lnTo>
                  <a:lnTo>
                    <a:pt x="3492" y="1014"/>
                  </a:lnTo>
                  <a:lnTo>
                    <a:pt x="3522" y="1014"/>
                  </a:lnTo>
                  <a:lnTo>
                    <a:pt x="3528" y="1020"/>
                  </a:lnTo>
                  <a:lnTo>
                    <a:pt x="3534" y="1032"/>
                  </a:lnTo>
                  <a:lnTo>
                    <a:pt x="3540" y="1038"/>
                  </a:lnTo>
                  <a:lnTo>
                    <a:pt x="3570" y="1050"/>
                  </a:lnTo>
                  <a:lnTo>
                    <a:pt x="3576" y="1026"/>
                  </a:lnTo>
                  <a:lnTo>
                    <a:pt x="3594" y="1044"/>
                  </a:lnTo>
                  <a:lnTo>
                    <a:pt x="3600" y="1038"/>
                  </a:lnTo>
                  <a:lnTo>
                    <a:pt x="3600" y="1026"/>
                  </a:lnTo>
                  <a:lnTo>
                    <a:pt x="3594" y="1014"/>
                  </a:lnTo>
                  <a:lnTo>
                    <a:pt x="3582" y="1002"/>
                  </a:lnTo>
                  <a:lnTo>
                    <a:pt x="3564" y="990"/>
                  </a:lnTo>
                  <a:lnTo>
                    <a:pt x="3606" y="984"/>
                  </a:lnTo>
                  <a:lnTo>
                    <a:pt x="3606" y="990"/>
                  </a:lnTo>
                  <a:lnTo>
                    <a:pt x="3612" y="996"/>
                  </a:lnTo>
                  <a:lnTo>
                    <a:pt x="3612" y="1008"/>
                  </a:lnTo>
                  <a:lnTo>
                    <a:pt x="3624" y="1032"/>
                  </a:lnTo>
                  <a:lnTo>
                    <a:pt x="3630" y="1038"/>
                  </a:lnTo>
                  <a:lnTo>
                    <a:pt x="3636" y="1038"/>
                  </a:lnTo>
                  <a:lnTo>
                    <a:pt x="3654" y="1032"/>
                  </a:lnTo>
                  <a:lnTo>
                    <a:pt x="3690" y="1026"/>
                  </a:lnTo>
                  <a:lnTo>
                    <a:pt x="3732" y="1008"/>
                  </a:lnTo>
                  <a:lnTo>
                    <a:pt x="3768" y="990"/>
                  </a:lnTo>
                  <a:lnTo>
                    <a:pt x="3798" y="972"/>
                  </a:lnTo>
                  <a:lnTo>
                    <a:pt x="3798" y="960"/>
                  </a:lnTo>
                  <a:lnTo>
                    <a:pt x="3786" y="942"/>
                  </a:lnTo>
                  <a:lnTo>
                    <a:pt x="3780" y="930"/>
                  </a:lnTo>
                  <a:lnTo>
                    <a:pt x="3774" y="912"/>
                  </a:lnTo>
                  <a:lnTo>
                    <a:pt x="3774" y="900"/>
                  </a:lnTo>
                  <a:lnTo>
                    <a:pt x="3780" y="894"/>
                  </a:lnTo>
                  <a:lnTo>
                    <a:pt x="3792" y="894"/>
                  </a:lnTo>
                  <a:lnTo>
                    <a:pt x="3804" y="888"/>
                  </a:lnTo>
                  <a:lnTo>
                    <a:pt x="3822" y="888"/>
                  </a:lnTo>
                  <a:lnTo>
                    <a:pt x="3840" y="882"/>
                  </a:lnTo>
                  <a:lnTo>
                    <a:pt x="3858" y="882"/>
                  </a:lnTo>
                  <a:lnTo>
                    <a:pt x="3864" y="876"/>
                  </a:lnTo>
                  <a:lnTo>
                    <a:pt x="3870" y="876"/>
                  </a:lnTo>
                  <a:lnTo>
                    <a:pt x="3870" y="858"/>
                  </a:lnTo>
                  <a:lnTo>
                    <a:pt x="3864" y="846"/>
                  </a:lnTo>
                  <a:lnTo>
                    <a:pt x="3864" y="840"/>
                  </a:lnTo>
                  <a:lnTo>
                    <a:pt x="3858" y="828"/>
                  </a:lnTo>
                  <a:lnTo>
                    <a:pt x="3840" y="804"/>
                  </a:lnTo>
                  <a:lnTo>
                    <a:pt x="3822" y="798"/>
                  </a:lnTo>
                  <a:lnTo>
                    <a:pt x="3786" y="792"/>
                  </a:lnTo>
                  <a:lnTo>
                    <a:pt x="3744" y="792"/>
                  </a:lnTo>
                  <a:lnTo>
                    <a:pt x="3708" y="804"/>
                  </a:lnTo>
                  <a:lnTo>
                    <a:pt x="3690" y="822"/>
                  </a:lnTo>
                  <a:lnTo>
                    <a:pt x="3690" y="840"/>
                  </a:lnTo>
                  <a:lnTo>
                    <a:pt x="3696" y="840"/>
                  </a:lnTo>
                  <a:lnTo>
                    <a:pt x="3702" y="846"/>
                  </a:lnTo>
                  <a:lnTo>
                    <a:pt x="3666" y="870"/>
                  </a:lnTo>
                  <a:lnTo>
                    <a:pt x="3642" y="870"/>
                  </a:lnTo>
                  <a:lnTo>
                    <a:pt x="3576" y="918"/>
                  </a:lnTo>
                  <a:lnTo>
                    <a:pt x="3552" y="930"/>
                  </a:lnTo>
                  <a:lnTo>
                    <a:pt x="3546" y="936"/>
                  </a:lnTo>
                  <a:lnTo>
                    <a:pt x="3540" y="948"/>
                  </a:lnTo>
                  <a:lnTo>
                    <a:pt x="3522" y="966"/>
                  </a:lnTo>
                  <a:lnTo>
                    <a:pt x="3492" y="966"/>
                  </a:lnTo>
                  <a:lnTo>
                    <a:pt x="3456" y="984"/>
                  </a:lnTo>
                  <a:lnTo>
                    <a:pt x="3456" y="972"/>
                  </a:lnTo>
                  <a:lnTo>
                    <a:pt x="3450" y="954"/>
                  </a:lnTo>
                  <a:lnTo>
                    <a:pt x="3450" y="918"/>
                  </a:lnTo>
                  <a:lnTo>
                    <a:pt x="3456" y="912"/>
                  </a:lnTo>
                  <a:lnTo>
                    <a:pt x="3480" y="900"/>
                  </a:lnTo>
                  <a:lnTo>
                    <a:pt x="3498" y="900"/>
                  </a:lnTo>
                  <a:lnTo>
                    <a:pt x="3510" y="894"/>
                  </a:lnTo>
                  <a:lnTo>
                    <a:pt x="3516" y="882"/>
                  </a:lnTo>
                  <a:lnTo>
                    <a:pt x="3516" y="870"/>
                  </a:lnTo>
                  <a:lnTo>
                    <a:pt x="3510" y="852"/>
                  </a:lnTo>
                  <a:lnTo>
                    <a:pt x="3504" y="846"/>
                  </a:lnTo>
                  <a:lnTo>
                    <a:pt x="3498" y="834"/>
                  </a:lnTo>
                  <a:lnTo>
                    <a:pt x="3486" y="834"/>
                  </a:lnTo>
                  <a:lnTo>
                    <a:pt x="3450" y="852"/>
                  </a:lnTo>
                  <a:lnTo>
                    <a:pt x="3432" y="858"/>
                  </a:lnTo>
                  <a:lnTo>
                    <a:pt x="3420" y="864"/>
                  </a:lnTo>
                  <a:lnTo>
                    <a:pt x="3414" y="870"/>
                  </a:lnTo>
                  <a:lnTo>
                    <a:pt x="3408" y="870"/>
                  </a:lnTo>
                  <a:lnTo>
                    <a:pt x="3378" y="900"/>
                  </a:lnTo>
                  <a:lnTo>
                    <a:pt x="3372" y="888"/>
                  </a:lnTo>
                  <a:lnTo>
                    <a:pt x="3396" y="858"/>
                  </a:lnTo>
                  <a:lnTo>
                    <a:pt x="3396" y="840"/>
                  </a:lnTo>
                  <a:lnTo>
                    <a:pt x="3438" y="822"/>
                  </a:lnTo>
                  <a:lnTo>
                    <a:pt x="3402" y="816"/>
                  </a:lnTo>
                  <a:lnTo>
                    <a:pt x="3408" y="804"/>
                  </a:lnTo>
                  <a:lnTo>
                    <a:pt x="3360" y="816"/>
                  </a:lnTo>
                  <a:lnTo>
                    <a:pt x="3336" y="804"/>
                  </a:lnTo>
                  <a:lnTo>
                    <a:pt x="3378" y="792"/>
                  </a:lnTo>
                  <a:lnTo>
                    <a:pt x="3378" y="774"/>
                  </a:lnTo>
                  <a:lnTo>
                    <a:pt x="3390" y="774"/>
                  </a:lnTo>
                  <a:lnTo>
                    <a:pt x="3396" y="780"/>
                  </a:lnTo>
                  <a:lnTo>
                    <a:pt x="3420" y="780"/>
                  </a:lnTo>
                  <a:lnTo>
                    <a:pt x="3426" y="774"/>
                  </a:lnTo>
                  <a:lnTo>
                    <a:pt x="3426" y="762"/>
                  </a:lnTo>
                  <a:lnTo>
                    <a:pt x="3420" y="756"/>
                  </a:lnTo>
                  <a:lnTo>
                    <a:pt x="3408" y="756"/>
                  </a:lnTo>
                  <a:lnTo>
                    <a:pt x="3396" y="744"/>
                  </a:lnTo>
                  <a:lnTo>
                    <a:pt x="3396" y="738"/>
                  </a:lnTo>
                  <a:lnTo>
                    <a:pt x="3420" y="690"/>
                  </a:lnTo>
                  <a:lnTo>
                    <a:pt x="3426" y="684"/>
                  </a:lnTo>
                  <a:lnTo>
                    <a:pt x="3426" y="672"/>
                  </a:lnTo>
                  <a:lnTo>
                    <a:pt x="3420" y="666"/>
                  </a:lnTo>
                  <a:lnTo>
                    <a:pt x="3414" y="666"/>
                  </a:lnTo>
                  <a:lnTo>
                    <a:pt x="3372" y="648"/>
                  </a:lnTo>
                  <a:lnTo>
                    <a:pt x="3348" y="660"/>
                  </a:lnTo>
                  <a:lnTo>
                    <a:pt x="3336" y="660"/>
                  </a:lnTo>
                  <a:lnTo>
                    <a:pt x="3318" y="666"/>
                  </a:lnTo>
                  <a:lnTo>
                    <a:pt x="3312" y="666"/>
                  </a:lnTo>
                  <a:lnTo>
                    <a:pt x="3306" y="672"/>
                  </a:lnTo>
                  <a:lnTo>
                    <a:pt x="3306" y="690"/>
                  </a:lnTo>
                  <a:lnTo>
                    <a:pt x="3240" y="690"/>
                  </a:lnTo>
                  <a:lnTo>
                    <a:pt x="3228" y="696"/>
                  </a:lnTo>
                  <a:lnTo>
                    <a:pt x="3222" y="702"/>
                  </a:lnTo>
                  <a:lnTo>
                    <a:pt x="3210" y="708"/>
                  </a:lnTo>
                  <a:lnTo>
                    <a:pt x="3198" y="720"/>
                  </a:lnTo>
                  <a:lnTo>
                    <a:pt x="3204" y="726"/>
                  </a:lnTo>
                  <a:lnTo>
                    <a:pt x="3216" y="732"/>
                  </a:lnTo>
                  <a:lnTo>
                    <a:pt x="3228" y="732"/>
                  </a:lnTo>
                  <a:lnTo>
                    <a:pt x="3234" y="738"/>
                  </a:lnTo>
                  <a:lnTo>
                    <a:pt x="3228" y="738"/>
                  </a:lnTo>
                  <a:lnTo>
                    <a:pt x="3222" y="744"/>
                  </a:lnTo>
                  <a:lnTo>
                    <a:pt x="3204" y="744"/>
                  </a:lnTo>
                  <a:lnTo>
                    <a:pt x="3180" y="756"/>
                  </a:lnTo>
                  <a:lnTo>
                    <a:pt x="3168" y="768"/>
                  </a:lnTo>
                  <a:lnTo>
                    <a:pt x="3168" y="774"/>
                  </a:lnTo>
                  <a:lnTo>
                    <a:pt x="3174" y="786"/>
                  </a:lnTo>
                  <a:lnTo>
                    <a:pt x="3186" y="798"/>
                  </a:lnTo>
                  <a:lnTo>
                    <a:pt x="3198" y="804"/>
                  </a:lnTo>
                  <a:lnTo>
                    <a:pt x="3204" y="810"/>
                  </a:lnTo>
                  <a:lnTo>
                    <a:pt x="3210" y="810"/>
                  </a:lnTo>
                  <a:lnTo>
                    <a:pt x="3234" y="798"/>
                  </a:lnTo>
                  <a:lnTo>
                    <a:pt x="3234" y="822"/>
                  </a:lnTo>
                  <a:lnTo>
                    <a:pt x="3240" y="828"/>
                  </a:lnTo>
                  <a:lnTo>
                    <a:pt x="3246" y="828"/>
                  </a:lnTo>
                  <a:lnTo>
                    <a:pt x="3258" y="822"/>
                  </a:lnTo>
                  <a:lnTo>
                    <a:pt x="3282" y="822"/>
                  </a:lnTo>
                  <a:lnTo>
                    <a:pt x="3276" y="828"/>
                  </a:lnTo>
                  <a:lnTo>
                    <a:pt x="3252" y="840"/>
                  </a:lnTo>
                  <a:lnTo>
                    <a:pt x="3246" y="840"/>
                  </a:lnTo>
                  <a:lnTo>
                    <a:pt x="3228" y="828"/>
                  </a:lnTo>
                  <a:lnTo>
                    <a:pt x="3222" y="846"/>
                  </a:lnTo>
                  <a:lnTo>
                    <a:pt x="3204" y="846"/>
                  </a:lnTo>
                  <a:lnTo>
                    <a:pt x="3192" y="852"/>
                  </a:lnTo>
                  <a:lnTo>
                    <a:pt x="3186" y="852"/>
                  </a:lnTo>
                  <a:lnTo>
                    <a:pt x="3180" y="858"/>
                  </a:lnTo>
                  <a:lnTo>
                    <a:pt x="3204" y="858"/>
                  </a:lnTo>
                  <a:lnTo>
                    <a:pt x="3228" y="846"/>
                  </a:lnTo>
                  <a:lnTo>
                    <a:pt x="3240" y="846"/>
                  </a:lnTo>
                  <a:lnTo>
                    <a:pt x="3240" y="852"/>
                  </a:lnTo>
                  <a:lnTo>
                    <a:pt x="3228" y="870"/>
                  </a:lnTo>
                  <a:lnTo>
                    <a:pt x="3210" y="882"/>
                  </a:lnTo>
                  <a:lnTo>
                    <a:pt x="3198" y="888"/>
                  </a:lnTo>
                  <a:lnTo>
                    <a:pt x="3180" y="894"/>
                  </a:lnTo>
                  <a:lnTo>
                    <a:pt x="3168" y="900"/>
                  </a:lnTo>
                  <a:lnTo>
                    <a:pt x="3162" y="906"/>
                  </a:lnTo>
                  <a:lnTo>
                    <a:pt x="3138" y="918"/>
                  </a:lnTo>
                  <a:lnTo>
                    <a:pt x="3132" y="924"/>
                  </a:lnTo>
                  <a:lnTo>
                    <a:pt x="3120" y="918"/>
                  </a:lnTo>
                  <a:lnTo>
                    <a:pt x="3114" y="918"/>
                  </a:lnTo>
                  <a:lnTo>
                    <a:pt x="3102" y="912"/>
                  </a:lnTo>
                  <a:lnTo>
                    <a:pt x="3090" y="912"/>
                  </a:lnTo>
                  <a:lnTo>
                    <a:pt x="3072" y="930"/>
                  </a:lnTo>
                  <a:lnTo>
                    <a:pt x="3060" y="936"/>
                  </a:lnTo>
                  <a:lnTo>
                    <a:pt x="3054" y="948"/>
                  </a:lnTo>
                  <a:lnTo>
                    <a:pt x="3054" y="972"/>
                  </a:lnTo>
                  <a:lnTo>
                    <a:pt x="3048" y="978"/>
                  </a:lnTo>
                  <a:lnTo>
                    <a:pt x="3042" y="966"/>
                  </a:lnTo>
                  <a:lnTo>
                    <a:pt x="3030" y="966"/>
                  </a:lnTo>
                  <a:lnTo>
                    <a:pt x="3018" y="960"/>
                  </a:lnTo>
                  <a:lnTo>
                    <a:pt x="3012" y="960"/>
                  </a:lnTo>
                  <a:lnTo>
                    <a:pt x="3006" y="954"/>
                  </a:lnTo>
                  <a:lnTo>
                    <a:pt x="3030" y="930"/>
                  </a:lnTo>
                  <a:lnTo>
                    <a:pt x="3042" y="924"/>
                  </a:lnTo>
                  <a:lnTo>
                    <a:pt x="3060" y="906"/>
                  </a:lnTo>
                  <a:lnTo>
                    <a:pt x="3072" y="900"/>
                  </a:lnTo>
                  <a:lnTo>
                    <a:pt x="3036" y="900"/>
                  </a:lnTo>
                  <a:lnTo>
                    <a:pt x="3030" y="888"/>
                  </a:lnTo>
                  <a:lnTo>
                    <a:pt x="3018" y="882"/>
                  </a:lnTo>
                  <a:lnTo>
                    <a:pt x="2994" y="882"/>
                  </a:lnTo>
                  <a:lnTo>
                    <a:pt x="2988" y="888"/>
                  </a:lnTo>
                  <a:lnTo>
                    <a:pt x="2946" y="888"/>
                  </a:lnTo>
                  <a:lnTo>
                    <a:pt x="2946" y="894"/>
                  </a:lnTo>
                  <a:lnTo>
                    <a:pt x="2940" y="906"/>
                  </a:lnTo>
                  <a:lnTo>
                    <a:pt x="2940" y="918"/>
                  </a:lnTo>
                  <a:lnTo>
                    <a:pt x="2946" y="918"/>
                  </a:lnTo>
                  <a:lnTo>
                    <a:pt x="2952" y="924"/>
                  </a:lnTo>
                  <a:lnTo>
                    <a:pt x="2964" y="924"/>
                  </a:lnTo>
                  <a:lnTo>
                    <a:pt x="2976" y="936"/>
                  </a:lnTo>
                  <a:lnTo>
                    <a:pt x="2982" y="936"/>
                  </a:lnTo>
                  <a:lnTo>
                    <a:pt x="2976" y="942"/>
                  </a:lnTo>
                  <a:lnTo>
                    <a:pt x="2958" y="942"/>
                  </a:lnTo>
                  <a:lnTo>
                    <a:pt x="2952" y="936"/>
                  </a:lnTo>
                  <a:lnTo>
                    <a:pt x="2940" y="930"/>
                  </a:lnTo>
                  <a:lnTo>
                    <a:pt x="2934" y="924"/>
                  </a:lnTo>
                  <a:lnTo>
                    <a:pt x="2916" y="912"/>
                  </a:lnTo>
                  <a:lnTo>
                    <a:pt x="2910" y="942"/>
                  </a:lnTo>
                  <a:lnTo>
                    <a:pt x="2904" y="942"/>
                  </a:lnTo>
                  <a:lnTo>
                    <a:pt x="2898" y="948"/>
                  </a:lnTo>
                  <a:lnTo>
                    <a:pt x="2862" y="948"/>
                  </a:lnTo>
                  <a:lnTo>
                    <a:pt x="2844" y="942"/>
                  </a:lnTo>
                  <a:lnTo>
                    <a:pt x="2826" y="942"/>
                  </a:lnTo>
                  <a:lnTo>
                    <a:pt x="2808" y="936"/>
                  </a:lnTo>
                  <a:lnTo>
                    <a:pt x="2718" y="936"/>
                  </a:lnTo>
                  <a:lnTo>
                    <a:pt x="2706" y="930"/>
                  </a:lnTo>
                  <a:lnTo>
                    <a:pt x="2700" y="918"/>
                  </a:lnTo>
                  <a:lnTo>
                    <a:pt x="2688" y="912"/>
                  </a:lnTo>
                  <a:lnTo>
                    <a:pt x="2628" y="918"/>
                  </a:lnTo>
                  <a:lnTo>
                    <a:pt x="2622" y="912"/>
                  </a:lnTo>
                  <a:lnTo>
                    <a:pt x="2616" y="900"/>
                  </a:lnTo>
                  <a:lnTo>
                    <a:pt x="2604" y="894"/>
                  </a:lnTo>
                  <a:lnTo>
                    <a:pt x="2598" y="894"/>
                  </a:lnTo>
                  <a:lnTo>
                    <a:pt x="2586" y="888"/>
                  </a:lnTo>
                  <a:lnTo>
                    <a:pt x="2568" y="888"/>
                  </a:lnTo>
                  <a:lnTo>
                    <a:pt x="2556" y="894"/>
                  </a:lnTo>
                  <a:lnTo>
                    <a:pt x="2538" y="900"/>
                  </a:lnTo>
                  <a:lnTo>
                    <a:pt x="2532" y="906"/>
                  </a:lnTo>
                  <a:lnTo>
                    <a:pt x="2526" y="906"/>
                  </a:lnTo>
                  <a:lnTo>
                    <a:pt x="2526" y="912"/>
                  </a:lnTo>
                  <a:lnTo>
                    <a:pt x="2484" y="912"/>
                  </a:lnTo>
                  <a:lnTo>
                    <a:pt x="2472" y="906"/>
                  </a:lnTo>
                  <a:lnTo>
                    <a:pt x="2442" y="906"/>
                  </a:lnTo>
                  <a:lnTo>
                    <a:pt x="2430" y="918"/>
                  </a:lnTo>
                  <a:lnTo>
                    <a:pt x="2430" y="930"/>
                  </a:lnTo>
                  <a:lnTo>
                    <a:pt x="2418" y="954"/>
                  </a:lnTo>
                  <a:lnTo>
                    <a:pt x="2412" y="960"/>
                  </a:lnTo>
                  <a:lnTo>
                    <a:pt x="2412" y="966"/>
                  </a:lnTo>
                  <a:lnTo>
                    <a:pt x="2400" y="996"/>
                  </a:lnTo>
                  <a:lnTo>
                    <a:pt x="2364" y="996"/>
                  </a:lnTo>
                  <a:lnTo>
                    <a:pt x="2358" y="1026"/>
                  </a:lnTo>
                  <a:lnTo>
                    <a:pt x="2334" y="978"/>
                  </a:lnTo>
                  <a:lnTo>
                    <a:pt x="2340" y="978"/>
                  </a:lnTo>
                  <a:lnTo>
                    <a:pt x="2352" y="984"/>
                  </a:lnTo>
                  <a:lnTo>
                    <a:pt x="2376" y="984"/>
                  </a:lnTo>
                  <a:lnTo>
                    <a:pt x="2388" y="972"/>
                  </a:lnTo>
                  <a:lnTo>
                    <a:pt x="2358" y="942"/>
                  </a:lnTo>
                  <a:lnTo>
                    <a:pt x="2340" y="942"/>
                  </a:lnTo>
                  <a:lnTo>
                    <a:pt x="2328" y="936"/>
                  </a:lnTo>
                  <a:lnTo>
                    <a:pt x="2316" y="936"/>
                  </a:lnTo>
                  <a:lnTo>
                    <a:pt x="2322" y="918"/>
                  </a:lnTo>
                  <a:lnTo>
                    <a:pt x="2304" y="924"/>
                  </a:lnTo>
                  <a:lnTo>
                    <a:pt x="2262" y="930"/>
                  </a:lnTo>
                  <a:lnTo>
                    <a:pt x="2208" y="936"/>
                  </a:lnTo>
                  <a:lnTo>
                    <a:pt x="2160" y="942"/>
                  </a:lnTo>
                  <a:lnTo>
                    <a:pt x="2112" y="942"/>
                  </a:lnTo>
                  <a:lnTo>
                    <a:pt x="2064" y="936"/>
                  </a:lnTo>
                  <a:lnTo>
                    <a:pt x="2034" y="930"/>
                  </a:lnTo>
                  <a:lnTo>
                    <a:pt x="2028" y="924"/>
                  </a:lnTo>
                  <a:lnTo>
                    <a:pt x="2052" y="918"/>
                  </a:lnTo>
                  <a:lnTo>
                    <a:pt x="2082" y="918"/>
                  </a:lnTo>
                  <a:lnTo>
                    <a:pt x="2118" y="912"/>
                  </a:lnTo>
                  <a:lnTo>
                    <a:pt x="2142" y="900"/>
                  </a:lnTo>
                  <a:lnTo>
                    <a:pt x="2142" y="888"/>
                  </a:lnTo>
                  <a:lnTo>
                    <a:pt x="2112" y="864"/>
                  </a:lnTo>
                  <a:lnTo>
                    <a:pt x="2082" y="852"/>
                  </a:lnTo>
                  <a:lnTo>
                    <a:pt x="2004" y="852"/>
                  </a:lnTo>
                  <a:lnTo>
                    <a:pt x="1968" y="840"/>
                  </a:lnTo>
                  <a:lnTo>
                    <a:pt x="1944" y="834"/>
                  </a:lnTo>
                  <a:lnTo>
                    <a:pt x="1938" y="828"/>
                  </a:lnTo>
                  <a:lnTo>
                    <a:pt x="1908" y="828"/>
                  </a:lnTo>
                  <a:lnTo>
                    <a:pt x="1896" y="822"/>
                  </a:lnTo>
                  <a:lnTo>
                    <a:pt x="1866" y="804"/>
                  </a:lnTo>
                  <a:lnTo>
                    <a:pt x="1836" y="792"/>
                  </a:lnTo>
                  <a:lnTo>
                    <a:pt x="1812" y="786"/>
                  </a:lnTo>
                  <a:lnTo>
                    <a:pt x="1800" y="792"/>
                  </a:lnTo>
                  <a:lnTo>
                    <a:pt x="1782" y="798"/>
                  </a:lnTo>
                  <a:lnTo>
                    <a:pt x="1770" y="804"/>
                  </a:lnTo>
                  <a:lnTo>
                    <a:pt x="1758" y="816"/>
                  </a:lnTo>
                  <a:lnTo>
                    <a:pt x="1734" y="828"/>
                  </a:lnTo>
                  <a:lnTo>
                    <a:pt x="1680" y="828"/>
                  </a:lnTo>
                  <a:lnTo>
                    <a:pt x="1710" y="810"/>
                  </a:lnTo>
                  <a:lnTo>
                    <a:pt x="1710" y="798"/>
                  </a:lnTo>
                  <a:lnTo>
                    <a:pt x="1734" y="768"/>
                  </a:lnTo>
                  <a:lnTo>
                    <a:pt x="1728" y="768"/>
                  </a:lnTo>
                  <a:lnTo>
                    <a:pt x="1722" y="774"/>
                  </a:lnTo>
                  <a:lnTo>
                    <a:pt x="1674" y="798"/>
                  </a:lnTo>
                  <a:lnTo>
                    <a:pt x="1650" y="822"/>
                  </a:lnTo>
                  <a:lnTo>
                    <a:pt x="1638" y="828"/>
                  </a:lnTo>
                  <a:lnTo>
                    <a:pt x="1620" y="834"/>
                  </a:lnTo>
                  <a:lnTo>
                    <a:pt x="1608" y="828"/>
                  </a:lnTo>
                  <a:lnTo>
                    <a:pt x="1602" y="816"/>
                  </a:lnTo>
                  <a:lnTo>
                    <a:pt x="1602" y="798"/>
                  </a:lnTo>
                  <a:lnTo>
                    <a:pt x="1614" y="774"/>
                  </a:lnTo>
                  <a:lnTo>
                    <a:pt x="1614" y="762"/>
                  </a:lnTo>
                  <a:lnTo>
                    <a:pt x="1608" y="750"/>
                  </a:lnTo>
                  <a:lnTo>
                    <a:pt x="1596" y="744"/>
                  </a:lnTo>
                  <a:lnTo>
                    <a:pt x="1590" y="738"/>
                  </a:lnTo>
                  <a:lnTo>
                    <a:pt x="1578" y="738"/>
                  </a:lnTo>
                  <a:lnTo>
                    <a:pt x="1572" y="744"/>
                  </a:lnTo>
                  <a:lnTo>
                    <a:pt x="1572" y="750"/>
                  </a:lnTo>
                  <a:lnTo>
                    <a:pt x="1578" y="762"/>
                  </a:lnTo>
                  <a:lnTo>
                    <a:pt x="1584" y="768"/>
                  </a:lnTo>
                  <a:lnTo>
                    <a:pt x="1542" y="768"/>
                  </a:lnTo>
                  <a:lnTo>
                    <a:pt x="1530" y="774"/>
                  </a:lnTo>
                  <a:lnTo>
                    <a:pt x="1512" y="780"/>
                  </a:lnTo>
                  <a:lnTo>
                    <a:pt x="1494" y="798"/>
                  </a:lnTo>
                  <a:lnTo>
                    <a:pt x="1446" y="798"/>
                  </a:lnTo>
                  <a:lnTo>
                    <a:pt x="1428" y="804"/>
                  </a:lnTo>
                  <a:lnTo>
                    <a:pt x="1416" y="804"/>
                  </a:lnTo>
                  <a:lnTo>
                    <a:pt x="1398" y="810"/>
                  </a:lnTo>
                  <a:lnTo>
                    <a:pt x="1380" y="810"/>
                  </a:lnTo>
                  <a:lnTo>
                    <a:pt x="1374" y="816"/>
                  </a:lnTo>
                  <a:lnTo>
                    <a:pt x="1368" y="816"/>
                  </a:lnTo>
                  <a:lnTo>
                    <a:pt x="1356" y="822"/>
                  </a:lnTo>
                  <a:lnTo>
                    <a:pt x="1350" y="828"/>
                  </a:lnTo>
                  <a:lnTo>
                    <a:pt x="1338" y="834"/>
                  </a:lnTo>
                  <a:lnTo>
                    <a:pt x="1314" y="816"/>
                  </a:lnTo>
                  <a:lnTo>
                    <a:pt x="1302" y="822"/>
                  </a:lnTo>
                  <a:lnTo>
                    <a:pt x="1296" y="828"/>
                  </a:lnTo>
                  <a:lnTo>
                    <a:pt x="1272" y="840"/>
                  </a:lnTo>
                  <a:lnTo>
                    <a:pt x="1260" y="840"/>
                  </a:lnTo>
                  <a:lnTo>
                    <a:pt x="1254" y="846"/>
                  </a:lnTo>
                  <a:lnTo>
                    <a:pt x="1242" y="846"/>
                  </a:lnTo>
                  <a:lnTo>
                    <a:pt x="1230" y="852"/>
                  </a:lnTo>
                  <a:lnTo>
                    <a:pt x="1224" y="858"/>
                  </a:lnTo>
                  <a:lnTo>
                    <a:pt x="1212" y="864"/>
                  </a:lnTo>
                  <a:lnTo>
                    <a:pt x="1176" y="864"/>
                  </a:lnTo>
                  <a:lnTo>
                    <a:pt x="1188" y="858"/>
                  </a:lnTo>
                  <a:lnTo>
                    <a:pt x="1194" y="846"/>
                  </a:lnTo>
                  <a:lnTo>
                    <a:pt x="1212" y="840"/>
                  </a:lnTo>
                  <a:lnTo>
                    <a:pt x="1236" y="828"/>
                  </a:lnTo>
                  <a:lnTo>
                    <a:pt x="1254" y="828"/>
                  </a:lnTo>
                  <a:lnTo>
                    <a:pt x="1266" y="822"/>
                  </a:lnTo>
                  <a:lnTo>
                    <a:pt x="1284" y="816"/>
                  </a:lnTo>
                  <a:lnTo>
                    <a:pt x="1290" y="810"/>
                  </a:lnTo>
                  <a:lnTo>
                    <a:pt x="1362" y="810"/>
                  </a:lnTo>
                  <a:lnTo>
                    <a:pt x="1386" y="798"/>
                  </a:lnTo>
                  <a:lnTo>
                    <a:pt x="1422" y="792"/>
                  </a:lnTo>
                  <a:lnTo>
                    <a:pt x="1458" y="780"/>
                  </a:lnTo>
                  <a:lnTo>
                    <a:pt x="1470" y="780"/>
                  </a:lnTo>
                  <a:lnTo>
                    <a:pt x="1476" y="774"/>
                  </a:lnTo>
                  <a:lnTo>
                    <a:pt x="1482" y="774"/>
                  </a:lnTo>
                  <a:lnTo>
                    <a:pt x="1476" y="768"/>
                  </a:lnTo>
                  <a:lnTo>
                    <a:pt x="1410" y="768"/>
                  </a:lnTo>
                  <a:lnTo>
                    <a:pt x="1398" y="774"/>
                  </a:lnTo>
                  <a:lnTo>
                    <a:pt x="1392" y="774"/>
                  </a:lnTo>
                  <a:lnTo>
                    <a:pt x="1380" y="780"/>
                  </a:lnTo>
                  <a:lnTo>
                    <a:pt x="1374" y="786"/>
                  </a:lnTo>
                  <a:lnTo>
                    <a:pt x="1368" y="786"/>
                  </a:lnTo>
                  <a:lnTo>
                    <a:pt x="1362" y="792"/>
                  </a:lnTo>
                  <a:lnTo>
                    <a:pt x="1278" y="792"/>
                  </a:lnTo>
                  <a:lnTo>
                    <a:pt x="1254" y="804"/>
                  </a:lnTo>
                  <a:lnTo>
                    <a:pt x="1248" y="810"/>
                  </a:lnTo>
                  <a:lnTo>
                    <a:pt x="1236" y="816"/>
                  </a:lnTo>
                  <a:lnTo>
                    <a:pt x="1230" y="822"/>
                  </a:lnTo>
                  <a:lnTo>
                    <a:pt x="1212" y="822"/>
                  </a:lnTo>
                  <a:lnTo>
                    <a:pt x="1158" y="846"/>
                  </a:lnTo>
                  <a:lnTo>
                    <a:pt x="1140" y="846"/>
                  </a:lnTo>
                  <a:lnTo>
                    <a:pt x="1128" y="858"/>
                  </a:lnTo>
                  <a:lnTo>
                    <a:pt x="1122" y="870"/>
                  </a:lnTo>
                  <a:lnTo>
                    <a:pt x="1122" y="876"/>
                  </a:lnTo>
                  <a:lnTo>
                    <a:pt x="1116" y="876"/>
                  </a:lnTo>
                  <a:lnTo>
                    <a:pt x="1110" y="870"/>
                  </a:lnTo>
                  <a:lnTo>
                    <a:pt x="1110" y="846"/>
                  </a:lnTo>
                  <a:lnTo>
                    <a:pt x="1116" y="846"/>
                  </a:lnTo>
                  <a:lnTo>
                    <a:pt x="1152" y="834"/>
                  </a:lnTo>
                  <a:lnTo>
                    <a:pt x="1176" y="822"/>
                  </a:lnTo>
                  <a:lnTo>
                    <a:pt x="1194" y="816"/>
                  </a:lnTo>
                  <a:lnTo>
                    <a:pt x="1188" y="810"/>
                  </a:lnTo>
                  <a:lnTo>
                    <a:pt x="1176" y="810"/>
                  </a:lnTo>
                  <a:lnTo>
                    <a:pt x="1164" y="804"/>
                  </a:lnTo>
                  <a:lnTo>
                    <a:pt x="1140" y="804"/>
                  </a:lnTo>
                  <a:lnTo>
                    <a:pt x="1122" y="822"/>
                  </a:lnTo>
                  <a:lnTo>
                    <a:pt x="1110" y="828"/>
                  </a:lnTo>
                  <a:lnTo>
                    <a:pt x="1092" y="828"/>
                  </a:lnTo>
                  <a:lnTo>
                    <a:pt x="1080" y="834"/>
                  </a:lnTo>
                  <a:lnTo>
                    <a:pt x="1068" y="834"/>
                  </a:lnTo>
                  <a:lnTo>
                    <a:pt x="1068" y="840"/>
                  </a:lnTo>
                  <a:lnTo>
                    <a:pt x="1062" y="846"/>
                  </a:lnTo>
                  <a:lnTo>
                    <a:pt x="1062" y="876"/>
                  </a:lnTo>
                  <a:lnTo>
                    <a:pt x="1038" y="858"/>
                  </a:lnTo>
                  <a:lnTo>
                    <a:pt x="972" y="852"/>
                  </a:lnTo>
                  <a:lnTo>
                    <a:pt x="960" y="846"/>
                  </a:lnTo>
                  <a:lnTo>
                    <a:pt x="948" y="834"/>
                  </a:lnTo>
                  <a:lnTo>
                    <a:pt x="936" y="834"/>
                  </a:lnTo>
                  <a:lnTo>
                    <a:pt x="936" y="828"/>
                  </a:lnTo>
                  <a:lnTo>
                    <a:pt x="942" y="822"/>
                  </a:lnTo>
                  <a:lnTo>
                    <a:pt x="942" y="810"/>
                  </a:lnTo>
                  <a:lnTo>
                    <a:pt x="948" y="804"/>
                  </a:lnTo>
                  <a:lnTo>
                    <a:pt x="834" y="804"/>
                  </a:lnTo>
                  <a:lnTo>
                    <a:pt x="852" y="804"/>
                  </a:lnTo>
                  <a:lnTo>
                    <a:pt x="78" y="1440"/>
                  </a:lnTo>
                  <a:lnTo>
                    <a:pt x="72" y="1446"/>
                  </a:lnTo>
                  <a:lnTo>
                    <a:pt x="60" y="1452"/>
                  </a:lnTo>
                  <a:lnTo>
                    <a:pt x="54" y="1464"/>
                  </a:lnTo>
                  <a:lnTo>
                    <a:pt x="54" y="1476"/>
                  </a:lnTo>
                  <a:lnTo>
                    <a:pt x="108" y="1476"/>
                  </a:lnTo>
                  <a:lnTo>
                    <a:pt x="120" y="1464"/>
                  </a:lnTo>
                  <a:lnTo>
                    <a:pt x="156" y="1464"/>
                  </a:lnTo>
                  <a:lnTo>
                    <a:pt x="132" y="1488"/>
                  </a:lnTo>
                  <a:lnTo>
                    <a:pt x="132" y="1494"/>
                  </a:lnTo>
                  <a:lnTo>
                    <a:pt x="138" y="1506"/>
                  </a:lnTo>
                  <a:lnTo>
                    <a:pt x="138" y="1524"/>
                  </a:lnTo>
                  <a:lnTo>
                    <a:pt x="144" y="1530"/>
                  </a:lnTo>
                  <a:lnTo>
                    <a:pt x="156" y="1536"/>
                  </a:lnTo>
                  <a:lnTo>
                    <a:pt x="162" y="1542"/>
                  </a:lnTo>
                  <a:lnTo>
                    <a:pt x="144" y="1560"/>
                  </a:lnTo>
                  <a:lnTo>
                    <a:pt x="144" y="1572"/>
                  </a:lnTo>
                  <a:lnTo>
                    <a:pt x="150" y="1572"/>
                  </a:lnTo>
                  <a:lnTo>
                    <a:pt x="156" y="1566"/>
                  </a:lnTo>
                  <a:lnTo>
                    <a:pt x="168" y="1560"/>
                  </a:lnTo>
                  <a:lnTo>
                    <a:pt x="174" y="1554"/>
                  </a:lnTo>
                  <a:lnTo>
                    <a:pt x="180" y="1554"/>
                  </a:lnTo>
                  <a:lnTo>
                    <a:pt x="186" y="1548"/>
                  </a:lnTo>
                  <a:lnTo>
                    <a:pt x="198" y="1548"/>
                  </a:lnTo>
                  <a:lnTo>
                    <a:pt x="210" y="1542"/>
                  </a:lnTo>
                  <a:lnTo>
                    <a:pt x="222" y="1542"/>
                  </a:lnTo>
                  <a:lnTo>
                    <a:pt x="234" y="1536"/>
                  </a:lnTo>
                  <a:lnTo>
                    <a:pt x="240" y="1530"/>
                  </a:lnTo>
                  <a:lnTo>
                    <a:pt x="258" y="1530"/>
                  </a:lnTo>
                  <a:lnTo>
                    <a:pt x="258" y="1518"/>
                  </a:lnTo>
                  <a:lnTo>
                    <a:pt x="264" y="1518"/>
                  </a:lnTo>
                  <a:lnTo>
                    <a:pt x="270" y="1512"/>
                  </a:lnTo>
                  <a:lnTo>
                    <a:pt x="282" y="1512"/>
                  </a:lnTo>
                  <a:lnTo>
                    <a:pt x="300" y="1506"/>
                  </a:lnTo>
                  <a:lnTo>
                    <a:pt x="312" y="1506"/>
                  </a:lnTo>
                  <a:lnTo>
                    <a:pt x="330" y="1512"/>
                  </a:lnTo>
                  <a:lnTo>
                    <a:pt x="336" y="1518"/>
                  </a:lnTo>
                  <a:lnTo>
                    <a:pt x="330" y="1524"/>
                  </a:lnTo>
                  <a:lnTo>
                    <a:pt x="324" y="1524"/>
                  </a:lnTo>
                  <a:lnTo>
                    <a:pt x="318" y="1530"/>
                  </a:lnTo>
                  <a:lnTo>
                    <a:pt x="318" y="1560"/>
                  </a:lnTo>
                  <a:lnTo>
                    <a:pt x="306" y="1572"/>
                  </a:lnTo>
                  <a:lnTo>
                    <a:pt x="324" y="1590"/>
                  </a:lnTo>
                  <a:lnTo>
                    <a:pt x="330" y="1602"/>
                  </a:lnTo>
                  <a:lnTo>
                    <a:pt x="330" y="1620"/>
                  </a:lnTo>
                  <a:lnTo>
                    <a:pt x="312" y="1656"/>
                  </a:lnTo>
                  <a:lnTo>
                    <a:pt x="312" y="1698"/>
                  </a:lnTo>
                  <a:lnTo>
                    <a:pt x="306" y="1704"/>
                  </a:lnTo>
                  <a:lnTo>
                    <a:pt x="300" y="1716"/>
                  </a:lnTo>
                  <a:lnTo>
                    <a:pt x="300" y="1728"/>
                  </a:lnTo>
                  <a:lnTo>
                    <a:pt x="294" y="1740"/>
                  </a:lnTo>
                  <a:lnTo>
                    <a:pt x="294" y="1746"/>
                  </a:lnTo>
                  <a:lnTo>
                    <a:pt x="300" y="1752"/>
                  </a:lnTo>
                  <a:lnTo>
                    <a:pt x="312" y="1758"/>
                  </a:lnTo>
                  <a:lnTo>
                    <a:pt x="318" y="1764"/>
                  </a:lnTo>
                  <a:lnTo>
                    <a:pt x="324" y="1764"/>
                  </a:lnTo>
                  <a:lnTo>
                    <a:pt x="330" y="1770"/>
                  </a:lnTo>
                  <a:lnTo>
                    <a:pt x="330" y="1776"/>
                  </a:lnTo>
                  <a:lnTo>
                    <a:pt x="348" y="1776"/>
                  </a:lnTo>
                  <a:lnTo>
                    <a:pt x="354" y="1782"/>
                  </a:lnTo>
                  <a:lnTo>
                    <a:pt x="354" y="1794"/>
                  </a:lnTo>
                  <a:lnTo>
                    <a:pt x="342" y="1800"/>
                  </a:lnTo>
                  <a:lnTo>
                    <a:pt x="330" y="1812"/>
                  </a:lnTo>
                  <a:lnTo>
                    <a:pt x="318" y="1818"/>
                  </a:lnTo>
                  <a:lnTo>
                    <a:pt x="318" y="1830"/>
                  </a:lnTo>
                  <a:lnTo>
                    <a:pt x="312" y="1842"/>
                  </a:lnTo>
                  <a:lnTo>
                    <a:pt x="294" y="1860"/>
                  </a:lnTo>
                  <a:lnTo>
                    <a:pt x="282" y="1866"/>
                  </a:lnTo>
                  <a:lnTo>
                    <a:pt x="270" y="1878"/>
                  </a:lnTo>
                  <a:lnTo>
                    <a:pt x="252" y="1884"/>
                  </a:lnTo>
                  <a:lnTo>
                    <a:pt x="234" y="1896"/>
                  </a:lnTo>
                  <a:lnTo>
                    <a:pt x="228" y="1902"/>
                  </a:lnTo>
                  <a:lnTo>
                    <a:pt x="222" y="1914"/>
                  </a:lnTo>
                  <a:lnTo>
                    <a:pt x="222" y="1926"/>
                  </a:lnTo>
                  <a:lnTo>
                    <a:pt x="216" y="1932"/>
                  </a:lnTo>
                  <a:lnTo>
                    <a:pt x="216" y="1944"/>
                  </a:lnTo>
                  <a:lnTo>
                    <a:pt x="204" y="1956"/>
                  </a:lnTo>
                  <a:lnTo>
                    <a:pt x="210" y="1962"/>
                  </a:lnTo>
                  <a:lnTo>
                    <a:pt x="216" y="1962"/>
                  </a:lnTo>
                  <a:lnTo>
                    <a:pt x="216" y="1974"/>
                  </a:lnTo>
                  <a:lnTo>
                    <a:pt x="228" y="1986"/>
                  </a:lnTo>
                  <a:lnTo>
                    <a:pt x="240" y="1980"/>
                  </a:lnTo>
                  <a:lnTo>
                    <a:pt x="246" y="1968"/>
                  </a:lnTo>
                  <a:lnTo>
                    <a:pt x="258" y="1962"/>
                  </a:lnTo>
                  <a:lnTo>
                    <a:pt x="276" y="1956"/>
                  </a:lnTo>
                  <a:lnTo>
                    <a:pt x="294" y="1938"/>
                  </a:lnTo>
                  <a:lnTo>
                    <a:pt x="306" y="1938"/>
                  </a:lnTo>
                  <a:lnTo>
                    <a:pt x="306" y="1944"/>
                  </a:lnTo>
                  <a:lnTo>
                    <a:pt x="300" y="1950"/>
                  </a:lnTo>
                  <a:lnTo>
                    <a:pt x="288" y="1956"/>
                  </a:lnTo>
                  <a:lnTo>
                    <a:pt x="282" y="1956"/>
                  </a:lnTo>
                  <a:lnTo>
                    <a:pt x="276" y="1962"/>
                  </a:lnTo>
                  <a:lnTo>
                    <a:pt x="276" y="1974"/>
                  </a:lnTo>
                  <a:lnTo>
                    <a:pt x="282" y="1986"/>
                  </a:lnTo>
                  <a:lnTo>
                    <a:pt x="294" y="1998"/>
                  </a:lnTo>
                  <a:lnTo>
                    <a:pt x="252" y="1992"/>
                  </a:lnTo>
                  <a:lnTo>
                    <a:pt x="246" y="1998"/>
                  </a:lnTo>
                  <a:lnTo>
                    <a:pt x="240" y="2010"/>
                  </a:lnTo>
                  <a:lnTo>
                    <a:pt x="234" y="2016"/>
                  </a:lnTo>
                  <a:lnTo>
                    <a:pt x="228" y="2028"/>
                  </a:lnTo>
                  <a:lnTo>
                    <a:pt x="228" y="2034"/>
                  </a:lnTo>
                  <a:lnTo>
                    <a:pt x="234" y="2034"/>
                  </a:lnTo>
                  <a:lnTo>
                    <a:pt x="240" y="2040"/>
                  </a:lnTo>
                  <a:lnTo>
                    <a:pt x="252" y="2040"/>
                  </a:lnTo>
                  <a:lnTo>
                    <a:pt x="258" y="2046"/>
                  </a:lnTo>
                  <a:lnTo>
                    <a:pt x="252" y="2052"/>
                  </a:lnTo>
                  <a:lnTo>
                    <a:pt x="252" y="2058"/>
                  </a:lnTo>
                  <a:lnTo>
                    <a:pt x="246" y="2070"/>
                  </a:lnTo>
                  <a:lnTo>
                    <a:pt x="246" y="2076"/>
                  </a:lnTo>
                  <a:lnTo>
                    <a:pt x="252" y="2070"/>
                  </a:lnTo>
                  <a:lnTo>
                    <a:pt x="288" y="2052"/>
                  </a:lnTo>
                  <a:lnTo>
                    <a:pt x="306" y="2034"/>
                  </a:lnTo>
                  <a:lnTo>
                    <a:pt x="318" y="2028"/>
                  </a:lnTo>
                  <a:lnTo>
                    <a:pt x="318" y="2040"/>
                  </a:lnTo>
                  <a:lnTo>
                    <a:pt x="288" y="2058"/>
                  </a:lnTo>
                  <a:lnTo>
                    <a:pt x="312" y="2064"/>
                  </a:lnTo>
                  <a:lnTo>
                    <a:pt x="312" y="2076"/>
                  </a:lnTo>
                  <a:lnTo>
                    <a:pt x="294" y="2094"/>
                  </a:lnTo>
                  <a:lnTo>
                    <a:pt x="276" y="2076"/>
                  </a:lnTo>
                  <a:lnTo>
                    <a:pt x="270" y="2076"/>
                  </a:lnTo>
                  <a:lnTo>
                    <a:pt x="264" y="2082"/>
                  </a:lnTo>
                  <a:lnTo>
                    <a:pt x="240" y="2094"/>
                  </a:lnTo>
                  <a:lnTo>
                    <a:pt x="228" y="2094"/>
                  </a:lnTo>
                  <a:lnTo>
                    <a:pt x="216" y="2106"/>
                  </a:lnTo>
                  <a:lnTo>
                    <a:pt x="210" y="2118"/>
                  </a:lnTo>
                  <a:lnTo>
                    <a:pt x="204" y="2124"/>
                  </a:lnTo>
                  <a:lnTo>
                    <a:pt x="210" y="2118"/>
                  </a:lnTo>
                  <a:lnTo>
                    <a:pt x="222" y="2118"/>
                  </a:lnTo>
                  <a:lnTo>
                    <a:pt x="228" y="2112"/>
                  </a:lnTo>
                  <a:lnTo>
                    <a:pt x="276" y="2112"/>
                  </a:lnTo>
                  <a:lnTo>
                    <a:pt x="270" y="2112"/>
                  </a:lnTo>
                  <a:lnTo>
                    <a:pt x="264" y="2118"/>
                  </a:lnTo>
                  <a:lnTo>
                    <a:pt x="252" y="2118"/>
                  </a:lnTo>
                  <a:lnTo>
                    <a:pt x="240" y="2124"/>
                  </a:lnTo>
                  <a:lnTo>
                    <a:pt x="228" y="2124"/>
                  </a:lnTo>
                  <a:lnTo>
                    <a:pt x="216" y="2130"/>
                  </a:lnTo>
                  <a:lnTo>
                    <a:pt x="210" y="2130"/>
                  </a:lnTo>
                  <a:lnTo>
                    <a:pt x="210" y="2148"/>
                  </a:lnTo>
                  <a:lnTo>
                    <a:pt x="204" y="2148"/>
                  </a:lnTo>
                  <a:lnTo>
                    <a:pt x="198" y="2142"/>
                  </a:lnTo>
                  <a:lnTo>
                    <a:pt x="174" y="2142"/>
                  </a:lnTo>
                  <a:lnTo>
                    <a:pt x="174" y="2154"/>
                  </a:lnTo>
                  <a:lnTo>
                    <a:pt x="180" y="2166"/>
                  </a:lnTo>
                  <a:lnTo>
                    <a:pt x="192" y="2172"/>
                  </a:lnTo>
                  <a:lnTo>
                    <a:pt x="198" y="2178"/>
                  </a:lnTo>
                  <a:lnTo>
                    <a:pt x="246" y="2160"/>
                  </a:lnTo>
                  <a:lnTo>
                    <a:pt x="264" y="2184"/>
                  </a:lnTo>
                  <a:lnTo>
                    <a:pt x="300" y="2166"/>
                  </a:lnTo>
                  <a:lnTo>
                    <a:pt x="294" y="2172"/>
                  </a:lnTo>
                  <a:lnTo>
                    <a:pt x="288" y="2184"/>
                  </a:lnTo>
                  <a:lnTo>
                    <a:pt x="276" y="2190"/>
                  </a:lnTo>
                  <a:lnTo>
                    <a:pt x="270" y="2196"/>
                  </a:lnTo>
                  <a:lnTo>
                    <a:pt x="264" y="2208"/>
                  </a:lnTo>
                  <a:lnTo>
                    <a:pt x="264" y="2214"/>
                  </a:lnTo>
                  <a:lnTo>
                    <a:pt x="276" y="2214"/>
                  </a:lnTo>
                  <a:lnTo>
                    <a:pt x="282" y="2208"/>
                  </a:lnTo>
                  <a:lnTo>
                    <a:pt x="300" y="2202"/>
                  </a:lnTo>
                  <a:lnTo>
                    <a:pt x="318" y="2184"/>
                  </a:lnTo>
                  <a:lnTo>
                    <a:pt x="330" y="2178"/>
                  </a:lnTo>
                  <a:lnTo>
                    <a:pt x="306" y="2202"/>
                  </a:lnTo>
                  <a:lnTo>
                    <a:pt x="300" y="2214"/>
                  </a:lnTo>
                  <a:lnTo>
                    <a:pt x="294" y="2220"/>
                  </a:lnTo>
                  <a:lnTo>
                    <a:pt x="300" y="2220"/>
                  </a:lnTo>
                  <a:lnTo>
                    <a:pt x="312" y="2214"/>
                  </a:lnTo>
                  <a:lnTo>
                    <a:pt x="324" y="2214"/>
                  </a:lnTo>
                  <a:lnTo>
                    <a:pt x="318" y="2220"/>
                  </a:lnTo>
                  <a:lnTo>
                    <a:pt x="306" y="2226"/>
                  </a:lnTo>
                  <a:lnTo>
                    <a:pt x="300" y="2238"/>
                  </a:lnTo>
                  <a:lnTo>
                    <a:pt x="282" y="2256"/>
                  </a:lnTo>
                  <a:lnTo>
                    <a:pt x="288" y="2262"/>
                  </a:lnTo>
                  <a:lnTo>
                    <a:pt x="294" y="2262"/>
                  </a:lnTo>
                  <a:lnTo>
                    <a:pt x="342" y="2238"/>
                  </a:lnTo>
                  <a:lnTo>
                    <a:pt x="348" y="2232"/>
                  </a:lnTo>
                  <a:lnTo>
                    <a:pt x="324" y="2256"/>
                  </a:lnTo>
                  <a:lnTo>
                    <a:pt x="318" y="2268"/>
                  </a:lnTo>
                  <a:lnTo>
                    <a:pt x="318" y="2274"/>
                  </a:lnTo>
                  <a:lnTo>
                    <a:pt x="330" y="2280"/>
                  </a:lnTo>
                  <a:lnTo>
                    <a:pt x="342" y="2280"/>
                  </a:lnTo>
                  <a:lnTo>
                    <a:pt x="354" y="2292"/>
                  </a:lnTo>
                  <a:lnTo>
                    <a:pt x="354" y="2298"/>
                  </a:lnTo>
                  <a:lnTo>
                    <a:pt x="348" y="2304"/>
                  </a:lnTo>
                  <a:lnTo>
                    <a:pt x="348" y="2340"/>
                  </a:lnTo>
                  <a:lnTo>
                    <a:pt x="2058" y="2340"/>
                  </a:lnTo>
                  <a:lnTo>
                    <a:pt x="2064" y="2328"/>
                  </a:lnTo>
                  <a:lnTo>
                    <a:pt x="2064" y="2322"/>
                  </a:lnTo>
                  <a:lnTo>
                    <a:pt x="2070" y="2310"/>
                  </a:lnTo>
                  <a:lnTo>
                    <a:pt x="2076" y="2304"/>
                  </a:lnTo>
                  <a:lnTo>
                    <a:pt x="2088" y="2298"/>
                  </a:lnTo>
                  <a:lnTo>
                    <a:pt x="2100" y="2310"/>
                  </a:lnTo>
                  <a:lnTo>
                    <a:pt x="2088" y="2322"/>
                  </a:lnTo>
                  <a:lnTo>
                    <a:pt x="2082" y="2334"/>
                  </a:lnTo>
                  <a:lnTo>
                    <a:pt x="2082" y="2346"/>
                  </a:lnTo>
                  <a:lnTo>
                    <a:pt x="2094" y="2352"/>
                  </a:lnTo>
                  <a:lnTo>
                    <a:pt x="2112" y="2358"/>
                  </a:lnTo>
                  <a:lnTo>
                    <a:pt x="2124" y="2358"/>
                  </a:lnTo>
                  <a:lnTo>
                    <a:pt x="2142" y="2376"/>
                  </a:lnTo>
                  <a:lnTo>
                    <a:pt x="2154" y="2376"/>
                  </a:lnTo>
                  <a:lnTo>
                    <a:pt x="2154" y="2370"/>
                  </a:lnTo>
                  <a:lnTo>
                    <a:pt x="2166" y="2358"/>
                  </a:lnTo>
                  <a:lnTo>
                    <a:pt x="2178" y="2358"/>
                  </a:lnTo>
                  <a:lnTo>
                    <a:pt x="2190" y="2364"/>
                  </a:lnTo>
                  <a:lnTo>
                    <a:pt x="2202" y="2376"/>
                  </a:lnTo>
                  <a:lnTo>
                    <a:pt x="2202" y="2382"/>
                  </a:lnTo>
                  <a:lnTo>
                    <a:pt x="2208" y="2388"/>
                  </a:lnTo>
                  <a:lnTo>
                    <a:pt x="2238" y="2388"/>
                  </a:lnTo>
                  <a:lnTo>
                    <a:pt x="2256" y="2406"/>
                  </a:lnTo>
                  <a:lnTo>
                    <a:pt x="2268" y="2406"/>
                  </a:lnTo>
                  <a:lnTo>
                    <a:pt x="2280" y="2394"/>
                  </a:lnTo>
                  <a:lnTo>
                    <a:pt x="2292" y="2388"/>
                  </a:lnTo>
                  <a:lnTo>
                    <a:pt x="2298" y="2382"/>
                  </a:lnTo>
                  <a:lnTo>
                    <a:pt x="2298" y="2400"/>
                  </a:lnTo>
                  <a:lnTo>
                    <a:pt x="2346" y="2394"/>
                  </a:lnTo>
                  <a:lnTo>
                    <a:pt x="2346" y="2400"/>
                  </a:lnTo>
                  <a:lnTo>
                    <a:pt x="2352" y="2400"/>
                  </a:lnTo>
                  <a:lnTo>
                    <a:pt x="2364" y="2406"/>
                  </a:lnTo>
                  <a:lnTo>
                    <a:pt x="2382" y="2406"/>
                  </a:lnTo>
                  <a:lnTo>
                    <a:pt x="2394" y="2394"/>
                  </a:lnTo>
                  <a:lnTo>
                    <a:pt x="2406" y="2388"/>
                  </a:lnTo>
                  <a:lnTo>
                    <a:pt x="2412" y="2376"/>
                  </a:lnTo>
                  <a:lnTo>
                    <a:pt x="2412" y="2370"/>
                  </a:lnTo>
                  <a:lnTo>
                    <a:pt x="2430" y="2370"/>
                  </a:lnTo>
                  <a:lnTo>
                    <a:pt x="2436" y="2376"/>
                  </a:lnTo>
                  <a:lnTo>
                    <a:pt x="2442" y="2376"/>
                  </a:lnTo>
                  <a:lnTo>
                    <a:pt x="2454" y="2364"/>
                  </a:lnTo>
                  <a:lnTo>
                    <a:pt x="2460" y="2352"/>
                  </a:lnTo>
                  <a:lnTo>
                    <a:pt x="2466" y="2346"/>
                  </a:lnTo>
                  <a:lnTo>
                    <a:pt x="2472" y="2346"/>
                  </a:lnTo>
                  <a:lnTo>
                    <a:pt x="2472" y="2352"/>
                  </a:lnTo>
                  <a:lnTo>
                    <a:pt x="2478" y="2358"/>
                  </a:lnTo>
                  <a:lnTo>
                    <a:pt x="2502" y="2352"/>
                  </a:lnTo>
                  <a:lnTo>
                    <a:pt x="2496" y="2346"/>
                  </a:lnTo>
                  <a:lnTo>
                    <a:pt x="2496" y="2334"/>
                  </a:lnTo>
                  <a:lnTo>
                    <a:pt x="2502" y="2328"/>
                  </a:lnTo>
                  <a:lnTo>
                    <a:pt x="2514" y="2322"/>
                  </a:lnTo>
                  <a:lnTo>
                    <a:pt x="2532" y="2340"/>
                  </a:lnTo>
                  <a:lnTo>
                    <a:pt x="2556" y="2340"/>
                  </a:lnTo>
                  <a:lnTo>
                    <a:pt x="2562" y="2346"/>
                  </a:lnTo>
                  <a:lnTo>
                    <a:pt x="2580" y="2346"/>
                  </a:lnTo>
                  <a:lnTo>
                    <a:pt x="2604" y="2358"/>
                  </a:lnTo>
                  <a:lnTo>
                    <a:pt x="2604" y="2370"/>
                  </a:lnTo>
                  <a:lnTo>
                    <a:pt x="2598" y="2382"/>
                  </a:lnTo>
                  <a:lnTo>
                    <a:pt x="2598" y="2388"/>
                  </a:lnTo>
                  <a:lnTo>
                    <a:pt x="2592" y="2400"/>
                  </a:lnTo>
                  <a:lnTo>
                    <a:pt x="2604" y="2412"/>
                  </a:lnTo>
                  <a:lnTo>
                    <a:pt x="2592" y="2436"/>
                  </a:lnTo>
                  <a:lnTo>
                    <a:pt x="2598" y="2436"/>
                  </a:lnTo>
                  <a:lnTo>
                    <a:pt x="2604" y="2430"/>
                  </a:lnTo>
                  <a:lnTo>
                    <a:pt x="2616" y="2424"/>
                  </a:lnTo>
                  <a:lnTo>
                    <a:pt x="2634" y="2418"/>
                  </a:lnTo>
                  <a:lnTo>
                    <a:pt x="2646" y="2412"/>
                  </a:lnTo>
                  <a:lnTo>
                    <a:pt x="2670" y="2412"/>
                  </a:lnTo>
                  <a:lnTo>
                    <a:pt x="2670" y="2424"/>
                  </a:lnTo>
                  <a:lnTo>
                    <a:pt x="2658" y="2430"/>
                  </a:lnTo>
                  <a:lnTo>
                    <a:pt x="2652" y="2436"/>
                  </a:lnTo>
                  <a:lnTo>
                    <a:pt x="2646" y="2436"/>
                  </a:lnTo>
                  <a:lnTo>
                    <a:pt x="2640" y="2442"/>
                  </a:lnTo>
                  <a:lnTo>
                    <a:pt x="2646" y="2448"/>
                  </a:lnTo>
                  <a:lnTo>
                    <a:pt x="2652" y="2448"/>
                  </a:lnTo>
                  <a:lnTo>
                    <a:pt x="2664" y="2460"/>
                  </a:lnTo>
                  <a:lnTo>
                    <a:pt x="2640" y="2484"/>
                  </a:lnTo>
                  <a:lnTo>
                    <a:pt x="2640" y="2490"/>
                  </a:lnTo>
                  <a:lnTo>
                    <a:pt x="2652" y="2490"/>
                  </a:lnTo>
                  <a:lnTo>
                    <a:pt x="2652" y="2502"/>
                  </a:lnTo>
                  <a:lnTo>
                    <a:pt x="2640" y="2514"/>
                  </a:lnTo>
                  <a:lnTo>
                    <a:pt x="2640" y="2526"/>
                  </a:lnTo>
                  <a:lnTo>
                    <a:pt x="2658" y="2526"/>
                  </a:lnTo>
                  <a:lnTo>
                    <a:pt x="2652" y="2544"/>
                  </a:lnTo>
                  <a:lnTo>
                    <a:pt x="2658" y="2544"/>
                  </a:lnTo>
                  <a:lnTo>
                    <a:pt x="2670" y="2550"/>
                  </a:lnTo>
                  <a:lnTo>
                    <a:pt x="2754" y="2550"/>
                  </a:lnTo>
                  <a:lnTo>
                    <a:pt x="2766" y="2556"/>
                  </a:lnTo>
                  <a:lnTo>
                    <a:pt x="2784" y="2568"/>
                  </a:lnTo>
                  <a:lnTo>
                    <a:pt x="2838" y="2568"/>
                  </a:lnTo>
                  <a:lnTo>
                    <a:pt x="2850" y="2574"/>
                  </a:lnTo>
                  <a:lnTo>
                    <a:pt x="2856" y="2580"/>
                  </a:lnTo>
                  <a:lnTo>
                    <a:pt x="2856" y="2610"/>
                  </a:lnTo>
                  <a:lnTo>
                    <a:pt x="2874" y="2610"/>
                  </a:lnTo>
                  <a:lnTo>
                    <a:pt x="2874" y="2628"/>
                  </a:lnTo>
                  <a:lnTo>
                    <a:pt x="2862" y="2640"/>
                  </a:lnTo>
                  <a:lnTo>
                    <a:pt x="2862" y="2652"/>
                  </a:lnTo>
                  <a:lnTo>
                    <a:pt x="2874" y="2664"/>
                  </a:lnTo>
                  <a:lnTo>
                    <a:pt x="2880" y="2664"/>
                  </a:lnTo>
                  <a:lnTo>
                    <a:pt x="2856" y="2658"/>
                  </a:lnTo>
                  <a:lnTo>
                    <a:pt x="2856" y="2670"/>
                  </a:lnTo>
                  <a:lnTo>
                    <a:pt x="2850" y="2676"/>
                  </a:lnTo>
                  <a:lnTo>
                    <a:pt x="2844" y="2688"/>
                  </a:lnTo>
                  <a:lnTo>
                    <a:pt x="2838" y="2694"/>
                  </a:lnTo>
                  <a:lnTo>
                    <a:pt x="2832" y="2688"/>
                  </a:lnTo>
                  <a:lnTo>
                    <a:pt x="2820" y="2682"/>
                  </a:lnTo>
                  <a:lnTo>
                    <a:pt x="2802" y="2670"/>
                  </a:lnTo>
                  <a:lnTo>
                    <a:pt x="2790" y="2664"/>
                  </a:lnTo>
                  <a:lnTo>
                    <a:pt x="2784" y="2652"/>
                  </a:lnTo>
                  <a:lnTo>
                    <a:pt x="2784" y="2628"/>
                  </a:lnTo>
                  <a:lnTo>
                    <a:pt x="2766" y="2622"/>
                  </a:lnTo>
                  <a:lnTo>
                    <a:pt x="2772" y="2640"/>
                  </a:lnTo>
                  <a:lnTo>
                    <a:pt x="2772" y="2646"/>
                  </a:lnTo>
                  <a:lnTo>
                    <a:pt x="2778" y="2652"/>
                  </a:lnTo>
                  <a:lnTo>
                    <a:pt x="2778" y="2664"/>
                  </a:lnTo>
                  <a:lnTo>
                    <a:pt x="2772" y="2676"/>
                  </a:lnTo>
                  <a:lnTo>
                    <a:pt x="2760" y="2688"/>
                  </a:lnTo>
                  <a:lnTo>
                    <a:pt x="2754" y="2700"/>
                  </a:lnTo>
                  <a:lnTo>
                    <a:pt x="2736" y="2706"/>
                  </a:lnTo>
                  <a:lnTo>
                    <a:pt x="2718" y="2724"/>
                  </a:lnTo>
                  <a:lnTo>
                    <a:pt x="2712" y="2742"/>
                  </a:lnTo>
                  <a:lnTo>
                    <a:pt x="2700" y="2760"/>
                  </a:lnTo>
                  <a:lnTo>
                    <a:pt x="2694" y="2778"/>
                  </a:lnTo>
                  <a:lnTo>
                    <a:pt x="2688" y="2784"/>
                  </a:lnTo>
                  <a:lnTo>
                    <a:pt x="2664" y="2796"/>
                  </a:lnTo>
                  <a:lnTo>
                    <a:pt x="2652" y="2796"/>
                  </a:lnTo>
                  <a:lnTo>
                    <a:pt x="2646" y="2790"/>
                  </a:lnTo>
                  <a:lnTo>
                    <a:pt x="2640" y="2802"/>
                  </a:lnTo>
                  <a:lnTo>
                    <a:pt x="2634" y="2808"/>
                  </a:lnTo>
                  <a:lnTo>
                    <a:pt x="2634" y="2832"/>
                  </a:lnTo>
                  <a:lnTo>
                    <a:pt x="2628" y="2838"/>
                  </a:lnTo>
                  <a:lnTo>
                    <a:pt x="2622" y="2838"/>
                  </a:lnTo>
                  <a:lnTo>
                    <a:pt x="2586" y="2856"/>
                  </a:lnTo>
                  <a:lnTo>
                    <a:pt x="2562" y="2880"/>
                  </a:lnTo>
                  <a:lnTo>
                    <a:pt x="2562" y="2886"/>
                  </a:lnTo>
                  <a:lnTo>
                    <a:pt x="2568" y="2886"/>
                  </a:lnTo>
                  <a:lnTo>
                    <a:pt x="2580" y="2880"/>
                  </a:lnTo>
                  <a:lnTo>
                    <a:pt x="2592" y="2880"/>
                  </a:lnTo>
                  <a:lnTo>
                    <a:pt x="2598" y="2886"/>
                  </a:lnTo>
                  <a:lnTo>
                    <a:pt x="2610" y="2880"/>
                  </a:lnTo>
                  <a:lnTo>
                    <a:pt x="2616" y="2868"/>
                  </a:lnTo>
                  <a:lnTo>
                    <a:pt x="2628" y="2862"/>
                  </a:lnTo>
                  <a:lnTo>
                    <a:pt x="2658" y="2862"/>
                  </a:lnTo>
                  <a:lnTo>
                    <a:pt x="2658" y="2856"/>
                  </a:lnTo>
                  <a:lnTo>
                    <a:pt x="2664" y="2844"/>
                  </a:lnTo>
                  <a:lnTo>
                    <a:pt x="2676" y="2838"/>
                  </a:lnTo>
                  <a:lnTo>
                    <a:pt x="2682" y="2832"/>
                  </a:lnTo>
                  <a:lnTo>
                    <a:pt x="2754" y="2832"/>
                  </a:lnTo>
                  <a:lnTo>
                    <a:pt x="2766" y="2838"/>
                  </a:lnTo>
                  <a:lnTo>
                    <a:pt x="2790" y="2820"/>
                  </a:lnTo>
                  <a:lnTo>
                    <a:pt x="2856" y="2820"/>
                  </a:lnTo>
                  <a:lnTo>
                    <a:pt x="2862" y="2814"/>
                  </a:lnTo>
                  <a:lnTo>
                    <a:pt x="2862" y="2790"/>
                  </a:lnTo>
                  <a:lnTo>
                    <a:pt x="2844" y="2796"/>
                  </a:lnTo>
                  <a:lnTo>
                    <a:pt x="2832" y="2796"/>
                  </a:lnTo>
                  <a:lnTo>
                    <a:pt x="2826" y="2790"/>
                  </a:lnTo>
                  <a:lnTo>
                    <a:pt x="2826" y="2784"/>
                  </a:lnTo>
                  <a:lnTo>
                    <a:pt x="2832" y="2772"/>
                  </a:lnTo>
                  <a:lnTo>
                    <a:pt x="2850" y="2754"/>
                  </a:lnTo>
                  <a:lnTo>
                    <a:pt x="2868" y="2742"/>
                  </a:lnTo>
                  <a:lnTo>
                    <a:pt x="2880" y="2736"/>
                  </a:lnTo>
                  <a:lnTo>
                    <a:pt x="2910" y="2736"/>
                  </a:lnTo>
                  <a:lnTo>
                    <a:pt x="2928" y="2730"/>
                  </a:lnTo>
                  <a:lnTo>
                    <a:pt x="2952" y="2730"/>
                  </a:lnTo>
                  <a:lnTo>
                    <a:pt x="2964" y="2724"/>
                  </a:lnTo>
                  <a:lnTo>
                    <a:pt x="2970" y="2724"/>
                  </a:lnTo>
                  <a:lnTo>
                    <a:pt x="2976" y="2718"/>
                  </a:lnTo>
                  <a:lnTo>
                    <a:pt x="2982" y="2718"/>
                  </a:lnTo>
                  <a:lnTo>
                    <a:pt x="2994" y="2724"/>
                  </a:lnTo>
                  <a:lnTo>
                    <a:pt x="3000" y="2724"/>
                  </a:lnTo>
                  <a:lnTo>
                    <a:pt x="3012" y="2730"/>
                  </a:lnTo>
                  <a:lnTo>
                    <a:pt x="3018" y="2736"/>
                  </a:lnTo>
                  <a:lnTo>
                    <a:pt x="3024" y="2736"/>
                  </a:lnTo>
                  <a:lnTo>
                    <a:pt x="3030" y="2730"/>
                  </a:lnTo>
                  <a:lnTo>
                    <a:pt x="3030" y="2712"/>
                  </a:lnTo>
                  <a:lnTo>
                    <a:pt x="3036" y="2706"/>
                  </a:lnTo>
                  <a:lnTo>
                    <a:pt x="3048" y="2700"/>
                  </a:lnTo>
                  <a:lnTo>
                    <a:pt x="3060" y="2700"/>
                  </a:lnTo>
                  <a:lnTo>
                    <a:pt x="3066" y="2706"/>
                  </a:lnTo>
                  <a:lnTo>
                    <a:pt x="3072" y="2706"/>
                  </a:lnTo>
                  <a:lnTo>
                    <a:pt x="3072" y="2700"/>
                  </a:lnTo>
                  <a:lnTo>
                    <a:pt x="3102" y="2700"/>
                  </a:lnTo>
                  <a:lnTo>
                    <a:pt x="3114" y="2688"/>
                  </a:lnTo>
                  <a:lnTo>
                    <a:pt x="3126" y="2682"/>
                  </a:lnTo>
                  <a:lnTo>
                    <a:pt x="3150" y="2658"/>
                  </a:lnTo>
                  <a:lnTo>
                    <a:pt x="3162" y="2652"/>
                  </a:lnTo>
                  <a:lnTo>
                    <a:pt x="3174" y="2640"/>
                  </a:lnTo>
                  <a:lnTo>
                    <a:pt x="3408" y="2640"/>
                  </a:lnTo>
                  <a:lnTo>
                    <a:pt x="3408" y="2634"/>
                  </a:lnTo>
                  <a:lnTo>
                    <a:pt x="3420" y="2622"/>
                  </a:lnTo>
                  <a:lnTo>
                    <a:pt x="3438" y="2622"/>
                  </a:lnTo>
                  <a:lnTo>
                    <a:pt x="3450" y="2616"/>
                  </a:lnTo>
                  <a:lnTo>
                    <a:pt x="3456" y="2616"/>
                  </a:lnTo>
                  <a:lnTo>
                    <a:pt x="3456" y="2610"/>
                  </a:lnTo>
                  <a:lnTo>
                    <a:pt x="3468" y="2598"/>
                  </a:lnTo>
                  <a:lnTo>
                    <a:pt x="3480" y="2592"/>
                  </a:lnTo>
                  <a:lnTo>
                    <a:pt x="3486" y="2586"/>
                  </a:lnTo>
                  <a:lnTo>
                    <a:pt x="3498" y="2586"/>
                  </a:lnTo>
                  <a:lnTo>
                    <a:pt x="3504" y="2592"/>
                  </a:lnTo>
                  <a:lnTo>
                    <a:pt x="3510" y="2592"/>
                  </a:lnTo>
                  <a:lnTo>
                    <a:pt x="3510" y="2568"/>
                  </a:lnTo>
                  <a:lnTo>
                    <a:pt x="3516" y="2556"/>
                  </a:lnTo>
                  <a:lnTo>
                    <a:pt x="3528" y="2544"/>
                  </a:lnTo>
                  <a:lnTo>
                    <a:pt x="3534" y="2544"/>
                  </a:lnTo>
                  <a:lnTo>
                    <a:pt x="3546" y="2532"/>
                  </a:lnTo>
                  <a:lnTo>
                    <a:pt x="3546" y="2508"/>
                  </a:lnTo>
                  <a:lnTo>
                    <a:pt x="3588" y="2484"/>
                  </a:lnTo>
                  <a:lnTo>
                    <a:pt x="3594" y="2472"/>
                  </a:lnTo>
                  <a:lnTo>
                    <a:pt x="3618" y="2448"/>
                  </a:lnTo>
                  <a:lnTo>
                    <a:pt x="3630" y="2448"/>
                  </a:lnTo>
                  <a:lnTo>
                    <a:pt x="3636" y="2454"/>
                  </a:lnTo>
                  <a:lnTo>
                    <a:pt x="3636" y="2460"/>
                  </a:lnTo>
                  <a:lnTo>
                    <a:pt x="3642" y="2466"/>
                  </a:lnTo>
                  <a:lnTo>
                    <a:pt x="3654" y="2466"/>
                  </a:lnTo>
                  <a:lnTo>
                    <a:pt x="3666" y="2460"/>
                  </a:lnTo>
                  <a:lnTo>
                    <a:pt x="3702" y="2460"/>
                  </a:lnTo>
                  <a:lnTo>
                    <a:pt x="3708" y="2466"/>
                  </a:lnTo>
                  <a:lnTo>
                    <a:pt x="3708" y="2472"/>
                  </a:lnTo>
                  <a:lnTo>
                    <a:pt x="3702" y="2496"/>
                  </a:lnTo>
                  <a:lnTo>
                    <a:pt x="3690" y="2520"/>
                  </a:lnTo>
                  <a:lnTo>
                    <a:pt x="3678" y="2550"/>
                  </a:lnTo>
                  <a:lnTo>
                    <a:pt x="3666" y="2574"/>
                  </a:lnTo>
                  <a:lnTo>
                    <a:pt x="3666" y="2586"/>
                  </a:lnTo>
                  <a:lnTo>
                    <a:pt x="3672" y="2592"/>
                  </a:lnTo>
                  <a:lnTo>
                    <a:pt x="3678" y="2592"/>
                  </a:lnTo>
                  <a:lnTo>
                    <a:pt x="3684" y="2598"/>
                  </a:lnTo>
                  <a:lnTo>
                    <a:pt x="3672" y="2610"/>
                  </a:lnTo>
                  <a:lnTo>
                    <a:pt x="3666" y="2622"/>
                  </a:lnTo>
                  <a:lnTo>
                    <a:pt x="3666" y="2628"/>
                  </a:lnTo>
                  <a:lnTo>
                    <a:pt x="3690" y="2628"/>
                  </a:lnTo>
                  <a:lnTo>
                    <a:pt x="3690" y="2634"/>
                  </a:lnTo>
                  <a:lnTo>
                    <a:pt x="3696" y="2640"/>
                  </a:lnTo>
                  <a:lnTo>
                    <a:pt x="3714" y="2640"/>
                  </a:lnTo>
                  <a:lnTo>
                    <a:pt x="3750" y="2622"/>
                  </a:lnTo>
                  <a:lnTo>
                    <a:pt x="3768" y="2604"/>
                  </a:lnTo>
                  <a:lnTo>
                    <a:pt x="3780" y="2622"/>
                  </a:lnTo>
                  <a:lnTo>
                    <a:pt x="3786" y="2622"/>
                  </a:lnTo>
                  <a:lnTo>
                    <a:pt x="3792" y="2616"/>
                  </a:lnTo>
                  <a:lnTo>
                    <a:pt x="3816" y="2604"/>
                  </a:lnTo>
                  <a:lnTo>
                    <a:pt x="3828" y="2604"/>
                  </a:lnTo>
                  <a:lnTo>
                    <a:pt x="3840" y="2592"/>
                  </a:lnTo>
                  <a:lnTo>
                    <a:pt x="3852" y="2592"/>
                  </a:lnTo>
                  <a:lnTo>
                    <a:pt x="3864" y="2580"/>
                  </a:lnTo>
                  <a:lnTo>
                    <a:pt x="3870" y="2580"/>
                  </a:lnTo>
                  <a:lnTo>
                    <a:pt x="3888" y="2586"/>
                  </a:lnTo>
                  <a:lnTo>
                    <a:pt x="3846" y="2616"/>
                  </a:lnTo>
                  <a:lnTo>
                    <a:pt x="3936" y="2610"/>
                  </a:lnTo>
                  <a:lnTo>
                    <a:pt x="3918" y="2610"/>
                  </a:lnTo>
                  <a:lnTo>
                    <a:pt x="3906" y="2616"/>
                  </a:lnTo>
                  <a:lnTo>
                    <a:pt x="3894" y="2616"/>
                  </a:lnTo>
                  <a:lnTo>
                    <a:pt x="3888" y="2622"/>
                  </a:lnTo>
                  <a:lnTo>
                    <a:pt x="3888" y="2634"/>
                  </a:lnTo>
                  <a:lnTo>
                    <a:pt x="3882" y="2640"/>
                  </a:lnTo>
                  <a:lnTo>
                    <a:pt x="3876" y="2640"/>
                  </a:lnTo>
                  <a:lnTo>
                    <a:pt x="3870" y="2634"/>
                  </a:lnTo>
                  <a:lnTo>
                    <a:pt x="3864" y="2634"/>
                  </a:lnTo>
                  <a:lnTo>
                    <a:pt x="3852" y="2628"/>
                  </a:lnTo>
                  <a:lnTo>
                    <a:pt x="3846" y="2628"/>
                  </a:lnTo>
                  <a:lnTo>
                    <a:pt x="3828" y="2634"/>
                  </a:lnTo>
                  <a:lnTo>
                    <a:pt x="3738" y="2688"/>
                  </a:lnTo>
                  <a:lnTo>
                    <a:pt x="3726" y="2700"/>
                  </a:lnTo>
                  <a:lnTo>
                    <a:pt x="3720" y="2712"/>
                  </a:lnTo>
                  <a:lnTo>
                    <a:pt x="3720" y="2748"/>
                  </a:lnTo>
                  <a:lnTo>
                    <a:pt x="3726" y="2748"/>
                  </a:lnTo>
                  <a:lnTo>
                    <a:pt x="3732" y="2742"/>
                  </a:lnTo>
                  <a:lnTo>
                    <a:pt x="3738" y="2742"/>
                  </a:lnTo>
                  <a:lnTo>
                    <a:pt x="3738" y="2754"/>
                  </a:lnTo>
                  <a:lnTo>
                    <a:pt x="3744" y="2760"/>
                  </a:lnTo>
                  <a:lnTo>
                    <a:pt x="3756" y="2760"/>
                  </a:lnTo>
                  <a:lnTo>
                    <a:pt x="3762" y="2754"/>
                  </a:lnTo>
                  <a:lnTo>
                    <a:pt x="3768" y="2742"/>
                  </a:lnTo>
                  <a:lnTo>
                    <a:pt x="3774" y="2736"/>
                  </a:lnTo>
                  <a:lnTo>
                    <a:pt x="3786" y="2736"/>
                  </a:lnTo>
                  <a:lnTo>
                    <a:pt x="3804" y="2730"/>
                  </a:lnTo>
                  <a:lnTo>
                    <a:pt x="3816" y="2724"/>
                  </a:lnTo>
                  <a:lnTo>
                    <a:pt x="3834" y="2718"/>
                  </a:lnTo>
                  <a:lnTo>
                    <a:pt x="3846" y="2706"/>
                  </a:lnTo>
                  <a:lnTo>
                    <a:pt x="3852" y="2694"/>
                  </a:lnTo>
                  <a:lnTo>
                    <a:pt x="3870" y="2676"/>
                  </a:lnTo>
                  <a:lnTo>
                    <a:pt x="3876" y="2664"/>
                  </a:lnTo>
                  <a:lnTo>
                    <a:pt x="3876" y="2670"/>
                  </a:lnTo>
                  <a:lnTo>
                    <a:pt x="3882" y="2682"/>
                  </a:lnTo>
                  <a:lnTo>
                    <a:pt x="3888" y="2688"/>
                  </a:lnTo>
                  <a:lnTo>
                    <a:pt x="3894" y="2688"/>
                  </a:lnTo>
                  <a:lnTo>
                    <a:pt x="3930" y="2676"/>
                  </a:lnTo>
                  <a:lnTo>
                    <a:pt x="3954" y="2664"/>
                  </a:lnTo>
                  <a:lnTo>
                    <a:pt x="3972" y="2658"/>
                  </a:lnTo>
                  <a:lnTo>
                    <a:pt x="3984" y="2652"/>
                  </a:lnTo>
                  <a:lnTo>
                    <a:pt x="4008" y="2646"/>
                  </a:lnTo>
                  <a:lnTo>
                    <a:pt x="4068" y="2634"/>
                  </a:lnTo>
                  <a:lnTo>
                    <a:pt x="4080" y="2628"/>
                  </a:lnTo>
                  <a:lnTo>
                    <a:pt x="4068" y="2616"/>
                  </a:lnTo>
                  <a:lnTo>
                    <a:pt x="4074" y="2598"/>
                  </a:lnTo>
                  <a:lnTo>
                    <a:pt x="4038" y="2604"/>
                  </a:lnTo>
                  <a:lnTo>
                    <a:pt x="4038" y="2580"/>
                  </a:lnTo>
                  <a:lnTo>
                    <a:pt x="4026" y="2586"/>
                  </a:lnTo>
                  <a:lnTo>
                    <a:pt x="4020" y="2586"/>
                  </a:lnTo>
                  <a:lnTo>
                    <a:pt x="4008" y="2592"/>
                  </a:lnTo>
                  <a:lnTo>
                    <a:pt x="4002" y="2598"/>
                  </a:lnTo>
                  <a:lnTo>
                    <a:pt x="3990" y="2598"/>
                  </a:lnTo>
                  <a:lnTo>
                    <a:pt x="3990" y="2580"/>
                  </a:lnTo>
                  <a:lnTo>
                    <a:pt x="3930" y="2580"/>
                  </a:lnTo>
                  <a:lnTo>
                    <a:pt x="3924" y="2574"/>
                  </a:lnTo>
                  <a:lnTo>
                    <a:pt x="3924" y="2568"/>
                  </a:lnTo>
                  <a:lnTo>
                    <a:pt x="3918" y="2562"/>
                  </a:lnTo>
                  <a:lnTo>
                    <a:pt x="3918" y="2556"/>
                  </a:lnTo>
                  <a:lnTo>
                    <a:pt x="3930" y="2556"/>
                  </a:lnTo>
                  <a:lnTo>
                    <a:pt x="3918" y="2544"/>
                  </a:lnTo>
                  <a:lnTo>
                    <a:pt x="3888" y="2544"/>
                  </a:lnTo>
                  <a:lnTo>
                    <a:pt x="3882" y="2532"/>
                  </a:lnTo>
                  <a:lnTo>
                    <a:pt x="3882" y="2526"/>
                  </a:lnTo>
                  <a:lnTo>
                    <a:pt x="3876" y="2514"/>
                  </a:lnTo>
                  <a:lnTo>
                    <a:pt x="3876" y="2502"/>
                  </a:lnTo>
                  <a:lnTo>
                    <a:pt x="3894" y="2484"/>
                  </a:lnTo>
                  <a:lnTo>
                    <a:pt x="3870" y="2484"/>
                  </a:lnTo>
                  <a:lnTo>
                    <a:pt x="3876" y="2478"/>
                  </a:lnTo>
                  <a:lnTo>
                    <a:pt x="3888" y="2472"/>
                  </a:lnTo>
                  <a:lnTo>
                    <a:pt x="3894" y="2460"/>
                  </a:lnTo>
                  <a:lnTo>
                    <a:pt x="3906" y="2454"/>
                  </a:lnTo>
                  <a:lnTo>
                    <a:pt x="3918" y="2442"/>
                  </a:lnTo>
                  <a:lnTo>
                    <a:pt x="3924" y="2430"/>
                  </a:lnTo>
                  <a:lnTo>
                    <a:pt x="3936" y="2424"/>
                  </a:lnTo>
                  <a:lnTo>
                    <a:pt x="3942" y="2412"/>
                  </a:lnTo>
                  <a:lnTo>
                    <a:pt x="3948" y="2406"/>
                  </a:lnTo>
                  <a:lnTo>
                    <a:pt x="3936" y="2400"/>
                  </a:lnTo>
                  <a:lnTo>
                    <a:pt x="3912" y="2430"/>
                  </a:lnTo>
                  <a:lnTo>
                    <a:pt x="3894" y="2418"/>
                  </a:lnTo>
                  <a:lnTo>
                    <a:pt x="3864" y="2436"/>
                  </a:lnTo>
                  <a:lnTo>
                    <a:pt x="3858" y="2418"/>
                  </a:lnTo>
                  <a:lnTo>
                    <a:pt x="3828" y="2406"/>
                  </a:lnTo>
                  <a:lnTo>
                    <a:pt x="3810" y="2412"/>
                  </a:lnTo>
                  <a:lnTo>
                    <a:pt x="3864" y="2394"/>
                  </a:lnTo>
                  <a:lnTo>
                    <a:pt x="3870" y="2400"/>
                  </a:lnTo>
                  <a:lnTo>
                    <a:pt x="3882" y="2406"/>
                  </a:lnTo>
                  <a:lnTo>
                    <a:pt x="3900" y="2406"/>
                  </a:lnTo>
                  <a:lnTo>
                    <a:pt x="3918" y="2388"/>
                  </a:lnTo>
                  <a:lnTo>
                    <a:pt x="3930" y="2382"/>
                  </a:lnTo>
                  <a:lnTo>
                    <a:pt x="3936" y="2376"/>
                  </a:lnTo>
                  <a:lnTo>
                    <a:pt x="3978" y="2376"/>
                  </a:lnTo>
                  <a:lnTo>
                    <a:pt x="3978" y="2364"/>
                  </a:lnTo>
                  <a:lnTo>
                    <a:pt x="3972" y="2358"/>
                  </a:lnTo>
                  <a:lnTo>
                    <a:pt x="3966" y="2346"/>
                  </a:lnTo>
                  <a:lnTo>
                    <a:pt x="3990" y="2346"/>
                  </a:lnTo>
                  <a:lnTo>
                    <a:pt x="3978" y="2334"/>
                  </a:lnTo>
                  <a:lnTo>
                    <a:pt x="3972" y="2322"/>
                  </a:lnTo>
                  <a:lnTo>
                    <a:pt x="3960" y="2316"/>
                  </a:lnTo>
                  <a:lnTo>
                    <a:pt x="3942" y="2310"/>
                  </a:lnTo>
                  <a:lnTo>
                    <a:pt x="3918" y="2310"/>
                  </a:lnTo>
                  <a:lnTo>
                    <a:pt x="3852" y="2316"/>
                  </a:lnTo>
                  <a:lnTo>
                    <a:pt x="3792" y="2334"/>
                  </a:lnTo>
                  <a:lnTo>
                    <a:pt x="3744" y="2352"/>
                  </a:lnTo>
                  <a:lnTo>
                    <a:pt x="3684" y="2376"/>
                  </a:lnTo>
                  <a:lnTo>
                    <a:pt x="3660" y="2388"/>
                  </a:lnTo>
                  <a:lnTo>
                    <a:pt x="3642" y="2400"/>
                  </a:lnTo>
                  <a:lnTo>
                    <a:pt x="3624" y="2418"/>
                  </a:lnTo>
                  <a:lnTo>
                    <a:pt x="3606" y="2430"/>
                  </a:lnTo>
                  <a:lnTo>
                    <a:pt x="3594" y="2442"/>
                  </a:lnTo>
                  <a:lnTo>
                    <a:pt x="3576" y="2454"/>
                  </a:lnTo>
                  <a:lnTo>
                    <a:pt x="3564" y="2466"/>
                  </a:lnTo>
                  <a:lnTo>
                    <a:pt x="3528" y="2484"/>
                  </a:lnTo>
                  <a:lnTo>
                    <a:pt x="3516" y="2484"/>
                  </a:lnTo>
                  <a:lnTo>
                    <a:pt x="3498" y="2490"/>
                  </a:lnTo>
                  <a:lnTo>
                    <a:pt x="3486" y="2490"/>
                  </a:lnTo>
                  <a:lnTo>
                    <a:pt x="3492" y="2490"/>
                  </a:lnTo>
                  <a:lnTo>
                    <a:pt x="3498" y="2484"/>
                  </a:lnTo>
                  <a:lnTo>
                    <a:pt x="3510" y="2478"/>
                  </a:lnTo>
                  <a:lnTo>
                    <a:pt x="3522" y="2466"/>
                  </a:lnTo>
                  <a:lnTo>
                    <a:pt x="3540" y="2460"/>
                  </a:lnTo>
                  <a:lnTo>
                    <a:pt x="3552" y="2448"/>
                  </a:lnTo>
                  <a:lnTo>
                    <a:pt x="3576" y="2436"/>
                  </a:lnTo>
                  <a:lnTo>
                    <a:pt x="3600" y="2412"/>
                  </a:lnTo>
                  <a:lnTo>
                    <a:pt x="3606" y="2400"/>
                  </a:lnTo>
                  <a:lnTo>
                    <a:pt x="3582" y="2388"/>
                  </a:lnTo>
                  <a:lnTo>
                    <a:pt x="3588" y="2388"/>
                  </a:lnTo>
                  <a:lnTo>
                    <a:pt x="3594" y="2394"/>
                  </a:lnTo>
                  <a:lnTo>
                    <a:pt x="3624" y="2394"/>
                  </a:lnTo>
                  <a:lnTo>
                    <a:pt x="3642" y="2382"/>
                  </a:lnTo>
                  <a:lnTo>
                    <a:pt x="3702" y="2334"/>
                  </a:lnTo>
                  <a:lnTo>
                    <a:pt x="3750" y="2310"/>
                  </a:lnTo>
                  <a:lnTo>
                    <a:pt x="3768" y="2304"/>
                  </a:lnTo>
                  <a:lnTo>
                    <a:pt x="3804" y="2304"/>
                  </a:lnTo>
                  <a:lnTo>
                    <a:pt x="3852" y="2256"/>
                  </a:lnTo>
                  <a:lnTo>
                    <a:pt x="3870" y="2244"/>
                  </a:lnTo>
                  <a:lnTo>
                    <a:pt x="3888" y="2238"/>
                  </a:lnTo>
                  <a:lnTo>
                    <a:pt x="3936" y="2232"/>
                  </a:lnTo>
                  <a:lnTo>
                    <a:pt x="3990" y="2232"/>
                  </a:lnTo>
                  <a:lnTo>
                    <a:pt x="4044" y="2226"/>
                  </a:lnTo>
                  <a:lnTo>
                    <a:pt x="4074" y="2226"/>
                  </a:lnTo>
                  <a:lnTo>
                    <a:pt x="4104" y="2232"/>
                  </a:lnTo>
                  <a:lnTo>
                    <a:pt x="4176" y="2244"/>
                  </a:lnTo>
                  <a:lnTo>
                    <a:pt x="4200" y="2250"/>
                  </a:lnTo>
                  <a:lnTo>
                    <a:pt x="4212" y="2244"/>
                  </a:lnTo>
                  <a:lnTo>
                    <a:pt x="4248" y="2232"/>
                  </a:lnTo>
                  <a:lnTo>
                    <a:pt x="4260" y="2226"/>
                  </a:lnTo>
                  <a:lnTo>
                    <a:pt x="4278" y="2226"/>
                  </a:lnTo>
                  <a:lnTo>
                    <a:pt x="4296" y="2220"/>
                  </a:lnTo>
                  <a:lnTo>
                    <a:pt x="4320" y="2214"/>
                  </a:lnTo>
                  <a:lnTo>
                    <a:pt x="4338" y="2208"/>
                  </a:lnTo>
                  <a:lnTo>
                    <a:pt x="4374" y="2172"/>
                  </a:lnTo>
                  <a:lnTo>
                    <a:pt x="4392" y="2166"/>
                  </a:lnTo>
                  <a:lnTo>
                    <a:pt x="4404" y="2154"/>
                  </a:lnTo>
                  <a:lnTo>
                    <a:pt x="4410" y="2154"/>
                  </a:lnTo>
                  <a:lnTo>
                    <a:pt x="4422" y="2148"/>
                  </a:lnTo>
                  <a:lnTo>
                    <a:pt x="4452" y="2148"/>
                  </a:lnTo>
                  <a:lnTo>
                    <a:pt x="4458" y="2142"/>
                  </a:lnTo>
                  <a:lnTo>
                    <a:pt x="4470" y="2136"/>
                  </a:lnTo>
                  <a:lnTo>
                    <a:pt x="4476" y="2130"/>
                  </a:lnTo>
                  <a:lnTo>
                    <a:pt x="4494" y="2130"/>
                  </a:lnTo>
                  <a:lnTo>
                    <a:pt x="4500" y="2136"/>
                  </a:lnTo>
                  <a:lnTo>
                    <a:pt x="4518" y="2136"/>
                  </a:lnTo>
                  <a:lnTo>
                    <a:pt x="4530" y="2130"/>
                  </a:lnTo>
                  <a:lnTo>
                    <a:pt x="4536" y="2130"/>
                  </a:lnTo>
                  <a:lnTo>
                    <a:pt x="4542" y="2124"/>
                  </a:lnTo>
                  <a:lnTo>
                    <a:pt x="4596" y="2106"/>
                  </a:lnTo>
                  <a:lnTo>
                    <a:pt x="4620" y="2094"/>
                  </a:lnTo>
                  <a:lnTo>
                    <a:pt x="4620" y="2088"/>
                  </a:lnTo>
                  <a:lnTo>
                    <a:pt x="4614" y="2076"/>
                  </a:lnTo>
                  <a:lnTo>
                    <a:pt x="4602" y="2070"/>
                  </a:lnTo>
                  <a:lnTo>
                    <a:pt x="4584" y="2052"/>
                  </a:lnTo>
                  <a:lnTo>
                    <a:pt x="4578" y="2052"/>
                  </a:lnTo>
                  <a:lnTo>
                    <a:pt x="4602" y="2052"/>
                  </a:lnTo>
                  <a:lnTo>
                    <a:pt x="4614" y="2046"/>
                  </a:lnTo>
                  <a:lnTo>
                    <a:pt x="4614" y="2028"/>
                  </a:lnTo>
                  <a:lnTo>
                    <a:pt x="4608" y="2022"/>
                  </a:lnTo>
                  <a:lnTo>
                    <a:pt x="4608" y="2010"/>
                  </a:lnTo>
                  <a:lnTo>
                    <a:pt x="4632" y="2010"/>
                  </a:lnTo>
                  <a:lnTo>
                    <a:pt x="4644" y="1998"/>
                  </a:lnTo>
                  <a:lnTo>
                    <a:pt x="4644" y="1992"/>
                  </a:lnTo>
                  <a:lnTo>
                    <a:pt x="4632" y="1980"/>
                  </a:lnTo>
                  <a:lnTo>
                    <a:pt x="4626" y="1968"/>
                  </a:lnTo>
                  <a:lnTo>
                    <a:pt x="4608" y="1962"/>
                  </a:lnTo>
                  <a:lnTo>
                    <a:pt x="4602" y="1956"/>
                  </a:lnTo>
                  <a:lnTo>
                    <a:pt x="4590" y="196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54" name="Cameroon" descr="© INSCALE GmbH, 05.05.2010&#10;http://www.presentationload.com/">
              <a:extLst>
                <a:ext uri="{FF2B5EF4-FFF2-40B4-BE49-F238E27FC236}">
                  <a16:creationId xmlns:a16="http://schemas.microsoft.com/office/drawing/2014/main" id="{D878FC1D-EF4C-D106-445A-513526D6608A}"/>
                </a:ext>
              </a:extLst>
            </p:cNvPr>
            <p:cNvSpPr>
              <a:spLocks/>
            </p:cNvSpPr>
            <p:nvPr/>
          </p:nvSpPr>
          <p:spPr bwMode="gray">
            <a:xfrm>
              <a:off x="4465160" y="2816755"/>
              <a:ext cx="207532" cy="351324"/>
            </a:xfrm>
            <a:custGeom>
              <a:avLst/>
              <a:gdLst>
                <a:gd name="T0" fmla="*/ 2147483647 w 546"/>
                <a:gd name="T1" fmla="*/ 0 h 924"/>
                <a:gd name="T2" fmla="*/ 2147483647 w 546"/>
                <a:gd name="T3" fmla="*/ 2147483647 h 924"/>
                <a:gd name="T4" fmla="*/ 2147483647 w 546"/>
                <a:gd name="T5" fmla="*/ 2147483647 h 924"/>
                <a:gd name="T6" fmla="*/ 2147483647 w 546"/>
                <a:gd name="T7" fmla="*/ 2147483647 h 924"/>
                <a:gd name="T8" fmla="*/ 2147483647 w 546"/>
                <a:gd name="T9" fmla="*/ 2147483647 h 924"/>
                <a:gd name="T10" fmla="*/ 2147483647 w 546"/>
                <a:gd name="T11" fmla="*/ 2147483647 h 924"/>
                <a:gd name="T12" fmla="*/ 2147483647 w 546"/>
                <a:gd name="T13" fmla="*/ 2147483647 h 924"/>
                <a:gd name="T14" fmla="*/ 2147483647 w 546"/>
                <a:gd name="T15" fmla="*/ 2147483647 h 924"/>
                <a:gd name="T16" fmla="*/ 2147483647 w 546"/>
                <a:gd name="T17" fmla="*/ 2147483647 h 924"/>
                <a:gd name="T18" fmla="*/ 2147483647 w 546"/>
                <a:gd name="T19" fmla="*/ 2147483647 h 924"/>
                <a:gd name="T20" fmla="*/ 2147483647 w 546"/>
                <a:gd name="T21" fmla="*/ 2147483647 h 924"/>
                <a:gd name="T22" fmla="*/ 2147483647 w 546"/>
                <a:gd name="T23" fmla="*/ 2147483647 h 924"/>
                <a:gd name="T24" fmla="*/ 2147483647 w 546"/>
                <a:gd name="T25" fmla="*/ 2147483647 h 924"/>
                <a:gd name="T26" fmla="*/ 2147483647 w 546"/>
                <a:gd name="T27" fmla="*/ 2147483647 h 924"/>
                <a:gd name="T28" fmla="*/ 2147483647 w 546"/>
                <a:gd name="T29" fmla="*/ 2147483647 h 924"/>
                <a:gd name="T30" fmla="*/ 2147483647 w 546"/>
                <a:gd name="T31" fmla="*/ 2147483647 h 924"/>
                <a:gd name="T32" fmla="*/ 2147483647 w 546"/>
                <a:gd name="T33" fmla="*/ 2147483647 h 924"/>
                <a:gd name="T34" fmla="*/ 2147483647 w 546"/>
                <a:gd name="T35" fmla="*/ 2147483647 h 924"/>
                <a:gd name="T36" fmla="*/ 2147483647 w 546"/>
                <a:gd name="T37" fmla="*/ 2147483647 h 924"/>
                <a:gd name="T38" fmla="*/ 2147483647 w 546"/>
                <a:gd name="T39" fmla="*/ 2147483647 h 924"/>
                <a:gd name="T40" fmla="*/ 2147483647 w 546"/>
                <a:gd name="T41" fmla="*/ 2147483647 h 924"/>
                <a:gd name="T42" fmla="*/ 2147483647 w 546"/>
                <a:gd name="T43" fmla="*/ 2147483647 h 924"/>
                <a:gd name="T44" fmla="*/ 2147483647 w 546"/>
                <a:gd name="T45" fmla="*/ 2147483647 h 924"/>
                <a:gd name="T46" fmla="*/ 2147483647 w 546"/>
                <a:gd name="T47" fmla="*/ 2147483647 h 924"/>
                <a:gd name="T48" fmla="*/ 2147483647 w 546"/>
                <a:gd name="T49" fmla="*/ 2147483647 h 924"/>
                <a:gd name="T50" fmla="*/ 2147483647 w 546"/>
                <a:gd name="T51" fmla="*/ 2147483647 h 924"/>
                <a:gd name="T52" fmla="*/ 2147483647 w 546"/>
                <a:gd name="T53" fmla="*/ 2147483647 h 924"/>
                <a:gd name="T54" fmla="*/ 2147483647 w 546"/>
                <a:gd name="T55" fmla="*/ 2147483647 h 924"/>
                <a:gd name="T56" fmla="*/ 2147483647 w 546"/>
                <a:gd name="T57" fmla="*/ 2147483647 h 924"/>
                <a:gd name="T58" fmla="*/ 2147483647 w 546"/>
                <a:gd name="T59" fmla="*/ 2147483647 h 924"/>
                <a:gd name="T60" fmla="*/ 2147483647 w 546"/>
                <a:gd name="T61" fmla="*/ 2147483647 h 924"/>
                <a:gd name="T62" fmla="*/ 2147483647 w 546"/>
                <a:gd name="T63" fmla="*/ 2147483647 h 924"/>
                <a:gd name="T64" fmla="*/ 2147483647 w 546"/>
                <a:gd name="T65" fmla="*/ 2147483647 h 924"/>
                <a:gd name="T66" fmla="*/ 2147483647 w 546"/>
                <a:gd name="T67" fmla="*/ 2147483647 h 924"/>
                <a:gd name="T68" fmla="*/ 2147483647 w 546"/>
                <a:gd name="T69" fmla="*/ 2147483647 h 924"/>
                <a:gd name="T70" fmla="*/ 2147483647 w 546"/>
                <a:gd name="T71" fmla="*/ 2147483647 h 924"/>
                <a:gd name="T72" fmla="*/ 2147483647 w 546"/>
                <a:gd name="T73" fmla="*/ 2147483647 h 924"/>
                <a:gd name="T74" fmla="*/ 2147483647 w 546"/>
                <a:gd name="T75" fmla="*/ 2147483647 h 924"/>
                <a:gd name="T76" fmla="*/ 2147483647 w 546"/>
                <a:gd name="T77" fmla="*/ 2147483647 h 924"/>
                <a:gd name="T78" fmla="*/ 2147483647 w 546"/>
                <a:gd name="T79" fmla="*/ 2147483647 h 924"/>
                <a:gd name="T80" fmla="*/ 2147483647 w 546"/>
                <a:gd name="T81" fmla="*/ 2147483647 h 924"/>
                <a:gd name="T82" fmla="*/ 2147483647 w 546"/>
                <a:gd name="T83" fmla="*/ 2147483647 h 924"/>
                <a:gd name="T84" fmla="*/ 2147483647 w 546"/>
                <a:gd name="T85" fmla="*/ 2147483647 h 924"/>
                <a:gd name="T86" fmla="*/ 2147483647 w 546"/>
                <a:gd name="T87" fmla="*/ 2147483647 h 924"/>
                <a:gd name="T88" fmla="*/ 2147483647 w 546"/>
                <a:gd name="T89" fmla="*/ 2147483647 h 924"/>
                <a:gd name="T90" fmla="*/ 2147483647 w 546"/>
                <a:gd name="T91" fmla="*/ 2147483647 h 924"/>
                <a:gd name="T92" fmla="*/ 2147483647 w 546"/>
                <a:gd name="T93" fmla="*/ 2147483647 h 924"/>
                <a:gd name="T94" fmla="*/ 2147483647 w 546"/>
                <a:gd name="T95" fmla="*/ 2147483647 h 924"/>
                <a:gd name="T96" fmla="*/ 2147483647 w 546"/>
                <a:gd name="T97" fmla="*/ 2147483647 h 924"/>
                <a:gd name="T98" fmla="*/ 2147483647 w 546"/>
                <a:gd name="T99" fmla="*/ 2147483647 h 924"/>
                <a:gd name="T100" fmla="*/ 2147483647 w 546"/>
                <a:gd name="T101" fmla="*/ 2147483647 h 924"/>
                <a:gd name="T102" fmla="*/ 2147483647 w 546"/>
                <a:gd name="T103" fmla="*/ 2147483647 h 924"/>
                <a:gd name="T104" fmla="*/ 2147483647 w 546"/>
                <a:gd name="T105" fmla="*/ 2147483647 h 924"/>
                <a:gd name="T106" fmla="*/ 2147483647 w 546"/>
                <a:gd name="T107" fmla="*/ 2147483647 h 924"/>
                <a:gd name="T108" fmla="*/ 2147483647 w 546"/>
                <a:gd name="T109" fmla="*/ 2147483647 h 924"/>
                <a:gd name="T110" fmla="*/ 2147483647 w 546"/>
                <a:gd name="T111" fmla="*/ 2147483647 h 92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546"/>
                <a:gd name="T169" fmla="*/ 0 h 924"/>
                <a:gd name="T170" fmla="*/ 546 w 546"/>
                <a:gd name="T171" fmla="*/ 924 h 924"/>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546" h="924">
                  <a:moveTo>
                    <a:pt x="420" y="30"/>
                  </a:moveTo>
                  <a:lnTo>
                    <a:pt x="414" y="18"/>
                  </a:lnTo>
                  <a:lnTo>
                    <a:pt x="414" y="0"/>
                  </a:lnTo>
                  <a:lnTo>
                    <a:pt x="390" y="6"/>
                  </a:lnTo>
                  <a:lnTo>
                    <a:pt x="390" y="54"/>
                  </a:lnTo>
                  <a:lnTo>
                    <a:pt x="396" y="60"/>
                  </a:lnTo>
                  <a:lnTo>
                    <a:pt x="396" y="66"/>
                  </a:lnTo>
                  <a:lnTo>
                    <a:pt x="426" y="66"/>
                  </a:lnTo>
                  <a:lnTo>
                    <a:pt x="426" y="96"/>
                  </a:lnTo>
                  <a:lnTo>
                    <a:pt x="420" y="102"/>
                  </a:lnTo>
                  <a:lnTo>
                    <a:pt x="420" y="108"/>
                  </a:lnTo>
                  <a:lnTo>
                    <a:pt x="426" y="114"/>
                  </a:lnTo>
                  <a:lnTo>
                    <a:pt x="426" y="126"/>
                  </a:lnTo>
                  <a:lnTo>
                    <a:pt x="408" y="144"/>
                  </a:lnTo>
                  <a:lnTo>
                    <a:pt x="396" y="150"/>
                  </a:lnTo>
                  <a:lnTo>
                    <a:pt x="384" y="150"/>
                  </a:lnTo>
                  <a:lnTo>
                    <a:pt x="384" y="156"/>
                  </a:lnTo>
                  <a:lnTo>
                    <a:pt x="378" y="162"/>
                  </a:lnTo>
                  <a:lnTo>
                    <a:pt x="378" y="168"/>
                  </a:lnTo>
                  <a:lnTo>
                    <a:pt x="372" y="174"/>
                  </a:lnTo>
                  <a:lnTo>
                    <a:pt x="372" y="180"/>
                  </a:lnTo>
                  <a:lnTo>
                    <a:pt x="360" y="192"/>
                  </a:lnTo>
                  <a:lnTo>
                    <a:pt x="354" y="204"/>
                  </a:lnTo>
                  <a:lnTo>
                    <a:pt x="348" y="234"/>
                  </a:lnTo>
                  <a:lnTo>
                    <a:pt x="342" y="240"/>
                  </a:lnTo>
                  <a:lnTo>
                    <a:pt x="342" y="270"/>
                  </a:lnTo>
                  <a:lnTo>
                    <a:pt x="336" y="288"/>
                  </a:lnTo>
                  <a:lnTo>
                    <a:pt x="330" y="294"/>
                  </a:lnTo>
                  <a:lnTo>
                    <a:pt x="312" y="294"/>
                  </a:lnTo>
                  <a:lnTo>
                    <a:pt x="312" y="324"/>
                  </a:lnTo>
                  <a:lnTo>
                    <a:pt x="306" y="342"/>
                  </a:lnTo>
                  <a:lnTo>
                    <a:pt x="306" y="354"/>
                  </a:lnTo>
                  <a:lnTo>
                    <a:pt x="300" y="360"/>
                  </a:lnTo>
                  <a:lnTo>
                    <a:pt x="288" y="366"/>
                  </a:lnTo>
                  <a:lnTo>
                    <a:pt x="282" y="372"/>
                  </a:lnTo>
                  <a:lnTo>
                    <a:pt x="270" y="378"/>
                  </a:lnTo>
                  <a:lnTo>
                    <a:pt x="258" y="426"/>
                  </a:lnTo>
                  <a:lnTo>
                    <a:pt x="234" y="456"/>
                  </a:lnTo>
                  <a:lnTo>
                    <a:pt x="234" y="486"/>
                  </a:lnTo>
                  <a:lnTo>
                    <a:pt x="228" y="492"/>
                  </a:lnTo>
                  <a:lnTo>
                    <a:pt x="216" y="498"/>
                  </a:lnTo>
                  <a:lnTo>
                    <a:pt x="210" y="510"/>
                  </a:lnTo>
                  <a:lnTo>
                    <a:pt x="210" y="522"/>
                  </a:lnTo>
                  <a:lnTo>
                    <a:pt x="192" y="540"/>
                  </a:lnTo>
                  <a:lnTo>
                    <a:pt x="186" y="540"/>
                  </a:lnTo>
                  <a:lnTo>
                    <a:pt x="180" y="534"/>
                  </a:lnTo>
                  <a:lnTo>
                    <a:pt x="174" y="522"/>
                  </a:lnTo>
                  <a:lnTo>
                    <a:pt x="174" y="516"/>
                  </a:lnTo>
                  <a:lnTo>
                    <a:pt x="168" y="504"/>
                  </a:lnTo>
                  <a:lnTo>
                    <a:pt x="156" y="492"/>
                  </a:lnTo>
                  <a:lnTo>
                    <a:pt x="150" y="480"/>
                  </a:lnTo>
                  <a:lnTo>
                    <a:pt x="138" y="480"/>
                  </a:lnTo>
                  <a:lnTo>
                    <a:pt x="144" y="486"/>
                  </a:lnTo>
                  <a:lnTo>
                    <a:pt x="144" y="498"/>
                  </a:lnTo>
                  <a:lnTo>
                    <a:pt x="138" y="504"/>
                  </a:lnTo>
                  <a:lnTo>
                    <a:pt x="132" y="504"/>
                  </a:lnTo>
                  <a:lnTo>
                    <a:pt x="120" y="498"/>
                  </a:lnTo>
                  <a:lnTo>
                    <a:pt x="114" y="492"/>
                  </a:lnTo>
                  <a:lnTo>
                    <a:pt x="108" y="492"/>
                  </a:lnTo>
                  <a:lnTo>
                    <a:pt x="102" y="498"/>
                  </a:lnTo>
                  <a:lnTo>
                    <a:pt x="90" y="522"/>
                  </a:lnTo>
                  <a:lnTo>
                    <a:pt x="84" y="528"/>
                  </a:lnTo>
                  <a:lnTo>
                    <a:pt x="84" y="534"/>
                  </a:lnTo>
                  <a:lnTo>
                    <a:pt x="18" y="588"/>
                  </a:lnTo>
                  <a:lnTo>
                    <a:pt x="18" y="642"/>
                  </a:lnTo>
                  <a:lnTo>
                    <a:pt x="12" y="654"/>
                  </a:lnTo>
                  <a:lnTo>
                    <a:pt x="12" y="666"/>
                  </a:lnTo>
                  <a:lnTo>
                    <a:pt x="6" y="672"/>
                  </a:lnTo>
                  <a:lnTo>
                    <a:pt x="6" y="678"/>
                  </a:lnTo>
                  <a:lnTo>
                    <a:pt x="0" y="690"/>
                  </a:lnTo>
                  <a:lnTo>
                    <a:pt x="24" y="684"/>
                  </a:lnTo>
                  <a:lnTo>
                    <a:pt x="24" y="708"/>
                  </a:lnTo>
                  <a:lnTo>
                    <a:pt x="36" y="732"/>
                  </a:lnTo>
                  <a:lnTo>
                    <a:pt x="60" y="744"/>
                  </a:lnTo>
                  <a:lnTo>
                    <a:pt x="66" y="750"/>
                  </a:lnTo>
                  <a:lnTo>
                    <a:pt x="84" y="726"/>
                  </a:lnTo>
                  <a:lnTo>
                    <a:pt x="66" y="756"/>
                  </a:lnTo>
                  <a:lnTo>
                    <a:pt x="84" y="786"/>
                  </a:lnTo>
                  <a:lnTo>
                    <a:pt x="102" y="792"/>
                  </a:lnTo>
                  <a:lnTo>
                    <a:pt x="102" y="840"/>
                  </a:lnTo>
                  <a:lnTo>
                    <a:pt x="90" y="840"/>
                  </a:lnTo>
                  <a:lnTo>
                    <a:pt x="90" y="870"/>
                  </a:lnTo>
                  <a:lnTo>
                    <a:pt x="102" y="882"/>
                  </a:lnTo>
                  <a:lnTo>
                    <a:pt x="198" y="882"/>
                  </a:lnTo>
                  <a:lnTo>
                    <a:pt x="216" y="864"/>
                  </a:lnTo>
                  <a:lnTo>
                    <a:pt x="228" y="882"/>
                  </a:lnTo>
                  <a:lnTo>
                    <a:pt x="258" y="882"/>
                  </a:lnTo>
                  <a:lnTo>
                    <a:pt x="270" y="870"/>
                  </a:lnTo>
                  <a:lnTo>
                    <a:pt x="276" y="870"/>
                  </a:lnTo>
                  <a:lnTo>
                    <a:pt x="288" y="876"/>
                  </a:lnTo>
                  <a:lnTo>
                    <a:pt x="294" y="876"/>
                  </a:lnTo>
                  <a:lnTo>
                    <a:pt x="342" y="870"/>
                  </a:lnTo>
                  <a:lnTo>
                    <a:pt x="342" y="888"/>
                  </a:lnTo>
                  <a:lnTo>
                    <a:pt x="372" y="888"/>
                  </a:lnTo>
                  <a:lnTo>
                    <a:pt x="390" y="882"/>
                  </a:lnTo>
                  <a:lnTo>
                    <a:pt x="438" y="882"/>
                  </a:lnTo>
                  <a:lnTo>
                    <a:pt x="450" y="888"/>
                  </a:lnTo>
                  <a:lnTo>
                    <a:pt x="456" y="894"/>
                  </a:lnTo>
                  <a:lnTo>
                    <a:pt x="468" y="894"/>
                  </a:lnTo>
                  <a:lnTo>
                    <a:pt x="474" y="900"/>
                  </a:lnTo>
                  <a:lnTo>
                    <a:pt x="510" y="900"/>
                  </a:lnTo>
                  <a:lnTo>
                    <a:pt x="534" y="924"/>
                  </a:lnTo>
                  <a:lnTo>
                    <a:pt x="540" y="882"/>
                  </a:lnTo>
                  <a:lnTo>
                    <a:pt x="546" y="876"/>
                  </a:lnTo>
                  <a:lnTo>
                    <a:pt x="534" y="864"/>
                  </a:lnTo>
                  <a:lnTo>
                    <a:pt x="534" y="834"/>
                  </a:lnTo>
                  <a:lnTo>
                    <a:pt x="528" y="816"/>
                  </a:lnTo>
                  <a:lnTo>
                    <a:pt x="516" y="810"/>
                  </a:lnTo>
                  <a:lnTo>
                    <a:pt x="510" y="798"/>
                  </a:lnTo>
                  <a:lnTo>
                    <a:pt x="498" y="792"/>
                  </a:lnTo>
                  <a:lnTo>
                    <a:pt x="486" y="780"/>
                  </a:lnTo>
                  <a:lnTo>
                    <a:pt x="474" y="756"/>
                  </a:lnTo>
                  <a:lnTo>
                    <a:pt x="468" y="750"/>
                  </a:lnTo>
                  <a:lnTo>
                    <a:pt x="468" y="708"/>
                  </a:lnTo>
                  <a:lnTo>
                    <a:pt x="462" y="708"/>
                  </a:lnTo>
                  <a:lnTo>
                    <a:pt x="444" y="690"/>
                  </a:lnTo>
                  <a:lnTo>
                    <a:pt x="438" y="690"/>
                  </a:lnTo>
                  <a:lnTo>
                    <a:pt x="438" y="642"/>
                  </a:lnTo>
                  <a:lnTo>
                    <a:pt x="420" y="630"/>
                  </a:lnTo>
                  <a:lnTo>
                    <a:pt x="432" y="618"/>
                  </a:lnTo>
                  <a:lnTo>
                    <a:pt x="432" y="582"/>
                  </a:lnTo>
                  <a:lnTo>
                    <a:pt x="426" y="582"/>
                  </a:lnTo>
                  <a:lnTo>
                    <a:pt x="414" y="576"/>
                  </a:lnTo>
                  <a:lnTo>
                    <a:pt x="414" y="570"/>
                  </a:lnTo>
                  <a:lnTo>
                    <a:pt x="426" y="558"/>
                  </a:lnTo>
                  <a:lnTo>
                    <a:pt x="438" y="552"/>
                  </a:lnTo>
                  <a:lnTo>
                    <a:pt x="444" y="546"/>
                  </a:lnTo>
                  <a:lnTo>
                    <a:pt x="450" y="546"/>
                  </a:lnTo>
                  <a:lnTo>
                    <a:pt x="456" y="510"/>
                  </a:lnTo>
                  <a:lnTo>
                    <a:pt x="462" y="510"/>
                  </a:lnTo>
                  <a:lnTo>
                    <a:pt x="468" y="498"/>
                  </a:lnTo>
                  <a:lnTo>
                    <a:pt x="468" y="480"/>
                  </a:lnTo>
                  <a:lnTo>
                    <a:pt x="474" y="474"/>
                  </a:lnTo>
                  <a:lnTo>
                    <a:pt x="480" y="462"/>
                  </a:lnTo>
                  <a:lnTo>
                    <a:pt x="492" y="450"/>
                  </a:lnTo>
                  <a:lnTo>
                    <a:pt x="498" y="450"/>
                  </a:lnTo>
                  <a:lnTo>
                    <a:pt x="498" y="438"/>
                  </a:lnTo>
                  <a:lnTo>
                    <a:pt x="492" y="420"/>
                  </a:lnTo>
                  <a:lnTo>
                    <a:pt x="486" y="408"/>
                  </a:lnTo>
                  <a:lnTo>
                    <a:pt x="486" y="390"/>
                  </a:lnTo>
                  <a:lnTo>
                    <a:pt x="474" y="366"/>
                  </a:lnTo>
                  <a:lnTo>
                    <a:pt x="462" y="354"/>
                  </a:lnTo>
                  <a:lnTo>
                    <a:pt x="450" y="348"/>
                  </a:lnTo>
                  <a:lnTo>
                    <a:pt x="432" y="336"/>
                  </a:lnTo>
                  <a:lnTo>
                    <a:pt x="420" y="324"/>
                  </a:lnTo>
                  <a:lnTo>
                    <a:pt x="414" y="312"/>
                  </a:lnTo>
                  <a:lnTo>
                    <a:pt x="402" y="300"/>
                  </a:lnTo>
                  <a:lnTo>
                    <a:pt x="390" y="276"/>
                  </a:lnTo>
                  <a:lnTo>
                    <a:pt x="390" y="264"/>
                  </a:lnTo>
                  <a:lnTo>
                    <a:pt x="396" y="258"/>
                  </a:lnTo>
                  <a:lnTo>
                    <a:pt x="408" y="252"/>
                  </a:lnTo>
                  <a:lnTo>
                    <a:pt x="504" y="252"/>
                  </a:lnTo>
                  <a:lnTo>
                    <a:pt x="486" y="234"/>
                  </a:lnTo>
                  <a:lnTo>
                    <a:pt x="480" y="222"/>
                  </a:lnTo>
                  <a:lnTo>
                    <a:pt x="468" y="216"/>
                  </a:lnTo>
                  <a:lnTo>
                    <a:pt x="462" y="204"/>
                  </a:lnTo>
                  <a:lnTo>
                    <a:pt x="462" y="186"/>
                  </a:lnTo>
                  <a:lnTo>
                    <a:pt x="456" y="168"/>
                  </a:lnTo>
                  <a:lnTo>
                    <a:pt x="456" y="132"/>
                  </a:lnTo>
                  <a:lnTo>
                    <a:pt x="462" y="132"/>
                  </a:lnTo>
                  <a:lnTo>
                    <a:pt x="462" y="96"/>
                  </a:lnTo>
                  <a:lnTo>
                    <a:pt x="456" y="84"/>
                  </a:lnTo>
                  <a:lnTo>
                    <a:pt x="444" y="78"/>
                  </a:lnTo>
                  <a:lnTo>
                    <a:pt x="450" y="42"/>
                  </a:lnTo>
                  <a:lnTo>
                    <a:pt x="444" y="42"/>
                  </a:lnTo>
                  <a:lnTo>
                    <a:pt x="438" y="36"/>
                  </a:lnTo>
                  <a:lnTo>
                    <a:pt x="426" y="36"/>
                  </a:lnTo>
                  <a:lnTo>
                    <a:pt x="420" y="3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55" name="Cambodia" descr="© INSCALE GmbH, 05.05.2010&#10;http://www.presentationload.com/">
              <a:extLst>
                <a:ext uri="{FF2B5EF4-FFF2-40B4-BE49-F238E27FC236}">
                  <a16:creationId xmlns:a16="http://schemas.microsoft.com/office/drawing/2014/main" id="{A5AA5927-80C7-599C-88BC-3F1DC0AF2E9A}"/>
                </a:ext>
              </a:extLst>
            </p:cNvPr>
            <p:cNvSpPr>
              <a:spLocks/>
            </p:cNvSpPr>
            <p:nvPr/>
          </p:nvSpPr>
          <p:spPr bwMode="gray">
            <a:xfrm>
              <a:off x="6979264" y="2773765"/>
              <a:ext cx="143790" cy="127485"/>
            </a:xfrm>
            <a:custGeom>
              <a:avLst/>
              <a:gdLst>
                <a:gd name="T0" fmla="*/ 2147483647 w 378"/>
                <a:gd name="T1" fmla="*/ 2147483647 h 336"/>
                <a:gd name="T2" fmla="*/ 2147483647 w 378"/>
                <a:gd name="T3" fmla="*/ 2147483647 h 336"/>
                <a:gd name="T4" fmla="*/ 2147483647 w 378"/>
                <a:gd name="T5" fmla="*/ 2147483647 h 336"/>
                <a:gd name="T6" fmla="*/ 2147483647 w 378"/>
                <a:gd name="T7" fmla="*/ 2147483647 h 336"/>
                <a:gd name="T8" fmla="*/ 2147483647 w 378"/>
                <a:gd name="T9" fmla="*/ 2147483647 h 336"/>
                <a:gd name="T10" fmla="*/ 2147483647 w 378"/>
                <a:gd name="T11" fmla="*/ 2147483647 h 336"/>
                <a:gd name="T12" fmla="*/ 2147483647 w 378"/>
                <a:gd name="T13" fmla="*/ 2147483647 h 336"/>
                <a:gd name="T14" fmla="*/ 2147483647 w 378"/>
                <a:gd name="T15" fmla="*/ 2147483647 h 336"/>
                <a:gd name="T16" fmla="*/ 2147483647 w 378"/>
                <a:gd name="T17" fmla="*/ 2147483647 h 336"/>
                <a:gd name="T18" fmla="*/ 2147483647 w 378"/>
                <a:gd name="T19" fmla="*/ 2147483647 h 336"/>
                <a:gd name="T20" fmla="*/ 2147483647 w 378"/>
                <a:gd name="T21" fmla="*/ 2147483647 h 336"/>
                <a:gd name="T22" fmla="*/ 2147483647 w 378"/>
                <a:gd name="T23" fmla="*/ 2147483647 h 336"/>
                <a:gd name="T24" fmla="*/ 2147483647 w 378"/>
                <a:gd name="T25" fmla="*/ 2147483647 h 336"/>
                <a:gd name="T26" fmla="*/ 2147483647 w 378"/>
                <a:gd name="T27" fmla="*/ 2147483647 h 336"/>
                <a:gd name="T28" fmla="*/ 0 w 378"/>
                <a:gd name="T29" fmla="*/ 2147483647 h 336"/>
                <a:gd name="T30" fmla="*/ 2147483647 w 378"/>
                <a:gd name="T31" fmla="*/ 2147483647 h 336"/>
                <a:gd name="T32" fmla="*/ 2147483647 w 378"/>
                <a:gd name="T33" fmla="*/ 2147483647 h 336"/>
                <a:gd name="T34" fmla="*/ 2147483647 w 378"/>
                <a:gd name="T35" fmla="*/ 2147483647 h 336"/>
                <a:gd name="T36" fmla="*/ 2147483647 w 378"/>
                <a:gd name="T37" fmla="*/ 2147483647 h 336"/>
                <a:gd name="T38" fmla="*/ 2147483647 w 378"/>
                <a:gd name="T39" fmla="*/ 2147483647 h 336"/>
                <a:gd name="T40" fmla="*/ 2147483647 w 378"/>
                <a:gd name="T41" fmla="*/ 2147483647 h 336"/>
                <a:gd name="T42" fmla="*/ 2147483647 w 378"/>
                <a:gd name="T43" fmla="*/ 2147483647 h 336"/>
                <a:gd name="T44" fmla="*/ 2147483647 w 378"/>
                <a:gd name="T45" fmla="*/ 2147483647 h 336"/>
                <a:gd name="T46" fmla="*/ 2147483647 w 378"/>
                <a:gd name="T47" fmla="*/ 2147483647 h 336"/>
                <a:gd name="T48" fmla="*/ 2147483647 w 378"/>
                <a:gd name="T49" fmla="*/ 2147483647 h 336"/>
                <a:gd name="T50" fmla="*/ 2147483647 w 378"/>
                <a:gd name="T51" fmla="*/ 2147483647 h 336"/>
                <a:gd name="T52" fmla="*/ 2147483647 w 378"/>
                <a:gd name="T53" fmla="*/ 2147483647 h 336"/>
                <a:gd name="T54" fmla="*/ 2147483647 w 378"/>
                <a:gd name="T55" fmla="*/ 2147483647 h 336"/>
                <a:gd name="T56" fmla="*/ 2147483647 w 378"/>
                <a:gd name="T57" fmla="*/ 2147483647 h 336"/>
                <a:gd name="T58" fmla="*/ 2147483647 w 378"/>
                <a:gd name="T59" fmla="*/ 2147483647 h 336"/>
                <a:gd name="T60" fmla="*/ 2147483647 w 378"/>
                <a:gd name="T61" fmla="*/ 2147483647 h 336"/>
                <a:gd name="T62" fmla="*/ 2147483647 w 378"/>
                <a:gd name="T63" fmla="*/ 2147483647 h 336"/>
                <a:gd name="T64" fmla="*/ 2147483647 w 378"/>
                <a:gd name="T65" fmla="*/ 2147483647 h 336"/>
                <a:gd name="T66" fmla="*/ 2147483647 w 378"/>
                <a:gd name="T67" fmla="*/ 2147483647 h 336"/>
                <a:gd name="T68" fmla="*/ 2147483647 w 378"/>
                <a:gd name="T69" fmla="*/ 2147483647 h 336"/>
                <a:gd name="T70" fmla="*/ 2147483647 w 378"/>
                <a:gd name="T71" fmla="*/ 2147483647 h 336"/>
                <a:gd name="T72" fmla="*/ 2147483647 w 378"/>
                <a:gd name="T73" fmla="*/ 2147483647 h 336"/>
                <a:gd name="T74" fmla="*/ 2147483647 w 378"/>
                <a:gd name="T75" fmla="*/ 2147483647 h 336"/>
                <a:gd name="T76" fmla="*/ 2147483647 w 378"/>
                <a:gd name="T77" fmla="*/ 2147483647 h 336"/>
                <a:gd name="T78" fmla="*/ 2147483647 w 378"/>
                <a:gd name="T79" fmla="*/ 2147483647 h 336"/>
                <a:gd name="T80" fmla="*/ 2147483647 w 378"/>
                <a:gd name="T81" fmla="*/ 2147483647 h 336"/>
                <a:gd name="T82" fmla="*/ 2147483647 w 378"/>
                <a:gd name="T83" fmla="*/ 2147483647 h 336"/>
                <a:gd name="T84" fmla="*/ 2147483647 w 378"/>
                <a:gd name="T85" fmla="*/ 2147483647 h 336"/>
                <a:gd name="T86" fmla="*/ 2147483647 w 378"/>
                <a:gd name="T87" fmla="*/ 2147483647 h 336"/>
                <a:gd name="T88" fmla="*/ 2147483647 w 378"/>
                <a:gd name="T89" fmla="*/ 2147483647 h 336"/>
                <a:gd name="T90" fmla="*/ 2147483647 w 378"/>
                <a:gd name="T91" fmla="*/ 2147483647 h 336"/>
                <a:gd name="T92" fmla="*/ 2147483647 w 378"/>
                <a:gd name="T93" fmla="*/ 2147483647 h 336"/>
                <a:gd name="T94" fmla="*/ 2147483647 w 378"/>
                <a:gd name="T95" fmla="*/ 0 h 3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378"/>
                <a:gd name="T145" fmla="*/ 0 h 336"/>
                <a:gd name="T146" fmla="*/ 378 w 378"/>
                <a:gd name="T147" fmla="*/ 336 h 3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378" h="336">
                  <a:moveTo>
                    <a:pt x="324" y="0"/>
                  </a:moveTo>
                  <a:lnTo>
                    <a:pt x="312" y="12"/>
                  </a:lnTo>
                  <a:lnTo>
                    <a:pt x="276" y="0"/>
                  </a:lnTo>
                  <a:lnTo>
                    <a:pt x="264" y="12"/>
                  </a:lnTo>
                  <a:lnTo>
                    <a:pt x="246" y="24"/>
                  </a:lnTo>
                  <a:lnTo>
                    <a:pt x="258" y="36"/>
                  </a:lnTo>
                  <a:lnTo>
                    <a:pt x="258" y="48"/>
                  </a:lnTo>
                  <a:lnTo>
                    <a:pt x="252" y="54"/>
                  </a:lnTo>
                  <a:lnTo>
                    <a:pt x="240" y="54"/>
                  </a:lnTo>
                  <a:lnTo>
                    <a:pt x="228" y="42"/>
                  </a:lnTo>
                  <a:lnTo>
                    <a:pt x="228" y="36"/>
                  </a:lnTo>
                  <a:lnTo>
                    <a:pt x="222" y="36"/>
                  </a:lnTo>
                  <a:lnTo>
                    <a:pt x="216" y="30"/>
                  </a:lnTo>
                  <a:lnTo>
                    <a:pt x="192" y="30"/>
                  </a:lnTo>
                  <a:lnTo>
                    <a:pt x="192" y="18"/>
                  </a:lnTo>
                  <a:lnTo>
                    <a:pt x="186" y="18"/>
                  </a:lnTo>
                  <a:lnTo>
                    <a:pt x="186" y="24"/>
                  </a:lnTo>
                  <a:lnTo>
                    <a:pt x="180" y="18"/>
                  </a:lnTo>
                  <a:lnTo>
                    <a:pt x="168" y="12"/>
                  </a:lnTo>
                  <a:lnTo>
                    <a:pt x="138" y="12"/>
                  </a:lnTo>
                  <a:lnTo>
                    <a:pt x="126" y="18"/>
                  </a:lnTo>
                  <a:lnTo>
                    <a:pt x="114" y="18"/>
                  </a:lnTo>
                  <a:lnTo>
                    <a:pt x="108" y="12"/>
                  </a:lnTo>
                  <a:lnTo>
                    <a:pt x="72" y="12"/>
                  </a:lnTo>
                  <a:lnTo>
                    <a:pt x="54" y="18"/>
                  </a:lnTo>
                  <a:lnTo>
                    <a:pt x="42" y="24"/>
                  </a:lnTo>
                  <a:lnTo>
                    <a:pt x="36" y="30"/>
                  </a:lnTo>
                  <a:lnTo>
                    <a:pt x="30" y="42"/>
                  </a:lnTo>
                  <a:lnTo>
                    <a:pt x="30" y="48"/>
                  </a:lnTo>
                  <a:lnTo>
                    <a:pt x="0" y="78"/>
                  </a:lnTo>
                  <a:lnTo>
                    <a:pt x="6" y="114"/>
                  </a:lnTo>
                  <a:lnTo>
                    <a:pt x="18" y="126"/>
                  </a:lnTo>
                  <a:lnTo>
                    <a:pt x="18" y="156"/>
                  </a:lnTo>
                  <a:lnTo>
                    <a:pt x="30" y="168"/>
                  </a:lnTo>
                  <a:lnTo>
                    <a:pt x="30" y="198"/>
                  </a:lnTo>
                  <a:lnTo>
                    <a:pt x="42" y="210"/>
                  </a:lnTo>
                  <a:lnTo>
                    <a:pt x="48" y="222"/>
                  </a:lnTo>
                  <a:lnTo>
                    <a:pt x="54" y="228"/>
                  </a:lnTo>
                  <a:lnTo>
                    <a:pt x="54" y="234"/>
                  </a:lnTo>
                  <a:lnTo>
                    <a:pt x="42" y="246"/>
                  </a:lnTo>
                  <a:lnTo>
                    <a:pt x="54" y="270"/>
                  </a:lnTo>
                  <a:lnTo>
                    <a:pt x="60" y="276"/>
                  </a:lnTo>
                  <a:lnTo>
                    <a:pt x="72" y="282"/>
                  </a:lnTo>
                  <a:lnTo>
                    <a:pt x="78" y="282"/>
                  </a:lnTo>
                  <a:lnTo>
                    <a:pt x="90" y="270"/>
                  </a:lnTo>
                  <a:lnTo>
                    <a:pt x="90" y="264"/>
                  </a:lnTo>
                  <a:lnTo>
                    <a:pt x="90" y="288"/>
                  </a:lnTo>
                  <a:lnTo>
                    <a:pt x="96" y="300"/>
                  </a:lnTo>
                  <a:lnTo>
                    <a:pt x="102" y="306"/>
                  </a:lnTo>
                  <a:lnTo>
                    <a:pt x="114" y="306"/>
                  </a:lnTo>
                  <a:lnTo>
                    <a:pt x="120" y="300"/>
                  </a:lnTo>
                  <a:lnTo>
                    <a:pt x="132" y="300"/>
                  </a:lnTo>
                  <a:lnTo>
                    <a:pt x="138" y="306"/>
                  </a:lnTo>
                  <a:lnTo>
                    <a:pt x="138" y="312"/>
                  </a:lnTo>
                  <a:lnTo>
                    <a:pt x="150" y="336"/>
                  </a:lnTo>
                  <a:lnTo>
                    <a:pt x="168" y="336"/>
                  </a:lnTo>
                  <a:lnTo>
                    <a:pt x="180" y="324"/>
                  </a:lnTo>
                  <a:lnTo>
                    <a:pt x="192" y="318"/>
                  </a:lnTo>
                  <a:lnTo>
                    <a:pt x="210" y="318"/>
                  </a:lnTo>
                  <a:lnTo>
                    <a:pt x="222" y="312"/>
                  </a:lnTo>
                  <a:lnTo>
                    <a:pt x="222" y="306"/>
                  </a:lnTo>
                  <a:lnTo>
                    <a:pt x="216" y="300"/>
                  </a:lnTo>
                  <a:lnTo>
                    <a:pt x="210" y="300"/>
                  </a:lnTo>
                  <a:lnTo>
                    <a:pt x="204" y="294"/>
                  </a:lnTo>
                  <a:lnTo>
                    <a:pt x="240" y="294"/>
                  </a:lnTo>
                  <a:lnTo>
                    <a:pt x="240" y="288"/>
                  </a:lnTo>
                  <a:lnTo>
                    <a:pt x="246" y="282"/>
                  </a:lnTo>
                  <a:lnTo>
                    <a:pt x="258" y="282"/>
                  </a:lnTo>
                  <a:lnTo>
                    <a:pt x="270" y="288"/>
                  </a:lnTo>
                  <a:lnTo>
                    <a:pt x="276" y="294"/>
                  </a:lnTo>
                  <a:lnTo>
                    <a:pt x="288" y="300"/>
                  </a:lnTo>
                  <a:lnTo>
                    <a:pt x="294" y="306"/>
                  </a:lnTo>
                  <a:lnTo>
                    <a:pt x="294" y="294"/>
                  </a:lnTo>
                  <a:lnTo>
                    <a:pt x="276" y="276"/>
                  </a:lnTo>
                  <a:lnTo>
                    <a:pt x="264" y="252"/>
                  </a:lnTo>
                  <a:lnTo>
                    <a:pt x="264" y="228"/>
                  </a:lnTo>
                  <a:lnTo>
                    <a:pt x="306" y="228"/>
                  </a:lnTo>
                  <a:lnTo>
                    <a:pt x="306" y="204"/>
                  </a:lnTo>
                  <a:lnTo>
                    <a:pt x="336" y="204"/>
                  </a:lnTo>
                  <a:lnTo>
                    <a:pt x="336" y="186"/>
                  </a:lnTo>
                  <a:lnTo>
                    <a:pt x="342" y="180"/>
                  </a:lnTo>
                  <a:lnTo>
                    <a:pt x="360" y="180"/>
                  </a:lnTo>
                  <a:lnTo>
                    <a:pt x="372" y="186"/>
                  </a:lnTo>
                  <a:lnTo>
                    <a:pt x="372" y="156"/>
                  </a:lnTo>
                  <a:lnTo>
                    <a:pt x="366" y="150"/>
                  </a:lnTo>
                  <a:lnTo>
                    <a:pt x="366" y="120"/>
                  </a:lnTo>
                  <a:lnTo>
                    <a:pt x="360" y="114"/>
                  </a:lnTo>
                  <a:lnTo>
                    <a:pt x="360" y="102"/>
                  </a:lnTo>
                  <a:lnTo>
                    <a:pt x="366" y="102"/>
                  </a:lnTo>
                  <a:lnTo>
                    <a:pt x="378" y="90"/>
                  </a:lnTo>
                  <a:lnTo>
                    <a:pt x="378" y="84"/>
                  </a:lnTo>
                  <a:lnTo>
                    <a:pt x="366" y="60"/>
                  </a:lnTo>
                  <a:lnTo>
                    <a:pt x="354" y="48"/>
                  </a:lnTo>
                  <a:lnTo>
                    <a:pt x="348" y="48"/>
                  </a:lnTo>
                  <a:lnTo>
                    <a:pt x="348" y="6"/>
                  </a:lnTo>
                  <a:lnTo>
                    <a:pt x="324" y="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56" name="Burundi" descr="© INSCALE GmbH, 05.05.2010&#10;http://www.presentationload.com/">
              <a:extLst>
                <a:ext uri="{FF2B5EF4-FFF2-40B4-BE49-F238E27FC236}">
                  <a16:creationId xmlns:a16="http://schemas.microsoft.com/office/drawing/2014/main" id="{B2DC7A96-3880-2692-FD7C-2CA7443E402F}"/>
                </a:ext>
              </a:extLst>
            </p:cNvPr>
            <p:cNvSpPr>
              <a:spLocks/>
            </p:cNvSpPr>
            <p:nvPr/>
          </p:nvSpPr>
          <p:spPr bwMode="gray">
            <a:xfrm>
              <a:off x="5016603" y="3292597"/>
              <a:ext cx="50401" cy="63743"/>
            </a:xfrm>
            <a:custGeom>
              <a:avLst/>
              <a:gdLst>
                <a:gd name="T0" fmla="*/ 2147483647 w 132"/>
                <a:gd name="T1" fmla="*/ 2147483647 h 168"/>
                <a:gd name="T2" fmla="*/ 2147483647 w 132"/>
                <a:gd name="T3" fmla="*/ 2147483647 h 168"/>
                <a:gd name="T4" fmla="*/ 2147483647 w 132"/>
                <a:gd name="T5" fmla="*/ 2147483647 h 168"/>
                <a:gd name="T6" fmla="*/ 2147483647 w 132"/>
                <a:gd name="T7" fmla="*/ 2147483647 h 168"/>
                <a:gd name="T8" fmla="*/ 2147483647 w 132"/>
                <a:gd name="T9" fmla="*/ 2147483647 h 168"/>
                <a:gd name="T10" fmla="*/ 2147483647 w 132"/>
                <a:gd name="T11" fmla="*/ 2147483647 h 168"/>
                <a:gd name="T12" fmla="*/ 2147483647 w 132"/>
                <a:gd name="T13" fmla="*/ 2147483647 h 168"/>
                <a:gd name="T14" fmla="*/ 2147483647 w 132"/>
                <a:gd name="T15" fmla="*/ 2147483647 h 168"/>
                <a:gd name="T16" fmla="*/ 2147483647 w 132"/>
                <a:gd name="T17" fmla="*/ 2147483647 h 168"/>
                <a:gd name="T18" fmla="*/ 2147483647 w 132"/>
                <a:gd name="T19" fmla="*/ 2147483647 h 168"/>
                <a:gd name="T20" fmla="*/ 2147483647 w 132"/>
                <a:gd name="T21" fmla="*/ 2147483647 h 168"/>
                <a:gd name="T22" fmla="*/ 2147483647 w 132"/>
                <a:gd name="T23" fmla="*/ 2147483647 h 168"/>
                <a:gd name="T24" fmla="*/ 2147483647 w 132"/>
                <a:gd name="T25" fmla="*/ 2147483647 h 168"/>
                <a:gd name="T26" fmla="*/ 2147483647 w 132"/>
                <a:gd name="T27" fmla="*/ 2147483647 h 168"/>
                <a:gd name="T28" fmla="*/ 2147483647 w 132"/>
                <a:gd name="T29" fmla="*/ 2147483647 h 168"/>
                <a:gd name="T30" fmla="*/ 2147483647 w 132"/>
                <a:gd name="T31" fmla="*/ 2147483647 h 168"/>
                <a:gd name="T32" fmla="*/ 2147483647 w 132"/>
                <a:gd name="T33" fmla="*/ 2147483647 h 168"/>
                <a:gd name="T34" fmla="*/ 2147483647 w 132"/>
                <a:gd name="T35" fmla="*/ 2147483647 h 168"/>
                <a:gd name="T36" fmla="*/ 2147483647 w 132"/>
                <a:gd name="T37" fmla="*/ 2147483647 h 168"/>
                <a:gd name="T38" fmla="*/ 2147483647 w 132"/>
                <a:gd name="T39" fmla="*/ 2147483647 h 168"/>
                <a:gd name="T40" fmla="*/ 2147483647 w 132"/>
                <a:gd name="T41" fmla="*/ 2147483647 h 168"/>
                <a:gd name="T42" fmla="*/ 2147483647 w 132"/>
                <a:gd name="T43" fmla="*/ 2147483647 h 168"/>
                <a:gd name="T44" fmla="*/ 2147483647 w 132"/>
                <a:gd name="T45" fmla="*/ 2147483647 h 168"/>
                <a:gd name="T46" fmla="*/ 2147483647 w 132"/>
                <a:gd name="T47" fmla="*/ 0 h 168"/>
                <a:gd name="T48" fmla="*/ 2147483647 w 132"/>
                <a:gd name="T49" fmla="*/ 0 h 168"/>
                <a:gd name="T50" fmla="*/ 2147483647 w 132"/>
                <a:gd name="T51" fmla="*/ 0 h 168"/>
                <a:gd name="T52" fmla="*/ 2147483647 w 132"/>
                <a:gd name="T53" fmla="*/ 2147483647 h 168"/>
                <a:gd name="T54" fmla="*/ 2147483647 w 132"/>
                <a:gd name="T55" fmla="*/ 2147483647 h 168"/>
                <a:gd name="T56" fmla="*/ 2147483647 w 132"/>
                <a:gd name="T57" fmla="*/ 2147483647 h 168"/>
                <a:gd name="T58" fmla="*/ 2147483647 w 132"/>
                <a:gd name="T59" fmla="*/ 2147483647 h 168"/>
                <a:gd name="T60" fmla="*/ 2147483647 w 132"/>
                <a:gd name="T61" fmla="*/ 2147483647 h 168"/>
                <a:gd name="T62" fmla="*/ 2147483647 w 132"/>
                <a:gd name="T63" fmla="*/ 2147483647 h 168"/>
                <a:gd name="T64" fmla="*/ 0 w 132"/>
                <a:gd name="T65" fmla="*/ 2147483647 h 168"/>
                <a:gd name="T66" fmla="*/ 2147483647 w 132"/>
                <a:gd name="T67" fmla="*/ 2147483647 h 168"/>
                <a:gd name="T68" fmla="*/ 2147483647 w 132"/>
                <a:gd name="T69" fmla="*/ 2147483647 h 168"/>
                <a:gd name="T70" fmla="*/ 2147483647 w 132"/>
                <a:gd name="T71" fmla="*/ 2147483647 h 168"/>
                <a:gd name="T72" fmla="*/ 2147483647 w 132"/>
                <a:gd name="T73" fmla="*/ 2147483647 h 168"/>
                <a:gd name="T74" fmla="*/ 2147483647 w 132"/>
                <a:gd name="T75" fmla="*/ 2147483647 h 16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32"/>
                <a:gd name="T115" fmla="*/ 0 h 168"/>
                <a:gd name="T116" fmla="*/ 132 w 132"/>
                <a:gd name="T117" fmla="*/ 168 h 16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32" h="168">
                  <a:moveTo>
                    <a:pt x="36" y="72"/>
                  </a:moveTo>
                  <a:lnTo>
                    <a:pt x="36" y="96"/>
                  </a:lnTo>
                  <a:lnTo>
                    <a:pt x="30" y="102"/>
                  </a:lnTo>
                  <a:lnTo>
                    <a:pt x="30" y="138"/>
                  </a:lnTo>
                  <a:lnTo>
                    <a:pt x="36" y="156"/>
                  </a:lnTo>
                  <a:lnTo>
                    <a:pt x="42" y="168"/>
                  </a:lnTo>
                  <a:lnTo>
                    <a:pt x="54" y="168"/>
                  </a:lnTo>
                  <a:lnTo>
                    <a:pt x="60" y="162"/>
                  </a:lnTo>
                  <a:lnTo>
                    <a:pt x="72" y="156"/>
                  </a:lnTo>
                  <a:lnTo>
                    <a:pt x="84" y="144"/>
                  </a:lnTo>
                  <a:lnTo>
                    <a:pt x="90" y="132"/>
                  </a:lnTo>
                  <a:lnTo>
                    <a:pt x="90" y="114"/>
                  </a:lnTo>
                  <a:lnTo>
                    <a:pt x="96" y="102"/>
                  </a:lnTo>
                  <a:lnTo>
                    <a:pt x="114" y="84"/>
                  </a:lnTo>
                  <a:lnTo>
                    <a:pt x="126" y="84"/>
                  </a:lnTo>
                  <a:lnTo>
                    <a:pt x="120" y="72"/>
                  </a:lnTo>
                  <a:lnTo>
                    <a:pt x="132" y="66"/>
                  </a:lnTo>
                  <a:lnTo>
                    <a:pt x="132" y="48"/>
                  </a:lnTo>
                  <a:lnTo>
                    <a:pt x="114" y="48"/>
                  </a:lnTo>
                  <a:lnTo>
                    <a:pt x="108" y="42"/>
                  </a:lnTo>
                  <a:lnTo>
                    <a:pt x="102" y="42"/>
                  </a:lnTo>
                  <a:lnTo>
                    <a:pt x="102" y="24"/>
                  </a:lnTo>
                  <a:lnTo>
                    <a:pt x="108" y="12"/>
                  </a:lnTo>
                  <a:lnTo>
                    <a:pt x="108" y="0"/>
                  </a:lnTo>
                  <a:lnTo>
                    <a:pt x="120" y="0"/>
                  </a:lnTo>
                  <a:lnTo>
                    <a:pt x="66" y="0"/>
                  </a:lnTo>
                  <a:lnTo>
                    <a:pt x="60" y="24"/>
                  </a:lnTo>
                  <a:lnTo>
                    <a:pt x="48" y="30"/>
                  </a:lnTo>
                  <a:lnTo>
                    <a:pt x="42" y="36"/>
                  </a:lnTo>
                  <a:lnTo>
                    <a:pt x="30" y="36"/>
                  </a:lnTo>
                  <a:lnTo>
                    <a:pt x="24" y="30"/>
                  </a:lnTo>
                  <a:lnTo>
                    <a:pt x="18" y="18"/>
                  </a:lnTo>
                  <a:lnTo>
                    <a:pt x="0" y="18"/>
                  </a:lnTo>
                  <a:lnTo>
                    <a:pt x="12" y="48"/>
                  </a:lnTo>
                  <a:lnTo>
                    <a:pt x="18" y="54"/>
                  </a:lnTo>
                  <a:lnTo>
                    <a:pt x="30" y="60"/>
                  </a:lnTo>
                  <a:lnTo>
                    <a:pt x="36" y="66"/>
                  </a:lnTo>
                  <a:lnTo>
                    <a:pt x="36" y="7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57" name="Burkina Faso" descr="© INSCALE GmbH, 05.05.2010&#10;http://www.presentationload.com/">
              <a:extLst>
                <a:ext uri="{FF2B5EF4-FFF2-40B4-BE49-F238E27FC236}">
                  <a16:creationId xmlns:a16="http://schemas.microsoft.com/office/drawing/2014/main" id="{0C952BAD-6627-1A8E-AF8A-632E52F0703A}"/>
                </a:ext>
              </a:extLst>
            </p:cNvPr>
            <p:cNvSpPr>
              <a:spLocks/>
            </p:cNvSpPr>
            <p:nvPr/>
          </p:nvSpPr>
          <p:spPr bwMode="gray">
            <a:xfrm>
              <a:off x="4085673" y="2758941"/>
              <a:ext cx="216427" cy="170474"/>
            </a:xfrm>
            <a:custGeom>
              <a:avLst/>
              <a:gdLst>
                <a:gd name="T0" fmla="*/ 2147483647 w 570"/>
                <a:gd name="T1" fmla="*/ 2147483647 h 450"/>
                <a:gd name="T2" fmla="*/ 2147483647 w 570"/>
                <a:gd name="T3" fmla="*/ 2147483647 h 450"/>
                <a:gd name="T4" fmla="*/ 2147483647 w 570"/>
                <a:gd name="T5" fmla="*/ 2147483647 h 450"/>
                <a:gd name="T6" fmla="*/ 2147483647 w 570"/>
                <a:gd name="T7" fmla="*/ 2147483647 h 450"/>
                <a:gd name="T8" fmla="*/ 2147483647 w 570"/>
                <a:gd name="T9" fmla="*/ 2147483647 h 450"/>
                <a:gd name="T10" fmla="*/ 2147483647 w 570"/>
                <a:gd name="T11" fmla="*/ 2147483647 h 450"/>
                <a:gd name="T12" fmla="*/ 2147483647 w 570"/>
                <a:gd name="T13" fmla="*/ 2147483647 h 450"/>
                <a:gd name="T14" fmla="*/ 2147483647 w 570"/>
                <a:gd name="T15" fmla="*/ 2147483647 h 450"/>
                <a:gd name="T16" fmla="*/ 2147483647 w 570"/>
                <a:gd name="T17" fmla="*/ 2147483647 h 450"/>
                <a:gd name="T18" fmla="*/ 2147483647 w 570"/>
                <a:gd name="T19" fmla="*/ 2147483647 h 450"/>
                <a:gd name="T20" fmla="*/ 2147483647 w 570"/>
                <a:gd name="T21" fmla="*/ 2147483647 h 450"/>
                <a:gd name="T22" fmla="*/ 2147483647 w 570"/>
                <a:gd name="T23" fmla="*/ 2147483647 h 450"/>
                <a:gd name="T24" fmla="*/ 2147483647 w 570"/>
                <a:gd name="T25" fmla="*/ 2147483647 h 450"/>
                <a:gd name="T26" fmla="*/ 2147483647 w 570"/>
                <a:gd name="T27" fmla="*/ 2147483647 h 450"/>
                <a:gd name="T28" fmla="*/ 2147483647 w 570"/>
                <a:gd name="T29" fmla="*/ 2147483647 h 450"/>
                <a:gd name="T30" fmla="*/ 2147483647 w 570"/>
                <a:gd name="T31" fmla="*/ 2147483647 h 450"/>
                <a:gd name="T32" fmla="*/ 2147483647 w 570"/>
                <a:gd name="T33" fmla="*/ 2147483647 h 450"/>
                <a:gd name="T34" fmla="*/ 2147483647 w 570"/>
                <a:gd name="T35" fmla="*/ 2147483647 h 450"/>
                <a:gd name="T36" fmla="*/ 2147483647 w 570"/>
                <a:gd name="T37" fmla="*/ 2147483647 h 450"/>
                <a:gd name="T38" fmla="*/ 2147483647 w 570"/>
                <a:gd name="T39" fmla="*/ 2147483647 h 450"/>
                <a:gd name="T40" fmla="*/ 2147483647 w 570"/>
                <a:gd name="T41" fmla="*/ 2147483647 h 450"/>
                <a:gd name="T42" fmla="*/ 2147483647 w 570"/>
                <a:gd name="T43" fmla="*/ 2147483647 h 450"/>
                <a:gd name="T44" fmla="*/ 2147483647 w 570"/>
                <a:gd name="T45" fmla="*/ 2147483647 h 450"/>
                <a:gd name="T46" fmla="*/ 2147483647 w 570"/>
                <a:gd name="T47" fmla="*/ 2147483647 h 450"/>
                <a:gd name="T48" fmla="*/ 2147483647 w 570"/>
                <a:gd name="T49" fmla="*/ 2147483647 h 450"/>
                <a:gd name="T50" fmla="*/ 2147483647 w 570"/>
                <a:gd name="T51" fmla="*/ 2147483647 h 450"/>
                <a:gd name="T52" fmla="*/ 2147483647 w 570"/>
                <a:gd name="T53" fmla="*/ 2147483647 h 450"/>
                <a:gd name="T54" fmla="*/ 2147483647 w 570"/>
                <a:gd name="T55" fmla="*/ 2147483647 h 450"/>
                <a:gd name="T56" fmla="*/ 2147483647 w 570"/>
                <a:gd name="T57" fmla="*/ 2147483647 h 450"/>
                <a:gd name="T58" fmla="*/ 2147483647 w 570"/>
                <a:gd name="T59" fmla="*/ 2147483647 h 450"/>
                <a:gd name="T60" fmla="*/ 2147483647 w 570"/>
                <a:gd name="T61" fmla="*/ 2147483647 h 450"/>
                <a:gd name="T62" fmla="*/ 2147483647 w 570"/>
                <a:gd name="T63" fmla="*/ 2147483647 h 450"/>
                <a:gd name="T64" fmla="*/ 2147483647 w 570"/>
                <a:gd name="T65" fmla="*/ 2147483647 h 450"/>
                <a:gd name="T66" fmla="*/ 2147483647 w 570"/>
                <a:gd name="T67" fmla="*/ 0 h 450"/>
                <a:gd name="T68" fmla="*/ 2147483647 w 570"/>
                <a:gd name="T69" fmla="*/ 2147483647 h 450"/>
                <a:gd name="T70" fmla="*/ 2147483647 w 570"/>
                <a:gd name="T71" fmla="*/ 2147483647 h 450"/>
                <a:gd name="T72" fmla="*/ 2147483647 w 570"/>
                <a:gd name="T73" fmla="*/ 2147483647 h 450"/>
                <a:gd name="T74" fmla="*/ 2147483647 w 570"/>
                <a:gd name="T75" fmla="*/ 2147483647 h 450"/>
                <a:gd name="T76" fmla="*/ 2147483647 w 570"/>
                <a:gd name="T77" fmla="*/ 2147483647 h 450"/>
                <a:gd name="T78" fmla="*/ 2147483647 w 570"/>
                <a:gd name="T79" fmla="*/ 2147483647 h 450"/>
                <a:gd name="T80" fmla="*/ 2147483647 w 570"/>
                <a:gd name="T81" fmla="*/ 2147483647 h 450"/>
                <a:gd name="T82" fmla="*/ 2147483647 w 570"/>
                <a:gd name="T83" fmla="*/ 2147483647 h 450"/>
                <a:gd name="T84" fmla="*/ 2147483647 w 570"/>
                <a:gd name="T85" fmla="*/ 2147483647 h 450"/>
                <a:gd name="T86" fmla="*/ 2147483647 w 570"/>
                <a:gd name="T87" fmla="*/ 2147483647 h 450"/>
                <a:gd name="T88" fmla="*/ 2147483647 w 570"/>
                <a:gd name="T89" fmla="*/ 2147483647 h 450"/>
                <a:gd name="T90" fmla="*/ 2147483647 w 570"/>
                <a:gd name="T91" fmla="*/ 2147483647 h 450"/>
                <a:gd name="T92" fmla="*/ 2147483647 w 570"/>
                <a:gd name="T93" fmla="*/ 2147483647 h 450"/>
                <a:gd name="T94" fmla="*/ 2147483647 w 570"/>
                <a:gd name="T95" fmla="*/ 2147483647 h 450"/>
                <a:gd name="T96" fmla="*/ 2147483647 w 570"/>
                <a:gd name="T97" fmla="*/ 2147483647 h 450"/>
                <a:gd name="T98" fmla="*/ 2147483647 w 570"/>
                <a:gd name="T99" fmla="*/ 2147483647 h 450"/>
                <a:gd name="T100" fmla="*/ 2147483647 w 570"/>
                <a:gd name="T101" fmla="*/ 2147483647 h 450"/>
                <a:gd name="T102" fmla="*/ 2147483647 w 570"/>
                <a:gd name="T103" fmla="*/ 2147483647 h 45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70"/>
                <a:gd name="T157" fmla="*/ 0 h 450"/>
                <a:gd name="T158" fmla="*/ 570 w 570"/>
                <a:gd name="T159" fmla="*/ 450 h 45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70" h="450">
                  <a:moveTo>
                    <a:pt x="0" y="312"/>
                  </a:moveTo>
                  <a:lnTo>
                    <a:pt x="6" y="366"/>
                  </a:lnTo>
                  <a:lnTo>
                    <a:pt x="6" y="390"/>
                  </a:lnTo>
                  <a:lnTo>
                    <a:pt x="30" y="384"/>
                  </a:lnTo>
                  <a:lnTo>
                    <a:pt x="30" y="390"/>
                  </a:lnTo>
                  <a:lnTo>
                    <a:pt x="36" y="396"/>
                  </a:lnTo>
                  <a:lnTo>
                    <a:pt x="36" y="408"/>
                  </a:lnTo>
                  <a:lnTo>
                    <a:pt x="42" y="420"/>
                  </a:lnTo>
                  <a:lnTo>
                    <a:pt x="54" y="426"/>
                  </a:lnTo>
                  <a:lnTo>
                    <a:pt x="60" y="432"/>
                  </a:lnTo>
                  <a:lnTo>
                    <a:pt x="72" y="432"/>
                  </a:lnTo>
                  <a:lnTo>
                    <a:pt x="78" y="438"/>
                  </a:lnTo>
                  <a:lnTo>
                    <a:pt x="90" y="438"/>
                  </a:lnTo>
                  <a:lnTo>
                    <a:pt x="96" y="432"/>
                  </a:lnTo>
                  <a:lnTo>
                    <a:pt x="96" y="426"/>
                  </a:lnTo>
                  <a:lnTo>
                    <a:pt x="120" y="414"/>
                  </a:lnTo>
                  <a:lnTo>
                    <a:pt x="150" y="414"/>
                  </a:lnTo>
                  <a:lnTo>
                    <a:pt x="168" y="420"/>
                  </a:lnTo>
                  <a:lnTo>
                    <a:pt x="186" y="438"/>
                  </a:lnTo>
                  <a:lnTo>
                    <a:pt x="186" y="450"/>
                  </a:lnTo>
                  <a:lnTo>
                    <a:pt x="204" y="444"/>
                  </a:lnTo>
                  <a:lnTo>
                    <a:pt x="198" y="450"/>
                  </a:lnTo>
                  <a:lnTo>
                    <a:pt x="198" y="396"/>
                  </a:lnTo>
                  <a:lnTo>
                    <a:pt x="192" y="366"/>
                  </a:lnTo>
                  <a:lnTo>
                    <a:pt x="186" y="366"/>
                  </a:lnTo>
                  <a:lnTo>
                    <a:pt x="186" y="348"/>
                  </a:lnTo>
                  <a:lnTo>
                    <a:pt x="192" y="336"/>
                  </a:lnTo>
                  <a:lnTo>
                    <a:pt x="198" y="330"/>
                  </a:lnTo>
                  <a:lnTo>
                    <a:pt x="354" y="330"/>
                  </a:lnTo>
                  <a:lnTo>
                    <a:pt x="378" y="318"/>
                  </a:lnTo>
                  <a:lnTo>
                    <a:pt x="396" y="324"/>
                  </a:lnTo>
                  <a:lnTo>
                    <a:pt x="414" y="324"/>
                  </a:lnTo>
                  <a:lnTo>
                    <a:pt x="438" y="330"/>
                  </a:lnTo>
                  <a:lnTo>
                    <a:pt x="456" y="330"/>
                  </a:lnTo>
                  <a:lnTo>
                    <a:pt x="462" y="318"/>
                  </a:lnTo>
                  <a:lnTo>
                    <a:pt x="474" y="318"/>
                  </a:lnTo>
                  <a:lnTo>
                    <a:pt x="480" y="306"/>
                  </a:lnTo>
                  <a:lnTo>
                    <a:pt x="498" y="288"/>
                  </a:lnTo>
                  <a:lnTo>
                    <a:pt x="528" y="288"/>
                  </a:lnTo>
                  <a:lnTo>
                    <a:pt x="534" y="294"/>
                  </a:lnTo>
                  <a:lnTo>
                    <a:pt x="534" y="282"/>
                  </a:lnTo>
                  <a:lnTo>
                    <a:pt x="540" y="282"/>
                  </a:lnTo>
                  <a:lnTo>
                    <a:pt x="546" y="276"/>
                  </a:lnTo>
                  <a:lnTo>
                    <a:pt x="558" y="276"/>
                  </a:lnTo>
                  <a:lnTo>
                    <a:pt x="564" y="258"/>
                  </a:lnTo>
                  <a:lnTo>
                    <a:pt x="570" y="252"/>
                  </a:lnTo>
                  <a:lnTo>
                    <a:pt x="564" y="252"/>
                  </a:lnTo>
                  <a:lnTo>
                    <a:pt x="540" y="216"/>
                  </a:lnTo>
                  <a:lnTo>
                    <a:pt x="564" y="210"/>
                  </a:lnTo>
                  <a:lnTo>
                    <a:pt x="558" y="198"/>
                  </a:lnTo>
                  <a:lnTo>
                    <a:pt x="546" y="186"/>
                  </a:lnTo>
                  <a:lnTo>
                    <a:pt x="534" y="186"/>
                  </a:lnTo>
                  <a:lnTo>
                    <a:pt x="522" y="198"/>
                  </a:lnTo>
                  <a:lnTo>
                    <a:pt x="504" y="198"/>
                  </a:lnTo>
                  <a:lnTo>
                    <a:pt x="498" y="186"/>
                  </a:lnTo>
                  <a:lnTo>
                    <a:pt x="486" y="180"/>
                  </a:lnTo>
                  <a:lnTo>
                    <a:pt x="462" y="156"/>
                  </a:lnTo>
                  <a:lnTo>
                    <a:pt x="462" y="150"/>
                  </a:lnTo>
                  <a:lnTo>
                    <a:pt x="480" y="132"/>
                  </a:lnTo>
                  <a:lnTo>
                    <a:pt x="468" y="132"/>
                  </a:lnTo>
                  <a:lnTo>
                    <a:pt x="468" y="114"/>
                  </a:lnTo>
                  <a:lnTo>
                    <a:pt x="444" y="114"/>
                  </a:lnTo>
                  <a:lnTo>
                    <a:pt x="432" y="108"/>
                  </a:lnTo>
                  <a:lnTo>
                    <a:pt x="420" y="84"/>
                  </a:lnTo>
                  <a:lnTo>
                    <a:pt x="420" y="60"/>
                  </a:lnTo>
                  <a:lnTo>
                    <a:pt x="414" y="48"/>
                  </a:lnTo>
                  <a:lnTo>
                    <a:pt x="414" y="12"/>
                  </a:lnTo>
                  <a:lnTo>
                    <a:pt x="390" y="0"/>
                  </a:lnTo>
                  <a:lnTo>
                    <a:pt x="342" y="0"/>
                  </a:lnTo>
                  <a:lnTo>
                    <a:pt x="324" y="18"/>
                  </a:lnTo>
                  <a:lnTo>
                    <a:pt x="300" y="18"/>
                  </a:lnTo>
                  <a:lnTo>
                    <a:pt x="282" y="42"/>
                  </a:lnTo>
                  <a:lnTo>
                    <a:pt x="258" y="42"/>
                  </a:lnTo>
                  <a:lnTo>
                    <a:pt x="258" y="60"/>
                  </a:lnTo>
                  <a:lnTo>
                    <a:pt x="252" y="66"/>
                  </a:lnTo>
                  <a:lnTo>
                    <a:pt x="252" y="72"/>
                  </a:lnTo>
                  <a:lnTo>
                    <a:pt x="240" y="72"/>
                  </a:lnTo>
                  <a:lnTo>
                    <a:pt x="228" y="60"/>
                  </a:lnTo>
                  <a:lnTo>
                    <a:pt x="222" y="60"/>
                  </a:lnTo>
                  <a:lnTo>
                    <a:pt x="216" y="66"/>
                  </a:lnTo>
                  <a:lnTo>
                    <a:pt x="210" y="78"/>
                  </a:lnTo>
                  <a:lnTo>
                    <a:pt x="198" y="84"/>
                  </a:lnTo>
                  <a:lnTo>
                    <a:pt x="192" y="96"/>
                  </a:lnTo>
                  <a:lnTo>
                    <a:pt x="186" y="102"/>
                  </a:lnTo>
                  <a:lnTo>
                    <a:pt x="186" y="108"/>
                  </a:lnTo>
                  <a:lnTo>
                    <a:pt x="168" y="108"/>
                  </a:lnTo>
                  <a:lnTo>
                    <a:pt x="168" y="144"/>
                  </a:lnTo>
                  <a:lnTo>
                    <a:pt x="144" y="150"/>
                  </a:lnTo>
                  <a:lnTo>
                    <a:pt x="114" y="120"/>
                  </a:lnTo>
                  <a:lnTo>
                    <a:pt x="96" y="150"/>
                  </a:lnTo>
                  <a:lnTo>
                    <a:pt x="102" y="156"/>
                  </a:lnTo>
                  <a:lnTo>
                    <a:pt x="102" y="186"/>
                  </a:lnTo>
                  <a:lnTo>
                    <a:pt x="84" y="186"/>
                  </a:lnTo>
                  <a:lnTo>
                    <a:pt x="84" y="216"/>
                  </a:lnTo>
                  <a:lnTo>
                    <a:pt x="78" y="222"/>
                  </a:lnTo>
                  <a:lnTo>
                    <a:pt x="72" y="222"/>
                  </a:lnTo>
                  <a:lnTo>
                    <a:pt x="78" y="228"/>
                  </a:lnTo>
                  <a:lnTo>
                    <a:pt x="78" y="240"/>
                  </a:lnTo>
                  <a:lnTo>
                    <a:pt x="42" y="240"/>
                  </a:lnTo>
                  <a:lnTo>
                    <a:pt x="36" y="246"/>
                  </a:lnTo>
                  <a:lnTo>
                    <a:pt x="30" y="246"/>
                  </a:lnTo>
                  <a:lnTo>
                    <a:pt x="12" y="258"/>
                  </a:lnTo>
                  <a:lnTo>
                    <a:pt x="36" y="288"/>
                  </a:lnTo>
                  <a:lnTo>
                    <a:pt x="24" y="312"/>
                  </a:lnTo>
                  <a:lnTo>
                    <a:pt x="0" y="31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58" name="Bulgaria" descr="© INSCALE GmbH, 05.05.2010&#10;http://www.presentationload.com/">
              <a:extLst>
                <a:ext uri="{FF2B5EF4-FFF2-40B4-BE49-F238E27FC236}">
                  <a16:creationId xmlns:a16="http://schemas.microsoft.com/office/drawing/2014/main" id="{74428FE7-F319-5779-F998-E98EAE1B6056}"/>
                </a:ext>
              </a:extLst>
            </p:cNvPr>
            <p:cNvSpPr>
              <a:spLocks/>
            </p:cNvSpPr>
            <p:nvPr/>
          </p:nvSpPr>
          <p:spPr bwMode="gray">
            <a:xfrm>
              <a:off x="4807587" y="1870997"/>
              <a:ext cx="149720" cy="85978"/>
            </a:xfrm>
            <a:custGeom>
              <a:avLst/>
              <a:gdLst>
                <a:gd name="T0" fmla="*/ 2147483647 w 396"/>
                <a:gd name="T1" fmla="*/ 2147483647 h 228"/>
                <a:gd name="T2" fmla="*/ 2147483647 w 396"/>
                <a:gd name="T3" fmla="*/ 2147483647 h 228"/>
                <a:gd name="T4" fmla="*/ 2147483647 w 396"/>
                <a:gd name="T5" fmla="*/ 2147483647 h 228"/>
                <a:gd name="T6" fmla="*/ 2147483647 w 396"/>
                <a:gd name="T7" fmla="*/ 2147483647 h 228"/>
                <a:gd name="T8" fmla="*/ 2147483647 w 396"/>
                <a:gd name="T9" fmla="*/ 2147483647 h 228"/>
                <a:gd name="T10" fmla="*/ 2147483647 w 396"/>
                <a:gd name="T11" fmla="*/ 2147483647 h 228"/>
                <a:gd name="T12" fmla="*/ 2147483647 w 396"/>
                <a:gd name="T13" fmla="*/ 2147483647 h 228"/>
                <a:gd name="T14" fmla="*/ 2147483647 w 396"/>
                <a:gd name="T15" fmla="*/ 0 h 228"/>
                <a:gd name="T16" fmla="*/ 2147483647 w 396"/>
                <a:gd name="T17" fmla="*/ 2147483647 h 228"/>
                <a:gd name="T18" fmla="*/ 2147483647 w 396"/>
                <a:gd name="T19" fmla="*/ 2147483647 h 228"/>
                <a:gd name="T20" fmla="*/ 2147483647 w 396"/>
                <a:gd name="T21" fmla="*/ 2147483647 h 228"/>
                <a:gd name="T22" fmla="*/ 2147483647 w 396"/>
                <a:gd name="T23" fmla="*/ 2147483647 h 228"/>
                <a:gd name="T24" fmla="*/ 2147483647 w 396"/>
                <a:gd name="T25" fmla="*/ 2147483647 h 228"/>
                <a:gd name="T26" fmla="*/ 2147483647 w 396"/>
                <a:gd name="T27" fmla="*/ 2147483647 h 228"/>
                <a:gd name="T28" fmla="*/ 2147483647 w 396"/>
                <a:gd name="T29" fmla="*/ 2147483647 h 228"/>
                <a:gd name="T30" fmla="*/ 2147483647 w 396"/>
                <a:gd name="T31" fmla="*/ 2147483647 h 228"/>
                <a:gd name="T32" fmla="*/ 2147483647 w 396"/>
                <a:gd name="T33" fmla="*/ 2147483647 h 228"/>
                <a:gd name="T34" fmla="*/ 2147483647 w 396"/>
                <a:gd name="T35" fmla="*/ 2147483647 h 228"/>
                <a:gd name="T36" fmla="*/ 2147483647 w 396"/>
                <a:gd name="T37" fmla="*/ 2147483647 h 228"/>
                <a:gd name="T38" fmla="*/ 2147483647 w 396"/>
                <a:gd name="T39" fmla="*/ 2147483647 h 228"/>
                <a:gd name="T40" fmla="*/ 2147483647 w 396"/>
                <a:gd name="T41" fmla="*/ 2147483647 h 228"/>
                <a:gd name="T42" fmla="*/ 2147483647 w 396"/>
                <a:gd name="T43" fmla="*/ 0 h 228"/>
                <a:gd name="T44" fmla="*/ 0 w 396"/>
                <a:gd name="T45" fmla="*/ 2147483647 h 228"/>
                <a:gd name="T46" fmla="*/ 2147483647 w 396"/>
                <a:gd name="T47" fmla="*/ 2147483647 h 228"/>
                <a:gd name="T48" fmla="*/ 2147483647 w 396"/>
                <a:gd name="T49" fmla="*/ 2147483647 h 228"/>
                <a:gd name="T50" fmla="*/ 2147483647 w 396"/>
                <a:gd name="T51" fmla="*/ 2147483647 h 228"/>
                <a:gd name="T52" fmla="*/ 2147483647 w 396"/>
                <a:gd name="T53" fmla="*/ 2147483647 h 228"/>
                <a:gd name="T54" fmla="*/ 2147483647 w 396"/>
                <a:gd name="T55" fmla="*/ 2147483647 h 228"/>
                <a:gd name="T56" fmla="*/ 0 w 396"/>
                <a:gd name="T57" fmla="*/ 2147483647 h 228"/>
                <a:gd name="T58" fmla="*/ 2147483647 w 396"/>
                <a:gd name="T59" fmla="*/ 2147483647 h 228"/>
                <a:gd name="T60" fmla="*/ 2147483647 w 396"/>
                <a:gd name="T61" fmla="*/ 2147483647 h 228"/>
                <a:gd name="T62" fmla="*/ 2147483647 w 396"/>
                <a:gd name="T63" fmla="*/ 2147483647 h 228"/>
                <a:gd name="T64" fmla="*/ 2147483647 w 396"/>
                <a:gd name="T65" fmla="*/ 2147483647 h 228"/>
                <a:gd name="T66" fmla="*/ 2147483647 w 396"/>
                <a:gd name="T67" fmla="*/ 2147483647 h 228"/>
                <a:gd name="T68" fmla="*/ 2147483647 w 396"/>
                <a:gd name="T69" fmla="*/ 2147483647 h 228"/>
                <a:gd name="T70" fmla="*/ 2147483647 w 396"/>
                <a:gd name="T71" fmla="*/ 2147483647 h 228"/>
                <a:gd name="T72" fmla="*/ 2147483647 w 396"/>
                <a:gd name="T73" fmla="*/ 2147483647 h 228"/>
                <a:gd name="T74" fmla="*/ 2147483647 w 396"/>
                <a:gd name="T75" fmla="*/ 2147483647 h 228"/>
                <a:gd name="T76" fmla="*/ 2147483647 w 396"/>
                <a:gd name="T77" fmla="*/ 2147483647 h 228"/>
                <a:gd name="T78" fmla="*/ 2147483647 w 396"/>
                <a:gd name="T79" fmla="*/ 2147483647 h 228"/>
                <a:gd name="T80" fmla="*/ 2147483647 w 396"/>
                <a:gd name="T81" fmla="*/ 2147483647 h 228"/>
                <a:gd name="T82" fmla="*/ 2147483647 w 396"/>
                <a:gd name="T83" fmla="*/ 2147483647 h 228"/>
                <a:gd name="T84" fmla="*/ 2147483647 w 396"/>
                <a:gd name="T85" fmla="*/ 2147483647 h 228"/>
                <a:gd name="T86" fmla="*/ 2147483647 w 396"/>
                <a:gd name="T87" fmla="*/ 2147483647 h 228"/>
                <a:gd name="T88" fmla="*/ 2147483647 w 396"/>
                <a:gd name="T89" fmla="*/ 2147483647 h 228"/>
                <a:gd name="T90" fmla="*/ 2147483647 w 396"/>
                <a:gd name="T91" fmla="*/ 2147483647 h 228"/>
                <a:gd name="T92" fmla="*/ 2147483647 w 396"/>
                <a:gd name="T93" fmla="*/ 2147483647 h 22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396"/>
                <a:gd name="T142" fmla="*/ 0 h 228"/>
                <a:gd name="T143" fmla="*/ 396 w 396"/>
                <a:gd name="T144" fmla="*/ 228 h 228"/>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396" h="228">
                  <a:moveTo>
                    <a:pt x="372" y="168"/>
                  </a:moveTo>
                  <a:lnTo>
                    <a:pt x="336" y="126"/>
                  </a:lnTo>
                  <a:lnTo>
                    <a:pt x="354" y="108"/>
                  </a:lnTo>
                  <a:lnTo>
                    <a:pt x="354" y="78"/>
                  </a:lnTo>
                  <a:lnTo>
                    <a:pt x="360" y="72"/>
                  </a:lnTo>
                  <a:lnTo>
                    <a:pt x="372" y="66"/>
                  </a:lnTo>
                  <a:lnTo>
                    <a:pt x="396" y="66"/>
                  </a:lnTo>
                  <a:lnTo>
                    <a:pt x="396" y="48"/>
                  </a:lnTo>
                  <a:lnTo>
                    <a:pt x="390" y="36"/>
                  </a:lnTo>
                  <a:lnTo>
                    <a:pt x="372" y="36"/>
                  </a:lnTo>
                  <a:lnTo>
                    <a:pt x="348" y="12"/>
                  </a:lnTo>
                  <a:lnTo>
                    <a:pt x="324" y="12"/>
                  </a:lnTo>
                  <a:lnTo>
                    <a:pt x="312" y="6"/>
                  </a:lnTo>
                  <a:lnTo>
                    <a:pt x="300" y="6"/>
                  </a:lnTo>
                  <a:lnTo>
                    <a:pt x="288" y="0"/>
                  </a:lnTo>
                  <a:lnTo>
                    <a:pt x="282" y="0"/>
                  </a:lnTo>
                  <a:lnTo>
                    <a:pt x="282" y="12"/>
                  </a:lnTo>
                  <a:lnTo>
                    <a:pt x="252" y="6"/>
                  </a:lnTo>
                  <a:lnTo>
                    <a:pt x="252" y="12"/>
                  </a:lnTo>
                  <a:lnTo>
                    <a:pt x="246" y="12"/>
                  </a:lnTo>
                  <a:lnTo>
                    <a:pt x="234" y="18"/>
                  </a:lnTo>
                  <a:lnTo>
                    <a:pt x="228" y="18"/>
                  </a:lnTo>
                  <a:lnTo>
                    <a:pt x="222" y="24"/>
                  </a:lnTo>
                  <a:lnTo>
                    <a:pt x="222" y="36"/>
                  </a:lnTo>
                  <a:lnTo>
                    <a:pt x="216" y="42"/>
                  </a:lnTo>
                  <a:lnTo>
                    <a:pt x="198" y="42"/>
                  </a:lnTo>
                  <a:lnTo>
                    <a:pt x="186" y="36"/>
                  </a:lnTo>
                  <a:lnTo>
                    <a:pt x="180" y="30"/>
                  </a:lnTo>
                  <a:lnTo>
                    <a:pt x="156" y="30"/>
                  </a:lnTo>
                  <a:lnTo>
                    <a:pt x="138" y="24"/>
                  </a:lnTo>
                  <a:lnTo>
                    <a:pt x="138" y="30"/>
                  </a:lnTo>
                  <a:lnTo>
                    <a:pt x="132" y="36"/>
                  </a:lnTo>
                  <a:lnTo>
                    <a:pt x="108" y="36"/>
                  </a:lnTo>
                  <a:lnTo>
                    <a:pt x="102" y="30"/>
                  </a:lnTo>
                  <a:lnTo>
                    <a:pt x="90" y="30"/>
                  </a:lnTo>
                  <a:lnTo>
                    <a:pt x="66" y="18"/>
                  </a:lnTo>
                  <a:lnTo>
                    <a:pt x="54" y="30"/>
                  </a:lnTo>
                  <a:lnTo>
                    <a:pt x="36" y="30"/>
                  </a:lnTo>
                  <a:lnTo>
                    <a:pt x="30" y="24"/>
                  </a:lnTo>
                  <a:lnTo>
                    <a:pt x="36" y="18"/>
                  </a:lnTo>
                  <a:lnTo>
                    <a:pt x="36" y="12"/>
                  </a:lnTo>
                  <a:lnTo>
                    <a:pt x="42" y="6"/>
                  </a:lnTo>
                  <a:lnTo>
                    <a:pt x="36" y="0"/>
                  </a:lnTo>
                  <a:lnTo>
                    <a:pt x="12" y="0"/>
                  </a:lnTo>
                  <a:lnTo>
                    <a:pt x="12" y="12"/>
                  </a:lnTo>
                  <a:lnTo>
                    <a:pt x="0" y="24"/>
                  </a:lnTo>
                  <a:lnTo>
                    <a:pt x="0" y="42"/>
                  </a:lnTo>
                  <a:lnTo>
                    <a:pt x="18" y="48"/>
                  </a:lnTo>
                  <a:lnTo>
                    <a:pt x="12" y="60"/>
                  </a:lnTo>
                  <a:lnTo>
                    <a:pt x="30" y="66"/>
                  </a:lnTo>
                  <a:lnTo>
                    <a:pt x="36" y="72"/>
                  </a:lnTo>
                  <a:lnTo>
                    <a:pt x="36" y="96"/>
                  </a:lnTo>
                  <a:lnTo>
                    <a:pt x="30" y="102"/>
                  </a:lnTo>
                  <a:lnTo>
                    <a:pt x="6" y="102"/>
                  </a:lnTo>
                  <a:lnTo>
                    <a:pt x="6" y="108"/>
                  </a:lnTo>
                  <a:lnTo>
                    <a:pt x="12" y="114"/>
                  </a:lnTo>
                  <a:lnTo>
                    <a:pt x="12" y="138"/>
                  </a:lnTo>
                  <a:lnTo>
                    <a:pt x="0" y="138"/>
                  </a:lnTo>
                  <a:lnTo>
                    <a:pt x="12" y="156"/>
                  </a:lnTo>
                  <a:lnTo>
                    <a:pt x="18" y="156"/>
                  </a:lnTo>
                  <a:lnTo>
                    <a:pt x="18" y="168"/>
                  </a:lnTo>
                  <a:lnTo>
                    <a:pt x="36" y="180"/>
                  </a:lnTo>
                  <a:lnTo>
                    <a:pt x="42" y="186"/>
                  </a:lnTo>
                  <a:lnTo>
                    <a:pt x="48" y="198"/>
                  </a:lnTo>
                  <a:lnTo>
                    <a:pt x="48" y="210"/>
                  </a:lnTo>
                  <a:lnTo>
                    <a:pt x="42" y="222"/>
                  </a:lnTo>
                  <a:lnTo>
                    <a:pt x="48" y="222"/>
                  </a:lnTo>
                  <a:lnTo>
                    <a:pt x="54" y="228"/>
                  </a:lnTo>
                  <a:lnTo>
                    <a:pt x="66" y="228"/>
                  </a:lnTo>
                  <a:lnTo>
                    <a:pt x="78" y="222"/>
                  </a:lnTo>
                  <a:lnTo>
                    <a:pt x="84" y="216"/>
                  </a:lnTo>
                  <a:lnTo>
                    <a:pt x="108" y="222"/>
                  </a:lnTo>
                  <a:lnTo>
                    <a:pt x="114" y="204"/>
                  </a:lnTo>
                  <a:lnTo>
                    <a:pt x="144" y="198"/>
                  </a:lnTo>
                  <a:lnTo>
                    <a:pt x="144" y="204"/>
                  </a:lnTo>
                  <a:lnTo>
                    <a:pt x="162" y="222"/>
                  </a:lnTo>
                  <a:lnTo>
                    <a:pt x="174" y="222"/>
                  </a:lnTo>
                  <a:lnTo>
                    <a:pt x="180" y="216"/>
                  </a:lnTo>
                  <a:lnTo>
                    <a:pt x="192" y="228"/>
                  </a:lnTo>
                  <a:lnTo>
                    <a:pt x="204" y="228"/>
                  </a:lnTo>
                  <a:lnTo>
                    <a:pt x="216" y="216"/>
                  </a:lnTo>
                  <a:lnTo>
                    <a:pt x="228" y="228"/>
                  </a:lnTo>
                  <a:lnTo>
                    <a:pt x="246" y="228"/>
                  </a:lnTo>
                  <a:lnTo>
                    <a:pt x="252" y="222"/>
                  </a:lnTo>
                  <a:lnTo>
                    <a:pt x="252" y="204"/>
                  </a:lnTo>
                  <a:lnTo>
                    <a:pt x="246" y="198"/>
                  </a:lnTo>
                  <a:lnTo>
                    <a:pt x="264" y="192"/>
                  </a:lnTo>
                  <a:lnTo>
                    <a:pt x="282" y="168"/>
                  </a:lnTo>
                  <a:lnTo>
                    <a:pt x="312" y="174"/>
                  </a:lnTo>
                  <a:lnTo>
                    <a:pt x="324" y="156"/>
                  </a:lnTo>
                  <a:lnTo>
                    <a:pt x="336" y="174"/>
                  </a:lnTo>
                  <a:lnTo>
                    <a:pt x="348" y="174"/>
                  </a:lnTo>
                  <a:lnTo>
                    <a:pt x="360" y="180"/>
                  </a:lnTo>
                  <a:lnTo>
                    <a:pt x="372" y="180"/>
                  </a:lnTo>
                  <a:lnTo>
                    <a:pt x="372" y="16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59" name="Brazil" descr="© INSCALE GmbH, 05.05.2010&#10;http://www.presentationload.com/">
              <a:extLst>
                <a:ext uri="{FF2B5EF4-FFF2-40B4-BE49-F238E27FC236}">
                  <a16:creationId xmlns:a16="http://schemas.microsoft.com/office/drawing/2014/main" id="{538C99A8-0E7D-C468-AE91-3B3798C379EF}"/>
                </a:ext>
              </a:extLst>
            </p:cNvPr>
            <p:cNvSpPr>
              <a:spLocks noEditPoints="1"/>
            </p:cNvSpPr>
            <p:nvPr/>
          </p:nvSpPr>
          <p:spPr bwMode="gray">
            <a:xfrm>
              <a:off x="2243083" y="3056900"/>
              <a:ext cx="1055450" cy="1193315"/>
            </a:xfrm>
            <a:custGeom>
              <a:avLst/>
              <a:gdLst>
                <a:gd name="T0" fmla="*/ 2147483647 w 2784"/>
                <a:gd name="T1" fmla="*/ 2147483647 h 3150"/>
                <a:gd name="T2" fmla="*/ 2147483647 w 2784"/>
                <a:gd name="T3" fmla="*/ 2147483647 h 3150"/>
                <a:gd name="T4" fmla="*/ 2147483647 w 2784"/>
                <a:gd name="T5" fmla="*/ 2147483647 h 3150"/>
                <a:gd name="T6" fmla="*/ 2147483647 w 2784"/>
                <a:gd name="T7" fmla="*/ 2147483647 h 3150"/>
                <a:gd name="T8" fmla="*/ 2147483647 w 2784"/>
                <a:gd name="T9" fmla="*/ 2147483647 h 3150"/>
                <a:gd name="T10" fmla="*/ 2147483647 w 2784"/>
                <a:gd name="T11" fmla="*/ 2147483647 h 3150"/>
                <a:gd name="T12" fmla="*/ 2147483647 w 2784"/>
                <a:gd name="T13" fmla="*/ 2147483647 h 3150"/>
                <a:gd name="T14" fmla="*/ 2147483647 w 2784"/>
                <a:gd name="T15" fmla="*/ 2147483647 h 3150"/>
                <a:gd name="T16" fmla="*/ 2147483647 w 2784"/>
                <a:gd name="T17" fmla="*/ 2147483647 h 3150"/>
                <a:gd name="T18" fmla="*/ 2147483647 w 2784"/>
                <a:gd name="T19" fmla="*/ 2147483647 h 3150"/>
                <a:gd name="T20" fmla="*/ 2147483647 w 2784"/>
                <a:gd name="T21" fmla="*/ 2147483647 h 3150"/>
                <a:gd name="T22" fmla="*/ 2147483647 w 2784"/>
                <a:gd name="T23" fmla="*/ 2147483647 h 3150"/>
                <a:gd name="T24" fmla="*/ 2147483647 w 2784"/>
                <a:gd name="T25" fmla="*/ 2147483647 h 3150"/>
                <a:gd name="T26" fmla="*/ 2147483647 w 2784"/>
                <a:gd name="T27" fmla="*/ 2147483647 h 3150"/>
                <a:gd name="T28" fmla="*/ 2147483647 w 2784"/>
                <a:gd name="T29" fmla="*/ 2147483647 h 3150"/>
                <a:gd name="T30" fmla="*/ 2147483647 w 2784"/>
                <a:gd name="T31" fmla="*/ 2147483647 h 3150"/>
                <a:gd name="T32" fmla="*/ 2147483647 w 2784"/>
                <a:gd name="T33" fmla="*/ 2147483647 h 3150"/>
                <a:gd name="T34" fmla="*/ 2147483647 w 2784"/>
                <a:gd name="T35" fmla="*/ 2147483647 h 3150"/>
                <a:gd name="T36" fmla="*/ 2147483647 w 2784"/>
                <a:gd name="T37" fmla="*/ 2147483647 h 3150"/>
                <a:gd name="T38" fmla="*/ 2147483647 w 2784"/>
                <a:gd name="T39" fmla="*/ 2147483647 h 3150"/>
                <a:gd name="T40" fmla="*/ 2147483647 w 2784"/>
                <a:gd name="T41" fmla="*/ 2147483647 h 3150"/>
                <a:gd name="T42" fmla="*/ 2147483647 w 2784"/>
                <a:gd name="T43" fmla="*/ 2147483647 h 3150"/>
                <a:gd name="T44" fmla="*/ 2147483647 w 2784"/>
                <a:gd name="T45" fmla="*/ 2147483647 h 3150"/>
                <a:gd name="T46" fmla="*/ 2147483647 w 2784"/>
                <a:gd name="T47" fmla="*/ 2147483647 h 3150"/>
                <a:gd name="T48" fmla="*/ 2147483647 w 2784"/>
                <a:gd name="T49" fmla="*/ 2147483647 h 3150"/>
                <a:gd name="T50" fmla="*/ 2147483647 w 2784"/>
                <a:gd name="T51" fmla="*/ 2147483647 h 3150"/>
                <a:gd name="T52" fmla="*/ 2147483647 w 2784"/>
                <a:gd name="T53" fmla="*/ 2147483647 h 3150"/>
                <a:gd name="T54" fmla="*/ 2147483647 w 2784"/>
                <a:gd name="T55" fmla="*/ 2147483647 h 3150"/>
                <a:gd name="T56" fmla="*/ 2147483647 w 2784"/>
                <a:gd name="T57" fmla="*/ 2147483647 h 3150"/>
                <a:gd name="T58" fmla="*/ 2147483647 w 2784"/>
                <a:gd name="T59" fmla="*/ 2147483647 h 3150"/>
                <a:gd name="T60" fmla="*/ 2147483647 w 2784"/>
                <a:gd name="T61" fmla="*/ 2147483647 h 3150"/>
                <a:gd name="T62" fmla="*/ 2147483647 w 2784"/>
                <a:gd name="T63" fmla="*/ 2147483647 h 3150"/>
                <a:gd name="T64" fmla="*/ 2147483647 w 2784"/>
                <a:gd name="T65" fmla="*/ 2147483647 h 3150"/>
                <a:gd name="T66" fmla="*/ 2147483647 w 2784"/>
                <a:gd name="T67" fmla="*/ 2147483647 h 3150"/>
                <a:gd name="T68" fmla="*/ 2147483647 w 2784"/>
                <a:gd name="T69" fmla="*/ 2147483647 h 3150"/>
                <a:gd name="T70" fmla="*/ 2147483647 w 2784"/>
                <a:gd name="T71" fmla="*/ 2147483647 h 3150"/>
                <a:gd name="T72" fmla="*/ 2147483647 w 2784"/>
                <a:gd name="T73" fmla="*/ 2147483647 h 3150"/>
                <a:gd name="T74" fmla="*/ 2147483647 w 2784"/>
                <a:gd name="T75" fmla="*/ 2147483647 h 3150"/>
                <a:gd name="T76" fmla="*/ 2147483647 w 2784"/>
                <a:gd name="T77" fmla="*/ 2147483647 h 3150"/>
                <a:gd name="T78" fmla="*/ 2147483647 w 2784"/>
                <a:gd name="T79" fmla="*/ 2147483647 h 3150"/>
                <a:gd name="T80" fmla="*/ 2147483647 w 2784"/>
                <a:gd name="T81" fmla="*/ 2147483647 h 3150"/>
                <a:gd name="T82" fmla="*/ 2147483647 w 2784"/>
                <a:gd name="T83" fmla="*/ 2147483647 h 3150"/>
                <a:gd name="T84" fmla="*/ 2147483647 w 2784"/>
                <a:gd name="T85" fmla="*/ 2147483647 h 3150"/>
                <a:gd name="T86" fmla="*/ 2147483647 w 2784"/>
                <a:gd name="T87" fmla="*/ 2147483647 h 3150"/>
                <a:gd name="T88" fmla="*/ 2147483647 w 2784"/>
                <a:gd name="T89" fmla="*/ 2147483647 h 3150"/>
                <a:gd name="T90" fmla="*/ 2147483647 w 2784"/>
                <a:gd name="T91" fmla="*/ 2147483647 h 3150"/>
                <a:gd name="T92" fmla="*/ 2147483647 w 2784"/>
                <a:gd name="T93" fmla="*/ 2147483647 h 3150"/>
                <a:gd name="T94" fmla="*/ 2147483647 w 2784"/>
                <a:gd name="T95" fmla="*/ 2147483647 h 3150"/>
                <a:gd name="T96" fmla="*/ 2147483647 w 2784"/>
                <a:gd name="T97" fmla="*/ 2147483647 h 3150"/>
                <a:gd name="T98" fmla="*/ 2147483647 w 2784"/>
                <a:gd name="T99" fmla="*/ 2147483647 h 3150"/>
                <a:gd name="T100" fmla="*/ 2147483647 w 2784"/>
                <a:gd name="T101" fmla="*/ 2147483647 h 3150"/>
                <a:gd name="T102" fmla="*/ 2147483647 w 2784"/>
                <a:gd name="T103" fmla="*/ 2147483647 h 3150"/>
                <a:gd name="T104" fmla="*/ 2147483647 w 2784"/>
                <a:gd name="T105" fmla="*/ 2147483647 h 3150"/>
                <a:gd name="T106" fmla="*/ 2147483647 w 2784"/>
                <a:gd name="T107" fmla="*/ 2147483647 h 3150"/>
                <a:gd name="T108" fmla="*/ 2147483647 w 2784"/>
                <a:gd name="T109" fmla="*/ 2147483647 h 3150"/>
                <a:gd name="T110" fmla="*/ 2147483647 w 2784"/>
                <a:gd name="T111" fmla="*/ 2147483647 h 3150"/>
                <a:gd name="T112" fmla="*/ 2147483647 w 2784"/>
                <a:gd name="T113" fmla="*/ 2147483647 h 3150"/>
                <a:gd name="T114" fmla="*/ 2147483647 w 2784"/>
                <a:gd name="T115" fmla="*/ 2147483647 h 3150"/>
                <a:gd name="T116" fmla="*/ 2147483647 w 2784"/>
                <a:gd name="T117" fmla="*/ 2147483647 h 3150"/>
                <a:gd name="T118" fmla="*/ 2147483647 w 2784"/>
                <a:gd name="T119" fmla="*/ 2147483647 h 31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84"/>
                <a:gd name="T181" fmla="*/ 0 h 3150"/>
                <a:gd name="T182" fmla="*/ 2784 w 2784"/>
                <a:gd name="T183" fmla="*/ 3150 h 31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84" h="3150">
                  <a:moveTo>
                    <a:pt x="1716" y="450"/>
                  </a:moveTo>
                  <a:lnTo>
                    <a:pt x="1710" y="450"/>
                  </a:lnTo>
                  <a:lnTo>
                    <a:pt x="1698" y="444"/>
                  </a:lnTo>
                  <a:lnTo>
                    <a:pt x="1680" y="444"/>
                  </a:lnTo>
                  <a:lnTo>
                    <a:pt x="1662" y="438"/>
                  </a:lnTo>
                  <a:lnTo>
                    <a:pt x="1650" y="438"/>
                  </a:lnTo>
                  <a:lnTo>
                    <a:pt x="1644" y="444"/>
                  </a:lnTo>
                  <a:lnTo>
                    <a:pt x="1644" y="450"/>
                  </a:lnTo>
                  <a:lnTo>
                    <a:pt x="1650" y="462"/>
                  </a:lnTo>
                  <a:lnTo>
                    <a:pt x="1650" y="468"/>
                  </a:lnTo>
                  <a:lnTo>
                    <a:pt x="1656" y="480"/>
                  </a:lnTo>
                  <a:lnTo>
                    <a:pt x="1638" y="480"/>
                  </a:lnTo>
                  <a:lnTo>
                    <a:pt x="1638" y="504"/>
                  </a:lnTo>
                  <a:lnTo>
                    <a:pt x="1656" y="516"/>
                  </a:lnTo>
                  <a:lnTo>
                    <a:pt x="1644" y="528"/>
                  </a:lnTo>
                  <a:lnTo>
                    <a:pt x="1644" y="540"/>
                  </a:lnTo>
                  <a:lnTo>
                    <a:pt x="1656" y="564"/>
                  </a:lnTo>
                  <a:lnTo>
                    <a:pt x="1668" y="570"/>
                  </a:lnTo>
                  <a:lnTo>
                    <a:pt x="1674" y="576"/>
                  </a:lnTo>
                  <a:lnTo>
                    <a:pt x="1686" y="576"/>
                  </a:lnTo>
                  <a:lnTo>
                    <a:pt x="1698" y="570"/>
                  </a:lnTo>
                  <a:lnTo>
                    <a:pt x="1710" y="570"/>
                  </a:lnTo>
                  <a:lnTo>
                    <a:pt x="1716" y="564"/>
                  </a:lnTo>
                  <a:lnTo>
                    <a:pt x="1716" y="558"/>
                  </a:lnTo>
                  <a:lnTo>
                    <a:pt x="1728" y="558"/>
                  </a:lnTo>
                  <a:lnTo>
                    <a:pt x="1740" y="552"/>
                  </a:lnTo>
                  <a:lnTo>
                    <a:pt x="1758" y="552"/>
                  </a:lnTo>
                  <a:lnTo>
                    <a:pt x="1770" y="546"/>
                  </a:lnTo>
                  <a:lnTo>
                    <a:pt x="1776" y="534"/>
                  </a:lnTo>
                  <a:lnTo>
                    <a:pt x="1788" y="492"/>
                  </a:lnTo>
                  <a:lnTo>
                    <a:pt x="1794" y="480"/>
                  </a:lnTo>
                  <a:lnTo>
                    <a:pt x="1794" y="474"/>
                  </a:lnTo>
                  <a:lnTo>
                    <a:pt x="1800" y="462"/>
                  </a:lnTo>
                  <a:lnTo>
                    <a:pt x="1800" y="444"/>
                  </a:lnTo>
                  <a:lnTo>
                    <a:pt x="1794" y="438"/>
                  </a:lnTo>
                  <a:lnTo>
                    <a:pt x="1752" y="438"/>
                  </a:lnTo>
                  <a:lnTo>
                    <a:pt x="1740" y="444"/>
                  </a:lnTo>
                  <a:lnTo>
                    <a:pt x="1734" y="444"/>
                  </a:lnTo>
                  <a:lnTo>
                    <a:pt x="1722" y="450"/>
                  </a:lnTo>
                  <a:lnTo>
                    <a:pt x="1716" y="450"/>
                  </a:lnTo>
                  <a:close/>
                  <a:moveTo>
                    <a:pt x="1716" y="438"/>
                  </a:moveTo>
                  <a:lnTo>
                    <a:pt x="1740" y="432"/>
                  </a:lnTo>
                  <a:lnTo>
                    <a:pt x="1722" y="414"/>
                  </a:lnTo>
                  <a:lnTo>
                    <a:pt x="1698" y="438"/>
                  </a:lnTo>
                  <a:lnTo>
                    <a:pt x="1716" y="438"/>
                  </a:lnTo>
                  <a:close/>
                  <a:moveTo>
                    <a:pt x="1686" y="408"/>
                  </a:moveTo>
                  <a:lnTo>
                    <a:pt x="1662" y="408"/>
                  </a:lnTo>
                  <a:lnTo>
                    <a:pt x="1662" y="426"/>
                  </a:lnTo>
                  <a:lnTo>
                    <a:pt x="1698" y="426"/>
                  </a:lnTo>
                  <a:lnTo>
                    <a:pt x="1716" y="402"/>
                  </a:lnTo>
                  <a:lnTo>
                    <a:pt x="1698" y="384"/>
                  </a:lnTo>
                  <a:lnTo>
                    <a:pt x="1686" y="408"/>
                  </a:lnTo>
                  <a:close/>
                  <a:moveTo>
                    <a:pt x="1572" y="492"/>
                  </a:moveTo>
                  <a:lnTo>
                    <a:pt x="1572" y="510"/>
                  </a:lnTo>
                  <a:lnTo>
                    <a:pt x="1554" y="546"/>
                  </a:lnTo>
                  <a:lnTo>
                    <a:pt x="1584" y="528"/>
                  </a:lnTo>
                  <a:lnTo>
                    <a:pt x="1590" y="516"/>
                  </a:lnTo>
                  <a:lnTo>
                    <a:pt x="1596" y="510"/>
                  </a:lnTo>
                  <a:lnTo>
                    <a:pt x="1608" y="486"/>
                  </a:lnTo>
                  <a:lnTo>
                    <a:pt x="1608" y="480"/>
                  </a:lnTo>
                  <a:lnTo>
                    <a:pt x="1602" y="474"/>
                  </a:lnTo>
                  <a:lnTo>
                    <a:pt x="1596" y="474"/>
                  </a:lnTo>
                  <a:lnTo>
                    <a:pt x="1584" y="480"/>
                  </a:lnTo>
                  <a:lnTo>
                    <a:pt x="1572" y="492"/>
                  </a:lnTo>
                  <a:close/>
                  <a:moveTo>
                    <a:pt x="1632" y="426"/>
                  </a:moveTo>
                  <a:lnTo>
                    <a:pt x="1608" y="450"/>
                  </a:lnTo>
                  <a:lnTo>
                    <a:pt x="1626" y="456"/>
                  </a:lnTo>
                  <a:lnTo>
                    <a:pt x="1644" y="432"/>
                  </a:lnTo>
                  <a:lnTo>
                    <a:pt x="1632" y="426"/>
                  </a:lnTo>
                  <a:close/>
                  <a:moveTo>
                    <a:pt x="2778" y="1002"/>
                  </a:moveTo>
                  <a:lnTo>
                    <a:pt x="2778" y="984"/>
                  </a:lnTo>
                  <a:lnTo>
                    <a:pt x="2772" y="972"/>
                  </a:lnTo>
                  <a:lnTo>
                    <a:pt x="2760" y="954"/>
                  </a:lnTo>
                  <a:lnTo>
                    <a:pt x="2754" y="936"/>
                  </a:lnTo>
                  <a:lnTo>
                    <a:pt x="2754" y="870"/>
                  </a:lnTo>
                  <a:lnTo>
                    <a:pt x="2724" y="840"/>
                  </a:lnTo>
                  <a:lnTo>
                    <a:pt x="2694" y="834"/>
                  </a:lnTo>
                  <a:lnTo>
                    <a:pt x="2646" y="840"/>
                  </a:lnTo>
                  <a:lnTo>
                    <a:pt x="2628" y="822"/>
                  </a:lnTo>
                  <a:lnTo>
                    <a:pt x="2610" y="822"/>
                  </a:lnTo>
                  <a:lnTo>
                    <a:pt x="2592" y="798"/>
                  </a:lnTo>
                  <a:lnTo>
                    <a:pt x="2568" y="798"/>
                  </a:lnTo>
                  <a:lnTo>
                    <a:pt x="2538" y="768"/>
                  </a:lnTo>
                  <a:lnTo>
                    <a:pt x="2526" y="750"/>
                  </a:lnTo>
                  <a:lnTo>
                    <a:pt x="2490" y="714"/>
                  </a:lnTo>
                  <a:lnTo>
                    <a:pt x="2418" y="666"/>
                  </a:lnTo>
                  <a:lnTo>
                    <a:pt x="2394" y="660"/>
                  </a:lnTo>
                  <a:lnTo>
                    <a:pt x="2316" y="660"/>
                  </a:lnTo>
                  <a:lnTo>
                    <a:pt x="2316" y="672"/>
                  </a:lnTo>
                  <a:lnTo>
                    <a:pt x="2310" y="672"/>
                  </a:lnTo>
                  <a:lnTo>
                    <a:pt x="2298" y="660"/>
                  </a:lnTo>
                  <a:lnTo>
                    <a:pt x="2286" y="654"/>
                  </a:lnTo>
                  <a:lnTo>
                    <a:pt x="2274" y="654"/>
                  </a:lnTo>
                  <a:lnTo>
                    <a:pt x="2262" y="648"/>
                  </a:lnTo>
                  <a:lnTo>
                    <a:pt x="2232" y="648"/>
                  </a:lnTo>
                  <a:lnTo>
                    <a:pt x="2226" y="642"/>
                  </a:lnTo>
                  <a:lnTo>
                    <a:pt x="2214" y="636"/>
                  </a:lnTo>
                  <a:lnTo>
                    <a:pt x="2196" y="630"/>
                  </a:lnTo>
                  <a:lnTo>
                    <a:pt x="2184" y="624"/>
                  </a:lnTo>
                  <a:lnTo>
                    <a:pt x="2166" y="618"/>
                  </a:lnTo>
                  <a:lnTo>
                    <a:pt x="2154" y="618"/>
                  </a:lnTo>
                  <a:lnTo>
                    <a:pt x="2142" y="624"/>
                  </a:lnTo>
                  <a:lnTo>
                    <a:pt x="2112" y="654"/>
                  </a:lnTo>
                  <a:lnTo>
                    <a:pt x="2106" y="666"/>
                  </a:lnTo>
                  <a:lnTo>
                    <a:pt x="2088" y="642"/>
                  </a:lnTo>
                  <a:lnTo>
                    <a:pt x="2088" y="678"/>
                  </a:lnTo>
                  <a:lnTo>
                    <a:pt x="2058" y="702"/>
                  </a:lnTo>
                  <a:lnTo>
                    <a:pt x="2076" y="636"/>
                  </a:lnTo>
                  <a:lnTo>
                    <a:pt x="2082" y="636"/>
                  </a:lnTo>
                  <a:lnTo>
                    <a:pt x="2094" y="624"/>
                  </a:lnTo>
                  <a:lnTo>
                    <a:pt x="2094" y="606"/>
                  </a:lnTo>
                  <a:lnTo>
                    <a:pt x="2088" y="600"/>
                  </a:lnTo>
                  <a:lnTo>
                    <a:pt x="2082" y="600"/>
                  </a:lnTo>
                  <a:lnTo>
                    <a:pt x="2064" y="618"/>
                  </a:lnTo>
                  <a:lnTo>
                    <a:pt x="2076" y="582"/>
                  </a:lnTo>
                  <a:lnTo>
                    <a:pt x="2070" y="582"/>
                  </a:lnTo>
                  <a:lnTo>
                    <a:pt x="2064" y="576"/>
                  </a:lnTo>
                  <a:lnTo>
                    <a:pt x="2064" y="570"/>
                  </a:lnTo>
                  <a:lnTo>
                    <a:pt x="2040" y="546"/>
                  </a:lnTo>
                  <a:lnTo>
                    <a:pt x="2034" y="546"/>
                  </a:lnTo>
                  <a:lnTo>
                    <a:pt x="2022" y="564"/>
                  </a:lnTo>
                  <a:lnTo>
                    <a:pt x="2016" y="552"/>
                  </a:lnTo>
                  <a:lnTo>
                    <a:pt x="2004" y="546"/>
                  </a:lnTo>
                  <a:lnTo>
                    <a:pt x="1998" y="534"/>
                  </a:lnTo>
                  <a:lnTo>
                    <a:pt x="1986" y="528"/>
                  </a:lnTo>
                  <a:lnTo>
                    <a:pt x="1980" y="522"/>
                  </a:lnTo>
                  <a:lnTo>
                    <a:pt x="1968" y="516"/>
                  </a:lnTo>
                  <a:lnTo>
                    <a:pt x="1944" y="516"/>
                  </a:lnTo>
                  <a:lnTo>
                    <a:pt x="1932" y="510"/>
                  </a:lnTo>
                  <a:lnTo>
                    <a:pt x="1926" y="510"/>
                  </a:lnTo>
                  <a:lnTo>
                    <a:pt x="1914" y="498"/>
                  </a:lnTo>
                  <a:lnTo>
                    <a:pt x="1902" y="492"/>
                  </a:lnTo>
                  <a:lnTo>
                    <a:pt x="1896" y="480"/>
                  </a:lnTo>
                  <a:lnTo>
                    <a:pt x="1884" y="474"/>
                  </a:lnTo>
                  <a:lnTo>
                    <a:pt x="1878" y="486"/>
                  </a:lnTo>
                  <a:lnTo>
                    <a:pt x="1824" y="486"/>
                  </a:lnTo>
                  <a:lnTo>
                    <a:pt x="1812" y="498"/>
                  </a:lnTo>
                  <a:lnTo>
                    <a:pt x="1806" y="510"/>
                  </a:lnTo>
                  <a:lnTo>
                    <a:pt x="1806" y="522"/>
                  </a:lnTo>
                  <a:lnTo>
                    <a:pt x="1800" y="528"/>
                  </a:lnTo>
                  <a:lnTo>
                    <a:pt x="1800" y="534"/>
                  </a:lnTo>
                  <a:lnTo>
                    <a:pt x="1812" y="552"/>
                  </a:lnTo>
                  <a:lnTo>
                    <a:pt x="1776" y="552"/>
                  </a:lnTo>
                  <a:lnTo>
                    <a:pt x="1770" y="564"/>
                  </a:lnTo>
                  <a:lnTo>
                    <a:pt x="1758" y="576"/>
                  </a:lnTo>
                  <a:lnTo>
                    <a:pt x="1752" y="588"/>
                  </a:lnTo>
                  <a:lnTo>
                    <a:pt x="1752" y="594"/>
                  </a:lnTo>
                  <a:lnTo>
                    <a:pt x="1746" y="600"/>
                  </a:lnTo>
                  <a:lnTo>
                    <a:pt x="1746" y="612"/>
                  </a:lnTo>
                  <a:lnTo>
                    <a:pt x="1740" y="624"/>
                  </a:lnTo>
                  <a:lnTo>
                    <a:pt x="1728" y="636"/>
                  </a:lnTo>
                  <a:lnTo>
                    <a:pt x="1722" y="636"/>
                  </a:lnTo>
                  <a:lnTo>
                    <a:pt x="1728" y="630"/>
                  </a:lnTo>
                  <a:lnTo>
                    <a:pt x="1728" y="618"/>
                  </a:lnTo>
                  <a:lnTo>
                    <a:pt x="1734" y="606"/>
                  </a:lnTo>
                  <a:lnTo>
                    <a:pt x="1734" y="600"/>
                  </a:lnTo>
                  <a:lnTo>
                    <a:pt x="1740" y="588"/>
                  </a:lnTo>
                  <a:lnTo>
                    <a:pt x="1740" y="582"/>
                  </a:lnTo>
                  <a:lnTo>
                    <a:pt x="1734" y="576"/>
                  </a:lnTo>
                  <a:lnTo>
                    <a:pt x="1728" y="576"/>
                  </a:lnTo>
                  <a:lnTo>
                    <a:pt x="1722" y="582"/>
                  </a:lnTo>
                  <a:lnTo>
                    <a:pt x="1716" y="582"/>
                  </a:lnTo>
                  <a:lnTo>
                    <a:pt x="1704" y="594"/>
                  </a:lnTo>
                  <a:lnTo>
                    <a:pt x="1692" y="588"/>
                  </a:lnTo>
                  <a:lnTo>
                    <a:pt x="1656" y="588"/>
                  </a:lnTo>
                  <a:lnTo>
                    <a:pt x="1644" y="582"/>
                  </a:lnTo>
                  <a:lnTo>
                    <a:pt x="1632" y="570"/>
                  </a:lnTo>
                  <a:lnTo>
                    <a:pt x="1632" y="522"/>
                  </a:lnTo>
                  <a:lnTo>
                    <a:pt x="1626" y="516"/>
                  </a:lnTo>
                  <a:lnTo>
                    <a:pt x="1626" y="504"/>
                  </a:lnTo>
                  <a:lnTo>
                    <a:pt x="1620" y="504"/>
                  </a:lnTo>
                  <a:lnTo>
                    <a:pt x="1614" y="510"/>
                  </a:lnTo>
                  <a:lnTo>
                    <a:pt x="1602" y="516"/>
                  </a:lnTo>
                  <a:lnTo>
                    <a:pt x="1596" y="522"/>
                  </a:lnTo>
                  <a:lnTo>
                    <a:pt x="1590" y="534"/>
                  </a:lnTo>
                  <a:lnTo>
                    <a:pt x="1584" y="540"/>
                  </a:lnTo>
                  <a:lnTo>
                    <a:pt x="1560" y="552"/>
                  </a:lnTo>
                  <a:lnTo>
                    <a:pt x="1554" y="558"/>
                  </a:lnTo>
                  <a:lnTo>
                    <a:pt x="1512" y="558"/>
                  </a:lnTo>
                  <a:lnTo>
                    <a:pt x="1500" y="552"/>
                  </a:lnTo>
                  <a:lnTo>
                    <a:pt x="1542" y="540"/>
                  </a:lnTo>
                  <a:lnTo>
                    <a:pt x="1548" y="528"/>
                  </a:lnTo>
                  <a:lnTo>
                    <a:pt x="1566" y="510"/>
                  </a:lnTo>
                  <a:lnTo>
                    <a:pt x="1566" y="492"/>
                  </a:lnTo>
                  <a:lnTo>
                    <a:pt x="1572" y="486"/>
                  </a:lnTo>
                  <a:lnTo>
                    <a:pt x="1590" y="450"/>
                  </a:lnTo>
                  <a:lnTo>
                    <a:pt x="1626" y="414"/>
                  </a:lnTo>
                  <a:lnTo>
                    <a:pt x="1638" y="408"/>
                  </a:lnTo>
                  <a:lnTo>
                    <a:pt x="1656" y="390"/>
                  </a:lnTo>
                  <a:lnTo>
                    <a:pt x="1656" y="378"/>
                  </a:lnTo>
                  <a:lnTo>
                    <a:pt x="1662" y="366"/>
                  </a:lnTo>
                  <a:lnTo>
                    <a:pt x="1674" y="354"/>
                  </a:lnTo>
                  <a:lnTo>
                    <a:pt x="1686" y="348"/>
                  </a:lnTo>
                  <a:lnTo>
                    <a:pt x="1692" y="342"/>
                  </a:lnTo>
                  <a:lnTo>
                    <a:pt x="1704" y="336"/>
                  </a:lnTo>
                  <a:lnTo>
                    <a:pt x="1680" y="330"/>
                  </a:lnTo>
                  <a:lnTo>
                    <a:pt x="1698" y="312"/>
                  </a:lnTo>
                  <a:lnTo>
                    <a:pt x="1698" y="294"/>
                  </a:lnTo>
                  <a:lnTo>
                    <a:pt x="1692" y="288"/>
                  </a:lnTo>
                  <a:lnTo>
                    <a:pt x="1680" y="282"/>
                  </a:lnTo>
                  <a:lnTo>
                    <a:pt x="1662" y="282"/>
                  </a:lnTo>
                  <a:lnTo>
                    <a:pt x="1650" y="276"/>
                  </a:lnTo>
                  <a:lnTo>
                    <a:pt x="1644" y="270"/>
                  </a:lnTo>
                  <a:lnTo>
                    <a:pt x="1638" y="252"/>
                  </a:lnTo>
                  <a:lnTo>
                    <a:pt x="1632" y="216"/>
                  </a:lnTo>
                  <a:lnTo>
                    <a:pt x="1626" y="168"/>
                  </a:lnTo>
                  <a:lnTo>
                    <a:pt x="1620" y="138"/>
                  </a:lnTo>
                  <a:lnTo>
                    <a:pt x="1614" y="114"/>
                  </a:lnTo>
                  <a:lnTo>
                    <a:pt x="1608" y="96"/>
                  </a:lnTo>
                  <a:lnTo>
                    <a:pt x="1602" y="84"/>
                  </a:lnTo>
                  <a:lnTo>
                    <a:pt x="1590" y="78"/>
                  </a:lnTo>
                  <a:lnTo>
                    <a:pt x="1584" y="78"/>
                  </a:lnTo>
                  <a:lnTo>
                    <a:pt x="1584" y="90"/>
                  </a:lnTo>
                  <a:lnTo>
                    <a:pt x="1590" y="96"/>
                  </a:lnTo>
                  <a:lnTo>
                    <a:pt x="1590" y="108"/>
                  </a:lnTo>
                  <a:lnTo>
                    <a:pt x="1572" y="108"/>
                  </a:lnTo>
                  <a:lnTo>
                    <a:pt x="1572" y="102"/>
                  </a:lnTo>
                  <a:lnTo>
                    <a:pt x="1566" y="108"/>
                  </a:lnTo>
                  <a:lnTo>
                    <a:pt x="1560" y="120"/>
                  </a:lnTo>
                  <a:lnTo>
                    <a:pt x="1560" y="126"/>
                  </a:lnTo>
                  <a:lnTo>
                    <a:pt x="1554" y="132"/>
                  </a:lnTo>
                  <a:lnTo>
                    <a:pt x="1548" y="144"/>
                  </a:lnTo>
                  <a:lnTo>
                    <a:pt x="1536" y="156"/>
                  </a:lnTo>
                  <a:lnTo>
                    <a:pt x="1518" y="192"/>
                  </a:lnTo>
                  <a:lnTo>
                    <a:pt x="1518" y="210"/>
                  </a:lnTo>
                  <a:lnTo>
                    <a:pt x="1494" y="246"/>
                  </a:lnTo>
                  <a:lnTo>
                    <a:pt x="1488" y="246"/>
                  </a:lnTo>
                  <a:lnTo>
                    <a:pt x="1482" y="252"/>
                  </a:lnTo>
                  <a:lnTo>
                    <a:pt x="1464" y="252"/>
                  </a:lnTo>
                  <a:lnTo>
                    <a:pt x="1452" y="240"/>
                  </a:lnTo>
                  <a:lnTo>
                    <a:pt x="1446" y="246"/>
                  </a:lnTo>
                  <a:lnTo>
                    <a:pt x="1434" y="246"/>
                  </a:lnTo>
                  <a:lnTo>
                    <a:pt x="1428" y="240"/>
                  </a:lnTo>
                  <a:lnTo>
                    <a:pt x="1416" y="240"/>
                  </a:lnTo>
                  <a:lnTo>
                    <a:pt x="1410" y="246"/>
                  </a:lnTo>
                  <a:lnTo>
                    <a:pt x="1410" y="252"/>
                  </a:lnTo>
                  <a:lnTo>
                    <a:pt x="1404" y="258"/>
                  </a:lnTo>
                  <a:lnTo>
                    <a:pt x="1380" y="258"/>
                  </a:lnTo>
                  <a:lnTo>
                    <a:pt x="1368" y="246"/>
                  </a:lnTo>
                  <a:lnTo>
                    <a:pt x="1368" y="240"/>
                  </a:lnTo>
                  <a:lnTo>
                    <a:pt x="1350" y="234"/>
                  </a:lnTo>
                  <a:lnTo>
                    <a:pt x="1344" y="228"/>
                  </a:lnTo>
                  <a:lnTo>
                    <a:pt x="1338" y="216"/>
                  </a:lnTo>
                  <a:lnTo>
                    <a:pt x="1332" y="216"/>
                  </a:lnTo>
                  <a:lnTo>
                    <a:pt x="1320" y="222"/>
                  </a:lnTo>
                  <a:lnTo>
                    <a:pt x="1314" y="228"/>
                  </a:lnTo>
                  <a:lnTo>
                    <a:pt x="1302" y="234"/>
                  </a:lnTo>
                  <a:lnTo>
                    <a:pt x="1278" y="234"/>
                  </a:lnTo>
                  <a:lnTo>
                    <a:pt x="1278" y="222"/>
                  </a:lnTo>
                  <a:lnTo>
                    <a:pt x="1272" y="222"/>
                  </a:lnTo>
                  <a:lnTo>
                    <a:pt x="1260" y="228"/>
                  </a:lnTo>
                  <a:lnTo>
                    <a:pt x="1260" y="252"/>
                  </a:lnTo>
                  <a:lnTo>
                    <a:pt x="1272" y="264"/>
                  </a:lnTo>
                  <a:lnTo>
                    <a:pt x="1272" y="270"/>
                  </a:lnTo>
                  <a:lnTo>
                    <a:pt x="1278" y="276"/>
                  </a:lnTo>
                  <a:lnTo>
                    <a:pt x="1272" y="282"/>
                  </a:lnTo>
                  <a:lnTo>
                    <a:pt x="1254" y="282"/>
                  </a:lnTo>
                  <a:lnTo>
                    <a:pt x="1230" y="270"/>
                  </a:lnTo>
                  <a:lnTo>
                    <a:pt x="1224" y="270"/>
                  </a:lnTo>
                  <a:lnTo>
                    <a:pt x="1212" y="264"/>
                  </a:lnTo>
                  <a:lnTo>
                    <a:pt x="1212" y="270"/>
                  </a:lnTo>
                  <a:lnTo>
                    <a:pt x="1206" y="276"/>
                  </a:lnTo>
                  <a:lnTo>
                    <a:pt x="1200" y="276"/>
                  </a:lnTo>
                  <a:lnTo>
                    <a:pt x="1188" y="264"/>
                  </a:lnTo>
                  <a:lnTo>
                    <a:pt x="1176" y="264"/>
                  </a:lnTo>
                  <a:lnTo>
                    <a:pt x="1158" y="282"/>
                  </a:lnTo>
                  <a:lnTo>
                    <a:pt x="1158" y="288"/>
                  </a:lnTo>
                  <a:lnTo>
                    <a:pt x="1128" y="288"/>
                  </a:lnTo>
                  <a:lnTo>
                    <a:pt x="1122" y="300"/>
                  </a:lnTo>
                  <a:lnTo>
                    <a:pt x="1104" y="300"/>
                  </a:lnTo>
                  <a:lnTo>
                    <a:pt x="1092" y="312"/>
                  </a:lnTo>
                  <a:lnTo>
                    <a:pt x="1092" y="324"/>
                  </a:lnTo>
                  <a:lnTo>
                    <a:pt x="1086" y="330"/>
                  </a:lnTo>
                  <a:lnTo>
                    <a:pt x="1050" y="330"/>
                  </a:lnTo>
                  <a:lnTo>
                    <a:pt x="1044" y="318"/>
                  </a:lnTo>
                  <a:lnTo>
                    <a:pt x="1032" y="318"/>
                  </a:lnTo>
                  <a:lnTo>
                    <a:pt x="1002" y="282"/>
                  </a:lnTo>
                  <a:lnTo>
                    <a:pt x="1002" y="252"/>
                  </a:lnTo>
                  <a:lnTo>
                    <a:pt x="978" y="228"/>
                  </a:lnTo>
                  <a:lnTo>
                    <a:pt x="972" y="216"/>
                  </a:lnTo>
                  <a:lnTo>
                    <a:pt x="972" y="210"/>
                  </a:lnTo>
                  <a:lnTo>
                    <a:pt x="978" y="198"/>
                  </a:lnTo>
                  <a:lnTo>
                    <a:pt x="978" y="192"/>
                  </a:lnTo>
                  <a:lnTo>
                    <a:pt x="984" y="180"/>
                  </a:lnTo>
                  <a:lnTo>
                    <a:pt x="996" y="138"/>
                  </a:lnTo>
                  <a:lnTo>
                    <a:pt x="1008" y="126"/>
                  </a:lnTo>
                  <a:lnTo>
                    <a:pt x="1014" y="114"/>
                  </a:lnTo>
                  <a:lnTo>
                    <a:pt x="1014" y="102"/>
                  </a:lnTo>
                  <a:lnTo>
                    <a:pt x="1008" y="102"/>
                  </a:lnTo>
                  <a:lnTo>
                    <a:pt x="1002" y="96"/>
                  </a:lnTo>
                  <a:lnTo>
                    <a:pt x="1002" y="66"/>
                  </a:lnTo>
                  <a:lnTo>
                    <a:pt x="996" y="66"/>
                  </a:lnTo>
                  <a:lnTo>
                    <a:pt x="984" y="72"/>
                  </a:lnTo>
                  <a:lnTo>
                    <a:pt x="978" y="72"/>
                  </a:lnTo>
                  <a:lnTo>
                    <a:pt x="972" y="66"/>
                  </a:lnTo>
                  <a:lnTo>
                    <a:pt x="972" y="60"/>
                  </a:lnTo>
                  <a:lnTo>
                    <a:pt x="978" y="54"/>
                  </a:lnTo>
                  <a:lnTo>
                    <a:pt x="984" y="42"/>
                  </a:lnTo>
                  <a:lnTo>
                    <a:pt x="984" y="24"/>
                  </a:lnTo>
                  <a:lnTo>
                    <a:pt x="978" y="12"/>
                  </a:lnTo>
                  <a:lnTo>
                    <a:pt x="966" y="0"/>
                  </a:lnTo>
                  <a:lnTo>
                    <a:pt x="960" y="12"/>
                  </a:lnTo>
                  <a:lnTo>
                    <a:pt x="936" y="6"/>
                  </a:lnTo>
                  <a:lnTo>
                    <a:pt x="936" y="42"/>
                  </a:lnTo>
                  <a:lnTo>
                    <a:pt x="930" y="48"/>
                  </a:lnTo>
                  <a:lnTo>
                    <a:pt x="918" y="48"/>
                  </a:lnTo>
                  <a:lnTo>
                    <a:pt x="918" y="60"/>
                  </a:lnTo>
                  <a:lnTo>
                    <a:pt x="894" y="60"/>
                  </a:lnTo>
                  <a:lnTo>
                    <a:pt x="882" y="66"/>
                  </a:lnTo>
                  <a:lnTo>
                    <a:pt x="858" y="90"/>
                  </a:lnTo>
                  <a:lnTo>
                    <a:pt x="846" y="96"/>
                  </a:lnTo>
                  <a:lnTo>
                    <a:pt x="828" y="96"/>
                  </a:lnTo>
                  <a:lnTo>
                    <a:pt x="822" y="90"/>
                  </a:lnTo>
                  <a:lnTo>
                    <a:pt x="804" y="90"/>
                  </a:lnTo>
                  <a:lnTo>
                    <a:pt x="798" y="96"/>
                  </a:lnTo>
                  <a:lnTo>
                    <a:pt x="798" y="108"/>
                  </a:lnTo>
                  <a:lnTo>
                    <a:pt x="792" y="120"/>
                  </a:lnTo>
                  <a:lnTo>
                    <a:pt x="792" y="138"/>
                  </a:lnTo>
                  <a:lnTo>
                    <a:pt x="786" y="144"/>
                  </a:lnTo>
                  <a:lnTo>
                    <a:pt x="774" y="138"/>
                  </a:lnTo>
                  <a:lnTo>
                    <a:pt x="762" y="126"/>
                  </a:lnTo>
                  <a:lnTo>
                    <a:pt x="756" y="114"/>
                  </a:lnTo>
                  <a:lnTo>
                    <a:pt x="750" y="108"/>
                  </a:lnTo>
                  <a:lnTo>
                    <a:pt x="738" y="108"/>
                  </a:lnTo>
                  <a:lnTo>
                    <a:pt x="732" y="114"/>
                  </a:lnTo>
                  <a:lnTo>
                    <a:pt x="720" y="108"/>
                  </a:lnTo>
                  <a:lnTo>
                    <a:pt x="708" y="114"/>
                  </a:lnTo>
                  <a:lnTo>
                    <a:pt x="696" y="114"/>
                  </a:lnTo>
                  <a:lnTo>
                    <a:pt x="696" y="96"/>
                  </a:lnTo>
                  <a:lnTo>
                    <a:pt x="690" y="90"/>
                  </a:lnTo>
                  <a:lnTo>
                    <a:pt x="648" y="90"/>
                  </a:lnTo>
                  <a:lnTo>
                    <a:pt x="648" y="84"/>
                  </a:lnTo>
                  <a:lnTo>
                    <a:pt x="642" y="78"/>
                  </a:lnTo>
                  <a:lnTo>
                    <a:pt x="642" y="108"/>
                  </a:lnTo>
                  <a:lnTo>
                    <a:pt x="660" y="126"/>
                  </a:lnTo>
                  <a:lnTo>
                    <a:pt x="672" y="132"/>
                  </a:lnTo>
                  <a:lnTo>
                    <a:pt x="678" y="138"/>
                  </a:lnTo>
                  <a:lnTo>
                    <a:pt x="678" y="168"/>
                  </a:lnTo>
                  <a:lnTo>
                    <a:pt x="672" y="174"/>
                  </a:lnTo>
                  <a:lnTo>
                    <a:pt x="684" y="186"/>
                  </a:lnTo>
                  <a:lnTo>
                    <a:pt x="690" y="198"/>
                  </a:lnTo>
                  <a:lnTo>
                    <a:pt x="690" y="228"/>
                  </a:lnTo>
                  <a:lnTo>
                    <a:pt x="738" y="234"/>
                  </a:lnTo>
                  <a:lnTo>
                    <a:pt x="744" y="240"/>
                  </a:lnTo>
                  <a:lnTo>
                    <a:pt x="744" y="246"/>
                  </a:lnTo>
                  <a:lnTo>
                    <a:pt x="738" y="258"/>
                  </a:lnTo>
                  <a:lnTo>
                    <a:pt x="732" y="264"/>
                  </a:lnTo>
                  <a:lnTo>
                    <a:pt x="690" y="264"/>
                  </a:lnTo>
                  <a:lnTo>
                    <a:pt x="690" y="294"/>
                  </a:lnTo>
                  <a:lnTo>
                    <a:pt x="684" y="306"/>
                  </a:lnTo>
                  <a:lnTo>
                    <a:pt x="648" y="324"/>
                  </a:lnTo>
                  <a:lnTo>
                    <a:pt x="642" y="330"/>
                  </a:lnTo>
                  <a:lnTo>
                    <a:pt x="624" y="330"/>
                  </a:lnTo>
                  <a:lnTo>
                    <a:pt x="612" y="342"/>
                  </a:lnTo>
                  <a:lnTo>
                    <a:pt x="600" y="366"/>
                  </a:lnTo>
                  <a:lnTo>
                    <a:pt x="588" y="378"/>
                  </a:lnTo>
                  <a:lnTo>
                    <a:pt x="582" y="378"/>
                  </a:lnTo>
                  <a:lnTo>
                    <a:pt x="582" y="354"/>
                  </a:lnTo>
                  <a:lnTo>
                    <a:pt x="576" y="348"/>
                  </a:lnTo>
                  <a:lnTo>
                    <a:pt x="570" y="354"/>
                  </a:lnTo>
                  <a:lnTo>
                    <a:pt x="558" y="360"/>
                  </a:lnTo>
                  <a:lnTo>
                    <a:pt x="552" y="366"/>
                  </a:lnTo>
                  <a:lnTo>
                    <a:pt x="540" y="372"/>
                  </a:lnTo>
                  <a:lnTo>
                    <a:pt x="534" y="372"/>
                  </a:lnTo>
                  <a:lnTo>
                    <a:pt x="522" y="366"/>
                  </a:lnTo>
                  <a:lnTo>
                    <a:pt x="516" y="366"/>
                  </a:lnTo>
                  <a:lnTo>
                    <a:pt x="504" y="354"/>
                  </a:lnTo>
                  <a:lnTo>
                    <a:pt x="504" y="348"/>
                  </a:lnTo>
                  <a:lnTo>
                    <a:pt x="498" y="336"/>
                  </a:lnTo>
                  <a:lnTo>
                    <a:pt x="492" y="330"/>
                  </a:lnTo>
                  <a:lnTo>
                    <a:pt x="468" y="330"/>
                  </a:lnTo>
                  <a:lnTo>
                    <a:pt x="468" y="300"/>
                  </a:lnTo>
                  <a:lnTo>
                    <a:pt x="462" y="288"/>
                  </a:lnTo>
                  <a:lnTo>
                    <a:pt x="462" y="276"/>
                  </a:lnTo>
                  <a:lnTo>
                    <a:pt x="456" y="270"/>
                  </a:lnTo>
                  <a:lnTo>
                    <a:pt x="456" y="258"/>
                  </a:lnTo>
                  <a:lnTo>
                    <a:pt x="450" y="258"/>
                  </a:lnTo>
                  <a:lnTo>
                    <a:pt x="420" y="288"/>
                  </a:lnTo>
                  <a:lnTo>
                    <a:pt x="396" y="264"/>
                  </a:lnTo>
                  <a:lnTo>
                    <a:pt x="390" y="264"/>
                  </a:lnTo>
                  <a:lnTo>
                    <a:pt x="384" y="270"/>
                  </a:lnTo>
                  <a:lnTo>
                    <a:pt x="384" y="288"/>
                  </a:lnTo>
                  <a:lnTo>
                    <a:pt x="318" y="294"/>
                  </a:lnTo>
                  <a:lnTo>
                    <a:pt x="306" y="282"/>
                  </a:lnTo>
                  <a:lnTo>
                    <a:pt x="288" y="282"/>
                  </a:lnTo>
                  <a:lnTo>
                    <a:pt x="282" y="288"/>
                  </a:lnTo>
                  <a:lnTo>
                    <a:pt x="276" y="300"/>
                  </a:lnTo>
                  <a:lnTo>
                    <a:pt x="276" y="312"/>
                  </a:lnTo>
                  <a:lnTo>
                    <a:pt x="282" y="324"/>
                  </a:lnTo>
                  <a:lnTo>
                    <a:pt x="282" y="336"/>
                  </a:lnTo>
                  <a:lnTo>
                    <a:pt x="306" y="348"/>
                  </a:lnTo>
                  <a:lnTo>
                    <a:pt x="318" y="342"/>
                  </a:lnTo>
                  <a:lnTo>
                    <a:pt x="330" y="354"/>
                  </a:lnTo>
                  <a:lnTo>
                    <a:pt x="330" y="360"/>
                  </a:lnTo>
                  <a:lnTo>
                    <a:pt x="336" y="366"/>
                  </a:lnTo>
                  <a:lnTo>
                    <a:pt x="336" y="372"/>
                  </a:lnTo>
                  <a:lnTo>
                    <a:pt x="330" y="378"/>
                  </a:lnTo>
                  <a:lnTo>
                    <a:pt x="300" y="378"/>
                  </a:lnTo>
                  <a:lnTo>
                    <a:pt x="294" y="372"/>
                  </a:lnTo>
                  <a:lnTo>
                    <a:pt x="264" y="378"/>
                  </a:lnTo>
                  <a:lnTo>
                    <a:pt x="258" y="444"/>
                  </a:lnTo>
                  <a:lnTo>
                    <a:pt x="264" y="444"/>
                  </a:lnTo>
                  <a:lnTo>
                    <a:pt x="276" y="456"/>
                  </a:lnTo>
                  <a:lnTo>
                    <a:pt x="288" y="462"/>
                  </a:lnTo>
                  <a:lnTo>
                    <a:pt x="294" y="468"/>
                  </a:lnTo>
                  <a:lnTo>
                    <a:pt x="294" y="492"/>
                  </a:lnTo>
                  <a:lnTo>
                    <a:pt x="300" y="498"/>
                  </a:lnTo>
                  <a:lnTo>
                    <a:pt x="300" y="504"/>
                  </a:lnTo>
                  <a:lnTo>
                    <a:pt x="312" y="516"/>
                  </a:lnTo>
                  <a:lnTo>
                    <a:pt x="318" y="528"/>
                  </a:lnTo>
                  <a:lnTo>
                    <a:pt x="318" y="540"/>
                  </a:lnTo>
                  <a:lnTo>
                    <a:pt x="312" y="552"/>
                  </a:lnTo>
                  <a:lnTo>
                    <a:pt x="300" y="564"/>
                  </a:lnTo>
                  <a:lnTo>
                    <a:pt x="306" y="612"/>
                  </a:lnTo>
                  <a:lnTo>
                    <a:pt x="288" y="660"/>
                  </a:lnTo>
                  <a:lnTo>
                    <a:pt x="282" y="732"/>
                  </a:lnTo>
                  <a:lnTo>
                    <a:pt x="282" y="762"/>
                  </a:lnTo>
                  <a:lnTo>
                    <a:pt x="276" y="774"/>
                  </a:lnTo>
                  <a:lnTo>
                    <a:pt x="270" y="780"/>
                  </a:lnTo>
                  <a:lnTo>
                    <a:pt x="252" y="780"/>
                  </a:lnTo>
                  <a:lnTo>
                    <a:pt x="252" y="774"/>
                  </a:lnTo>
                  <a:lnTo>
                    <a:pt x="240" y="762"/>
                  </a:lnTo>
                  <a:lnTo>
                    <a:pt x="222" y="762"/>
                  </a:lnTo>
                  <a:lnTo>
                    <a:pt x="216" y="768"/>
                  </a:lnTo>
                  <a:lnTo>
                    <a:pt x="210" y="780"/>
                  </a:lnTo>
                  <a:lnTo>
                    <a:pt x="204" y="786"/>
                  </a:lnTo>
                  <a:lnTo>
                    <a:pt x="174" y="780"/>
                  </a:lnTo>
                  <a:lnTo>
                    <a:pt x="168" y="792"/>
                  </a:lnTo>
                  <a:lnTo>
                    <a:pt x="138" y="792"/>
                  </a:lnTo>
                  <a:lnTo>
                    <a:pt x="126" y="798"/>
                  </a:lnTo>
                  <a:lnTo>
                    <a:pt x="120" y="804"/>
                  </a:lnTo>
                  <a:lnTo>
                    <a:pt x="108" y="810"/>
                  </a:lnTo>
                  <a:lnTo>
                    <a:pt x="96" y="822"/>
                  </a:lnTo>
                  <a:lnTo>
                    <a:pt x="96" y="828"/>
                  </a:lnTo>
                  <a:lnTo>
                    <a:pt x="90" y="834"/>
                  </a:lnTo>
                  <a:lnTo>
                    <a:pt x="90" y="840"/>
                  </a:lnTo>
                  <a:lnTo>
                    <a:pt x="66" y="840"/>
                  </a:lnTo>
                  <a:lnTo>
                    <a:pt x="66" y="894"/>
                  </a:lnTo>
                  <a:lnTo>
                    <a:pt x="48" y="912"/>
                  </a:lnTo>
                  <a:lnTo>
                    <a:pt x="48" y="924"/>
                  </a:lnTo>
                  <a:lnTo>
                    <a:pt x="54" y="930"/>
                  </a:lnTo>
                  <a:lnTo>
                    <a:pt x="54" y="948"/>
                  </a:lnTo>
                  <a:lnTo>
                    <a:pt x="60" y="954"/>
                  </a:lnTo>
                  <a:lnTo>
                    <a:pt x="54" y="954"/>
                  </a:lnTo>
                  <a:lnTo>
                    <a:pt x="48" y="948"/>
                  </a:lnTo>
                  <a:lnTo>
                    <a:pt x="18" y="978"/>
                  </a:lnTo>
                  <a:lnTo>
                    <a:pt x="12" y="990"/>
                  </a:lnTo>
                  <a:lnTo>
                    <a:pt x="12" y="1014"/>
                  </a:lnTo>
                  <a:lnTo>
                    <a:pt x="18" y="1020"/>
                  </a:lnTo>
                  <a:lnTo>
                    <a:pt x="6" y="1026"/>
                  </a:lnTo>
                  <a:lnTo>
                    <a:pt x="0" y="1032"/>
                  </a:lnTo>
                  <a:lnTo>
                    <a:pt x="0" y="1044"/>
                  </a:lnTo>
                  <a:lnTo>
                    <a:pt x="6" y="1050"/>
                  </a:lnTo>
                  <a:lnTo>
                    <a:pt x="18" y="1056"/>
                  </a:lnTo>
                  <a:lnTo>
                    <a:pt x="24" y="1080"/>
                  </a:lnTo>
                  <a:lnTo>
                    <a:pt x="24" y="1086"/>
                  </a:lnTo>
                  <a:lnTo>
                    <a:pt x="30" y="1092"/>
                  </a:lnTo>
                  <a:lnTo>
                    <a:pt x="42" y="1116"/>
                  </a:lnTo>
                  <a:lnTo>
                    <a:pt x="54" y="1128"/>
                  </a:lnTo>
                  <a:lnTo>
                    <a:pt x="66" y="1134"/>
                  </a:lnTo>
                  <a:lnTo>
                    <a:pt x="90" y="1158"/>
                  </a:lnTo>
                  <a:lnTo>
                    <a:pt x="84" y="1164"/>
                  </a:lnTo>
                  <a:lnTo>
                    <a:pt x="78" y="1176"/>
                  </a:lnTo>
                  <a:lnTo>
                    <a:pt x="66" y="1182"/>
                  </a:lnTo>
                  <a:lnTo>
                    <a:pt x="60" y="1188"/>
                  </a:lnTo>
                  <a:lnTo>
                    <a:pt x="102" y="1188"/>
                  </a:lnTo>
                  <a:lnTo>
                    <a:pt x="114" y="1194"/>
                  </a:lnTo>
                  <a:lnTo>
                    <a:pt x="120" y="1194"/>
                  </a:lnTo>
                  <a:lnTo>
                    <a:pt x="126" y="1200"/>
                  </a:lnTo>
                  <a:lnTo>
                    <a:pt x="126" y="1212"/>
                  </a:lnTo>
                  <a:lnTo>
                    <a:pt x="132" y="1224"/>
                  </a:lnTo>
                  <a:lnTo>
                    <a:pt x="138" y="1230"/>
                  </a:lnTo>
                  <a:lnTo>
                    <a:pt x="138" y="1236"/>
                  </a:lnTo>
                  <a:lnTo>
                    <a:pt x="198" y="1230"/>
                  </a:lnTo>
                  <a:lnTo>
                    <a:pt x="252" y="1182"/>
                  </a:lnTo>
                  <a:lnTo>
                    <a:pt x="252" y="1194"/>
                  </a:lnTo>
                  <a:lnTo>
                    <a:pt x="258" y="1206"/>
                  </a:lnTo>
                  <a:lnTo>
                    <a:pt x="258" y="1224"/>
                  </a:lnTo>
                  <a:lnTo>
                    <a:pt x="252" y="1230"/>
                  </a:lnTo>
                  <a:lnTo>
                    <a:pt x="252" y="1242"/>
                  </a:lnTo>
                  <a:lnTo>
                    <a:pt x="246" y="1254"/>
                  </a:lnTo>
                  <a:lnTo>
                    <a:pt x="246" y="1266"/>
                  </a:lnTo>
                  <a:lnTo>
                    <a:pt x="252" y="1284"/>
                  </a:lnTo>
                  <a:lnTo>
                    <a:pt x="252" y="1314"/>
                  </a:lnTo>
                  <a:lnTo>
                    <a:pt x="264" y="1308"/>
                  </a:lnTo>
                  <a:lnTo>
                    <a:pt x="264" y="1314"/>
                  </a:lnTo>
                  <a:lnTo>
                    <a:pt x="270" y="1320"/>
                  </a:lnTo>
                  <a:lnTo>
                    <a:pt x="282" y="1320"/>
                  </a:lnTo>
                  <a:lnTo>
                    <a:pt x="282" y="1314"/>
                  </a:lnTo>
                  <a:lnTo>
                    <a:pt x="288" y="1314"/>
                  </a:lnTo>
                  <a:lnTo>
                    <a:pt x="294" y="1308"/>
                  </a:lnTo>
                  <a:lnTo>
                    <a:pt x="324" y="1308"/>
                  </a:lnTo>
                  <a:lnTo>
                    <a:pt x="336" y="1314"/>
                  </a:lnTo>
                  <a:lnTo>
                    <a:pt x="366" y="1314"/>
                  </a:lnTo>
                  <a:lnTo>
                    <a:pt x="372" y="1320"/>
                  </a:lnTo>
                  <a:lnTo>
                    <a:pt x="372" y="1326"/>
                  </a:lnTo>
                  <a:lnTo>
                    <a:pt x="390" y="1326"/>
                  </a:lnTo>
                  <a:lnTo>
                    <a:pt x="414" y="1314"/>
                  </a:lnTo>
                  <a:lnTo>
                    <a:pt x="420" y="1308"/>
                  </a:lnTo>
                  <a:lnTo>
                    <a:pt x="432" y="1290"/>
                  </a:lnTo>
                  <a:lnTo>
                    <a:pt x="468" y="1290"/>
                  </a:lnTo>
                  <a:lnTo>
                    <a:pt x="474" y="1260"/>
                  </a:lnTo>
                  <a:lnTo>
                    <a:pt x="510" y="1260"/>
                  </a:lnTo>
                  <a:lnTo>
                    <a:pt x="510" y="1254"/>
                  </a:lnTo>
                  <a:lnTo>
                    <a:pt x="516" y="1248"/>
                  </a:lnTo>
                  <a:lnTo>
                    <a:pt x="522" y="1236"/>
                  </a:lnTo>
                  <a:lnTo>
                    <a:pt x="528" y="1230"/>
                  </a:lnTo>
                  <a:lnTo>
                    <a:pt x="540" y="1224"/>
                  </a:lnTo>
                  <a:lnTo>
                    <a:pt x="576" y="1224"/>
                  </a:lnTo>
                  <a:lnTo>
                    <a:pt x="588" y="1212"/>
                  </a:lnTo>
                  <a:lnTo>
                    <a:pt x="600" y="1224"/>
                  </a:lnTo>
                  <a:lnTo>
                    <a:pt x="606" y="1224"/>
                  </a:lnTo>
                  <a:lnTo>
                    <a:pt x="606" y="1218"/>
                  </a:lnTo>
                  <a:lnTo>
                    <a:pt x="618" y="1212"/>
                  </a:lnTo>
                  <a:lnTo>
                    <a:pt x="630" y="1212"/>
                  </a:lnTo>
                  <a:lnTo>
                    <a:pt x="630" y="1242"/>
                  </a:lnTo>
                  <a:lnTo>
                    <a:pt x="624" y="1248"/>
                  </a:lnTo>
                  <a:lnTo>
                    <a:pt x="624" y="1254"/>
                  </a:lnTo>
                  <a:lnTo>
                    <a:pt x="618" y="1260"/>
                  </a:lnTo>
                  <a:lnTo>
                    <a:pt x="618" y="1290"/>
                  </a:lnTo>
                  <a:lnTo>
                    <a:pt x="624" y="1296"/>
                  </a:lnTo>
                  <a:lnTo>
                    <a:pt x="630" y="1308"/>
                  </a:lnTo>
                  <a:lnTo>
                    <a:pt x="630" y="1326"/>
                  </a:lnTo>
                  <a:lnTo>
                    <a:pt x="624" y="1332"/>
                  </a:lnTo>
                  <a:lnTo>
                    <a:pt x="624" y="1344"/>
                  </a:lnTo>
                  <a:lnTo>
                    <a:pt x="636" y="1356"/>
                  </a:lnTo>
                  <a:lnTo>
                    <a:pt x="648" y="1362"/>
                  </a:lnTo>
                  <a:lnTo>
                    <a:pt x="654" y="1368"/>
                  </a:lnTo>
                  <a:lnTo>
                    <a:pt x="660" y="1398"/>
                  </a:lnTo>
                  <a:lnTo>
                    <a:pt x="684" y="1398"/>
                  </a:lnTo>
                  <a:lnTo>
                    <a:pt x="690" y="1404"/>
                  </a:lnTo>
                  <a:lnTo>
                    <a:pt x="690" y="1410"/>
                  </a:lnTo>
                  <a:lnTo>
                    <a:pt x="696" y="1422"/>
                  </a:lnTo>
                  <a:lnTo>
                    <a:pt x="696" y="1428"/>
                  </a:lnTo>
                  <a:lnTo>
                    <a:pt x="702" y="1434"/>
                  </a:lnTo>
                  <a:lnTo>
                    <a:pt x="714" y="1440"/>
                  </a:lnTo>
                  <a:lnTo>
                    <a:pt x="744" y="1440"/>
                  </a:lnTo>
                  <a:lnTo>
                    <a:pt x="750" y="1434"/>
                  </a:lnTo>
                  <a:lnTo>
                    <a:pt x="756" y="1446"/>
                  </a:lnTo>
                  <a:lnTo>
                    <a:pt x="768" y="1452"/>
                  </a:lnTo>
                  <a:lnTo>
                    <a:pt x="780" y="1452"/>
                  </a:lnTo>
                  <a:lnTo>
                    <a:pt x="786" y="1446"/>
                  </a:lnTo>
                  <a:lnTo>
                    <a:pt x="798" y="1446"/>
                  </a:lnTo>
                  <a:lnTo>
                    <a:pt x="798" y="1452"/>
                  </a:lnTo>
                  <a:lnTo>
                    <a:pt x="804" y="1464"/>
                  </a:lnTo>
                  <a:lnTo>
                    <a:pt x="816" y="1470"/>
                  </a:lnTo>
                  <a:lnTo>
                    <a:pt x="828" y="1482"/>
                  </a:lnTo>
                  <a:lnTo>
                    <a:pt x="840" y="1488"/>
                  </a:lnTo>
                  <a:lnTo>
                    <a:pt x="864" y="1488"/>
                  </a:lnTo>
                  <a:lnTo>
                    <a:pt x="864" y="1494"/>
                  </a:lnTo>
                  <a:lnTo>
                    <a:pt x="876" y="1506"/>
                  </a:lnTo>
                  <a:lnTo>
                    <a:pt x="888" y="1512"/>
                  </a:lnTo>
                  <a:lnTo>
                    <a:pt x="894" y="1518"/>
                  </a:lnTo>
                  <a:lnTo>
                    <a:pt x="954" y="1518"/>
                  </a:lnTo>
                  <a:lnTo>
                    <a:pt x="978" y="1530"/>
                  </a:lnTo>
                  <a:lnTo>
                    <a:pt x="984" y="1542"/>
                  </a:lnTo>
                  <a:lnTo>
                    <a:pt x="990" y="1548"/>
                  </a:lnTo>
                  <a:lnTo>
                    <a:pt x="990" y="1578"/>
                  </a:lnTo>
                  <a:lnTo>
                    <a:pt x="996" y="1590"/>
                  </a:lnTo>
                  <a:lnTo>
                    <a:pt x="1002" y="1596"/>
                  </a:lnTo>
                  <a:lnTo>
                    <a:pt x="1008" y="1608"/>
                  </a:lnTo>
                  <a:lnTo>
                    <a:pt x="1008" y="1638"/>
                  </a:lnTo>
                  <a:lnTo>
                    <a:pt x="990" y="1638"/>
                  </a:lnTo>
                  <a:lnTo>
                    <a:pt x="990" y="1644"/>
                  </a:lnTo>
                  <a:lnTo>
                    <a:pt x="996" y="1650"/>
                  </a:lnTo>
                  <a:lnTo>
                    <a:pt x="1002" y="1662"/>
                  </a:lnTo>
                  <a:lnTo>
                    <a:pt x="1014" y="1668"/>
                  </a:lnTo>
                  <a:lnTo>
                    <a:pt x="1020" y="1674"/>
                  </a:lnTo>
                  <a:lnTo>
                    <a:pt x="1014" y="1686"/>
                  </a:lnTo>
                  <a:lnTo>
                    <a:pt x="1014" y="1728"/>
                  </a:lnTo>
                  <a:lnTo>
                    <a:pt x="1020" y="1734"/>
                  </a:lnTo>
                  <a:lnTo>
                    <a:pt x="1050" y="1740"/>
                  </a:lnTo>
                  <a:lnTo>
                    <a:pt x="1098" y="1746"/>
                  </a:lnTo>
                  <a:lnTo>
                    <a:pt x="1158" y="1746"/>
                  </a:lnTo>
                  <a:lnTo>
                    <a:pt x="1158" y="1752"/>
                  </a:lnTo>
                  <a:lnTo>
                    <a:pt x="1152" y="1758"/>
                  </a:lnTo>
                  <a:lnTo>
                    <a:pt x="1152" y="1770"/>
                  </a:lnTo>
                  <a:lnTo>
                    <a:pt x="1146" y="1788"/>
                  </a:lnTo>
                  <a:lnTo>
                    <a:pt x="1146" y="1800"/>
                  </a:lnTo>
                  <a:lnTo>
                    <a:pt x="1152" y="1812"/>
                  </a:lnTo>
                  <a:lnTo>
                    <a:pt x="1164" y="1818"/>
                  </a:lnTo>
                  <a:lnTo>
                    <a:pt x="1170" y="1824"/>
                  </a:lnTo>
                  <a:lnTo>
                    <a:pt x="1194" y="1836"/>
                  </a:lnTo>
                  <a:lnTo>
                    <a:pt x="1206" y="1848"/>
                  </a:lnTo>
                  <a:lnTo>
                    <a:pt x="1212" y="1860"/>
                  </a:lnTo>
                  <a:lnTo>
                    <a:pt x="1224" y="1896"/>
                  </a:lnTo>
                  <a:lnTo>
                    <a:pt x="1224" y="1908"/>
                  </a:lnTo>
                  <a:lnTo>
                    <a:pt x="1218" y="1920"/>
                  </a:lnTo>
                  <a:lnTo>
                    <a:pt x="1218" y="1944"/>
                  </a:lnTo>
                  <a:lnTo>
                    <a:pt x="1212" y="1950"/>
                  </a:lnTo>
                  <a:lnTo>
                    <a:pt x="1212" y="1956"/>
                  </a:lnTo>
                  <a:lnTo>
                    <a:pt x="1218" y="1968"/>
                  </a:lnTo>
                  <a:lnTo>
                    <a:pt x="1212" y="1980"/>
                  </a:lnTo>
                  <a:lnTo>
                    <a:pt x="1206" y="1986"/>
                  </a:lnTo>
                  <a:lnTo>
                    <a:pt x="1200" y="1998"/>
                  </a:lnTo>
                  <a:lnTo>
                    <a:pt x="1200" y="2022"/>
                  </a:lnTo>
                  <a:lnTo>
                    <a:pt x="1206" y="2028"/>
                  </a:lnTo>
                  <a:lnTo>
                    <a:pt x="1218" y="2034"/>
                  </a:lnTo>
                  <a:lnTo>
                    <a:pt x="1212" y="2040"/>
                  </a:lnTo>
                  <a:lnTo>
                    <a:pt x="1200" y="2046"/>
                  </a:lnTo>
                  <a:lnTo>
                    <a:pt x="1194" y="2052"/>
                  </a:lnTo>
                  <a:lnTo>
                    <a:pt x="1194" y="2064"/>
                  </a:lnTo>
                  <a:lnTo>
                    <a:pt x="1200" y="2070"/>
                  </a:lnTo>
                  <a:lnTo>
                    <a:pt x="1212" y="2076"/>
                  </a:lnTo>
                  <a:lnTo>
                    <a:pt x="1212" y="2112"/>
                  </a:lnTo>
                  <a:lnTo>
                    <a:pt x="1224" y="2112"/>
                  </a:lnTo>
                  <a:lnTo>
                    <a:pt x="1224" y="2130"/>
                  </a:lnTo>
                  <a:lnTo>
                    <a:pt x="1218" y="2142"/>
                  </a:lnTo>
                  <a:lnTo>
                    <a:pt x="1218" y="2184"/>
                  </a:lnTo>
                  <a:lnTo>
                    <a:pt x="1224" y="2196"/>
                  </a:lnTo>
                  <a:lnTo>
                    <a:pt x="1230" y="2202"/>
                  </a:lnTo>
                  <a:lnTo>
                    <a:pt x="1266" y="2214"/>
                  </a:lnTo>
                  <a:lnTo>
                    <a:pt x="1308" y="2220"/>
                  </a:lnTo>
                  <a:lnTo>
                    <a:pt x="1380" y="2220"/>
                  </a:lnTo>
                  <a:lnTo>
                    <a:pt x="1392" y="2226"/>
                  </a:lnTo>
                  <a:lnTo>
                    <a:pt x="1398" y="2232"/>
                  </a:lnTo>
                  <a:lnTo>
                    <a:pt x="1398" y="2256"/>
                  </a:lnTo>
                  <a:lnTo>
                    <a:pt x="1404" y="2274"/>
                  </a:lnTo>
                  <a:lnTo>
                    <a:pt x="1404" y="2298"/>
                  </a:lnTo>
                  <a:lnTo>
                    <a:pt x="1410" y="2316"/>
                  </a:lnTo>
                  <a:lnTo>
                    <a:pt x="1410" y="2334"/>
                  </a:lnTo>
                  <a:lnTo>
                    <a:pt x="1422" y="2358"/>
                  </a:lnTo>
                  <a:lnTo>
                    <a:pt x="1434" y="2364"/>
                  </a:lnTo>
                  <a:lnTo>
                    <a:pt x="1446" y="2364"/>
                  </a:lnTo>
                  <a:lnTo>
                    <a:pt x="1464" y="2346"/>
                  </a:lnTo>
                  <a:lnTo>
                    <a:pt x="1476" y="2346"/>
                  </a:lnTo>
                  <a:lnTo>
                    <a:pt x="1488" y="2352"/>
                  </a:lnTo>
                  <a:lnTo>
                    <a:pt x="1500" y="2364"/>
                  </a:lnTo>
                  <a:lnTo>
                    <a:pt x="1506" y="2376"/>
                  </a:lnTo>
                  <a:lnTo>
                    <a:pt x="1506" y="2394"/>
                  </a:lnTo>
                  <a:lnTo>
                    <a:pt x="1500" y="2412"/>
                  </a:lnTo>
                  <a:lnTo>
                    <a:pt x="1500" y="2442"/>
                  </a:lnTo>
                  <a:lnTo>
                    <a:pt x="1494" y="2448"/>
                  </a:lnTo>
                  <a:lnTo>
                    <a:pt x="1494" y="2454"/>
                  </a:lnTo>
                  <a:lnTo>
                    <a:pt x="1488" y="2466"/>
                  </a:lnTo>
                  <a:lnTo>
                    <a:pt x="1488" y="2478"/>
                  </a:lnTo>
                  <a:lnTo>
                    <a:pt x="1494" y="2496"/>
                  </a:lnTo>
                  <a:lnTo>
                    <a:pt x="1506" y="2490"/>
                  </a:lnTo>
                  <a:lnTo>
                    <a:pt x="1512" y="2484"/>
                  </a:lnTo>
                  <a:lnTo>
                    <a:pt x="1530" y="2484"/>
                  </a:lnTo>
                  <a:lnTo>
                    <a:pt x="1536" y="2490"/>
                  </a:lnTo>
                  <a:lnTo>
                    <a:pt x="1548" y="2514"/>
                  </a:lnTo>
                  <a:lnTo>
                    <a:pt x="1548" y="2526"/>
                  </a:lnTo>
                  <a:lnTo>
                    <a:pt x="1554" y="2526"/>
                  </a:lnTo>
                  <a:lnTo>
                    <a:pt x="1560" y="2532"/>
                  </a:lnTo>
                  <a:lnTo>
                    <a:pt x="1560" y="2562"/>
                  </a:lnTo>
                  <a:lnTo>
                    <a:pt x="1566" y="2580"/>
                  </a:lnTo>
                  <a:lnTo>
                    <a:pt x="1566" y="2616"/>
                  </a:lnTo>
                  <a:lnTo>
                    <a:pt x="1512" y="2634"/>
                  </a:lnTo>
                  <a:lnTo>
                    <a:pt x="1506" y="2640"/>
                  </a:lnTo>
                  <a:lnTo>
                    <a:pt x="1500" y="2652"/>
                  </a:lnTo>
                  <a:lnTo>
                    <a:pt x="1500" y="2670"/>
                  </a:lnTo>
                  <a:lnTo>
                    <a:pt x="1464" y="2670"/>
                  </a:lnTo>
                  <a:lnTo>
                    <a:pt x="1464" y="2688"/>
                  </a:lnTo>
                  <a:lnTo>
                    <a:pt x="1458" y="2694"/>
                  </a:lnTo>
                  <a:lnTo>
                    <a:pt x="1452" y="2718"/>
                  </a:lnTo>
                  <a:lnTo>
                    <a:pt x="1428" y="2724"/>
                  </a:lnTo>
                  <a:lnTo>
                    <a:pt x="1428" y="2736"/>
                  </a:lnTo>
                  <a:lnTo>
                    <a:pt x="1422" y="2748"/>
                  </a:lnTo>
                  <a:lnTo>
                    <a:pt x="1422" y="2760"/>
                  </a:lnTo>
                  <a:lnTo>
                    <a:pt x="1404" y="2778"/>
                  </a:lnTo>
                  <a:lnTo>
                    <a:pt x="1392" y="2778"/>
                  </a:lnTo>
                  <a:lnTo>
                    <a:pt x="1392" y="2802"/>
                  </a:lnTo>
                  <a:lnTo>
                    <a:pt x="1386" y="2808"/>
                  </a:lnTo>
                  <a:lnTo>
                    <a:pt x="1380" y="2820"/>
                  </a:lnTo>
                  <a:lnTo>
                    <a:pt x="1374" y="2826"/>
                  </a:lnTo>
                  <a:lnTo>
                    <a:pt x="1356" y="2826"/>
                  </a:lnTo>
                  <a:lnTo>
                    <a:pt x="1350" y="2832"/>
                  </a:lnTo>
                  <a:lnTo>
                    <a:pt x="1350" y="2844"/>
                  </a:lnTo>
                  <a:lnTo>
                    <a:pt x="1344" y="2856"/>
                  </a:lnTo>
                  <a:lnTo>
                    <a:pt x="1344" y="2868"/>
                  </a:lnTo>
                  <a:lnTo>
                    <a:pt x="1368" y="2868"/>
                  </a:lnTo>
                  <a:lnTo>
                    <a:pt x="1374" y="2862"/>
                  </a:lnTo>
                  <a:lnTo>
                    <a:pt x="1386" y="2856"/>
                  </a:lnTo>
                  <a:lnTo>
                    <a:pt x="1398" y="2856"/>
                  </a:lnTo>
                  <a:lnTo>
                    <a:pt x="1404" y="2862"/>
                  </a:lnTo>
                  <a:lnTo>
                    <a:pt x="1428" y="2874"/>
                  </a:lnTo>
                  <a:lnTo>
                    <a:pt x="1434" y="2886"/>
                  </a:lnTo>
                  <a:lnTo>
                    <a:pt x="1446" y="2892"/>
                  </a:lnTo>
                  <a:lnTo>
                    <a:pt x="1452" y="2898"/>
                  </a:lnTo>
                  <a:lnTo>
                    <a:pt x="1458" y="2910"/>
                  </a:lnTo>
                  <a:lnTo>
                    <a:pt x="1470" y="2922"/>
                  </a:lnTo>
                  <a:lnTo>
                    <a:pt x="1470" y="2934"/>
                  </a:lnTo>
                  <a:lnTo>
                    <a:pt x="1482" y="2934"/>
                  </a:lnTo>
                  <a:lnTo>
                    <a:pt x="1482" y="2928"/>
                  </a:lnTo>
                  <a:lnTo>
                    <a:pt x="1494" y="2916"/>
                  </a:lnTo>
                  <a:lnTo>
                    <a:pt x="1500" y="2916"/>
                  </a:lnTo>
                  <a:lnTo>
                    <a:pt x="1512" y="2922"/>
                  </a:lnTo>
                  <a:lnTo>
                    <a:pt x="1518" y="2934"/>
                  </a:lnTo>
                  <a:lnTo>
                    <a:pt x="1536" y="2952"/>
                  </a:lnTo>
                  <a:lnTo>
                    <a:pt x="1554" y="2952"/>
                  </a:lnTo>
                  <a:lnTo>
                    <a:pt x="1572" y="2970"/>
                  </a:lnTo>
                  <a:lnTo>
                    <a:pt x="1578" y="2970"/>
                  </a:lnTo>
                  <a:lnTo>
                    <a:pt x="1578" y="2982"/>
                  </a:lnTo>
                  <a:lnTo>
                    <a:pt x="1584" y="2988"/>
                  </a:lnTo>
                  <a:lnTo>
                    <a:pt x="1596" y="2994"/>
                  </a:lnTo>
                  <a:lnTo>
                    <a:pt x="1614" y="3000"/>
                  </a:lnTo>
                  <a:lnTo>
                    <a:pt x="1626" y="3000"/>
                  </a:lnTo>
                  <a:lnTo>
                    <a:pt x="1632" y="3012"/>
                  </a:lnTo>
                  <a:lnTo>
                    <a:pt x="1638" y="3018"/>
                  </a:lnTo>
                  <a:lnTo>
                    <a:pt x="1644" y="3030"/>
                  </a:lnTo>
                  <a:lnTo>
                    <a:pt x="1662" y="3048"/>
                  </a:lnTo>
                  <a:lnTo>
                    <a:pt x="1668" y="3048"/>
                  </a:lnTo>
                  <a:lnTo>
                    <a:pt x="1680" y="3054"/>
                  </a:lnTo>
                  <a:lnTo>
                    <a:pt x="1686" y="3054"/>
                  </a:lnTo>
                  <a:lnTo>
                    <a:pt x="1686" y="3066"/>
                  </a:lnTo>
                  <a:lnTo>
                    <a:pt x="1674" y="3090"/>
                  </a:lnTo>
                  <a:lnTo>
                    <a:pt x="1668" y="3096"/>
                  </a:lnTo>
                  <a:lnTo>
                    <a:pt x="1668" y="3120"/>
                  </a:lnTo>
                  <a:lnTo>
                    <a:pt x="1674" y="3120"/>
                  </a:lnTo>
                  <a:lnTo>
                    <a:pt x="1674" y="3150"/>
                  </a:lnTo>
                  <a:lnTo>
                    <a:pt x="1692" y="3150"/>
                  </a:lnTo>
                  <a:lnTo>
                    <a:pt x="1692" y="3144"/>
                  </a:lnTo>
                  <a:lnTo>
                    <a:pt x="1698" y="3132"/>
                  </a:lnTo>
                  <a:lnTo>
                    <a:pt x="1710" y="3126"/>
                  </a:lnTo>
                  <a:lnTo>
                    <a:pt x="1716" y="3114"/>
                  </a:lnTo>
                  <a:lnTo>
                    <a:pt x="1728" y="3102"/>
                  </a:lnTo>
                  <a:lnTo>
                    <a:pt x="1734" y="3090"/>
                  </a:lnTo>
                  <a:lnTo>
                    <a:pt x="1734" y="3060"/>
                  </a:lnTo>
                  <a:lnTo>
                    <a:pt x="1728" y="3054"/>
                  </a:lnTo>
                  <a:lnTo>
                    <a:pt x="1728" y="3048"/>
                  </a:lnTo>
                  <a:lnTo>
                    <a:pt x="1746" y="3018"/>
                  </a:lnTo>
                  <a:lnTo>
                    <a:pt x="1734" y="3012"/>
                  </a:lnTo>
                  <a:lnTo>
                    <a:pt x="1728" y="3000"/>
                  </a:lnTo>
                  <a:lnTo>
                    <a:pt x="1728" y="2988"/>
                  </a:lnTo>
                  <a:lnTo>
                    <a:pt x="1740" y="2976"/>
                  </a:lnTo>
                  <a:lnTo>
                    <a:pt x="1746" y="2976"/>
                  </a:lnTo>
                  <a:lnTo>
                    <a:pt x="1746" y="2952"/>
                  </a:lnTo>
                  <a:lnTo>
                    <a:pt x="1764" y="2952"/>
                  </a:lnTo>
                  <a:lnTo>
                    <a:pt x="1776" y="2940"/>
                  </a:lnTo>
                  <a:lnTo>
                    <a:pt x="1776" y="2904"/>
                  </a:lnTo>
                  <a:lnTo>
                    <a:pt x="1782" y="2898"/>
                  </a:lnTo>
                  <a:lnTo>
                    <a:pt x="1788" y="2886"/>
                  </a:lnTo>
                  <a:lnTo>
                    <a:pt x="1800" y="2874"/>
                  </a:lnTo>
                  <a:lnTo>
                    <a:pt x="1812" y="2868"/>
                  </a:lnTo>
                  <a:lnTo>
                    <a:pt x="1818" y="2862"/>
                  </a:lnTo>
                  <a:lnTo>
                    <a:pt x="1824" y="2862"/>
                  </a:lnTo>
                  <a:lnTo>
                    <a:pt x="1824" y="2898"/>
                  </a:lnTo>
                  <a:lnTo>
                    <a:pt x="1818" y="2904"/>
                  </a:lnTo>
                  <a:lnTo>
                    <a:pt x="1818" y="2910"/>
                  </a:lnTo>
                  <a:lnTo>
                    <a:pt x="1812" y="2916"/>
                  </a:lnTo>
                  <a:lnTo>
                    <a:pt x="1812" y="2934"/>
                  </a:lnTo>
                  <a:lnTo>
                    <a:pt x="1800" y="2940"/>
                  </a:lnTo>
                  <a:lnTo>
                    <a:pt x="1800" y="2952"/>
                  </a:lnTo>
                  <a:lnTo>
                    <a:pt x="1776" y="2982"/>
                  </a:lnTo>
                  <a:lnTo>
                    <a:pt x="1746" y="3006"/>
                  </a:lnTo>
                  <a:lnTo>
                    <a:pt x="1752" y="3012"/>
                  </a:lnTo>
                  <a:lnTo>
                    <a:pt x="1770" y="3012"/>
                  </a:lnTo>
                  <a:lnTo>
                    <a:pt x="1770" y="2994"/>
                  </a:lnTo>
                  <a:lnTo>
                    <a:pt x="1776" y="2988"/>
                  </a:lnTo>
                  <a:lnTo>
                    <a:pt x="1788" y="2988"/>
                  </a:lnTo>
                  <a:lnTo>
                    <a:pt x="1794" y="2982"/>
                  </a:lnTo>
                  <a:lnTo>
                    <a:pt x="1800" y="2982"/>
                  </a:lnTo>
                  <a:lnTo>
                    <a:pt x="1812" y="2964"/>
                  </a:lnTo>
                  <a:lnTo>
                    <a:pt x="1824" y="2940"/>
                  </a:lnTo>
                  <a:lnTo>
                    <a:pt x="1848" y="2880"/>
                  </a:lnTo>
                  <a:lnTo>
                    <a:pt x="1860" y="2832"/>
                  </a:lnTo>
                  <a:lnTo>
                    <a:pt x="1872" y="2808"/>
                  </a:lnTo>
                  <a:lnTo>
                    <a:pt x="1878" y="2790"/>
                  </a:lnTo>
                  <a:lnTo>
                    <a:pt x="1884" y="2778"/>
                  </a:lnTo>
                  <a:lnTo>
                    <a:pt x="1896" y="2772"/>
                  </a:lnTo>
                  <a:lnTo>
                    <a:pt x="1902" y="2760"/>
                  </a:lnTo>
                  <a:lnTo>
                    <a:pt x="1926" y="2736"/>
                  </a:lnTo>
                  <a:lnTo>
                    <a:pt x="1926" y="2724"/>
                  </a:lnTo>
                  <a:lnTo>
                    <a:pt x="1920" y="2718"/>
                  </a:lnTo>
                  <a:lnTo>
                    <a:pt x="1938" y="2706"/>
                  </a:lnTo>
                  <a:lnTo>
                    <a:pt x="1932" y="2670"/>
                  </a:lnTo>
                  <a:lnTo>
                    <a:pt x="1938" y="2646"/>
                  </a:lnTo>
                  <a:lnTo>
                    <a:pt x="1926" y="2640"/>
                  </a:lnTo>
                  <a:lnTo>
                    <a:pt x="1932" y="2634"/>
                  </a:lnTo>
                  <a:lnTo>
                    <a:pt x="1938" y="2622"/>
                  </a:lnTo>
                  <a:lnTo>
                    <a:pt x="1938" y="2610"/>
                  </a:lnTo>
                  <a:lnTo>
                    <a:pt x="1932" y="2604"/>
                  </a:lnTo>
                  <a:lnTo>
                    <a:pt x="1920" y="2598"/>
                  </a:lnTo>
                  <a:lnTo>
                    <a:pt x="1914" y="2592"/>
                  </a:lnTo>
                  <a:lnTo>
                    <a:pt x="1914" y="2556"/>
                  </a:lnTo>
                  <a:lnTo>
                    <a:pt x="1896" y="2544"/>
                  </a:lnTo>
                  <a:lnTo>
                    <a:pt x="1920" y="2544"/>
                  </a:lnTo>
                  <a:lnTo>
                    <a:pt x="1914" y="2520"/>
                  </a:lnTo>
                  <a:lnTo>
                    <a:pt x="1902" y="2508"/>
                  </a:lnTo>
                  <a:lnTo>
                    <a:pt x="1908" y="2508"/>
                  </a:lnTo>
                  <a:lnTo>
                    <a:pt x="1920" y="2502"/>
                  </a:lnTo>
                  <a:lnTo>
                    <a:pt x="1920" y="2490"/>
                  </a:lnTo>
                  <a:lnTo>
                    <a:pt x="1914" y="2490"/>
                  </a:lnTo>
                  <a:lnTo>
                    <a:pt x="1902" y="2484"/>
                  </a:lnTo>
                  <a:lnTo>
                    <a:pt x="1896" y="2478"/>
                  </a:lnTo>
                  <a:lnTo>
                    <a:pt x="1920" y="2460"/>
                  </a:lnTo>
                  <a:lnTo>
                    <a:pt x="1932" y="2472"/>
                  </a:lnTo>
                  <a:lnTo>
                    <a:pt x="1944" y="2478"/>
                  </a:lnTo>
                  <a:lnTo>
                    <a:pt x="1950" y="2478"/>
                  </a:lnTo>
                  <a:lnTo>
                    <a:pt x="1950" y="2448"/>
                  </a:lnTo>
                  <a:lnTo>
                    <a:pt x="1962" y="2424"/>
                  </a:lnTo>
                  <a:lnTo>
                    <a:pt x="1974" y="2418"/>
                  </a:lnTo>
                  <a:lnTo>
                    <a:pt x="1980" y="2418"/>
                  </a:lnTo>
                  <a:lnTo>
                    <a:pt x="2004" y="2406"/>
                  </a:lnTo>
                  <a:lnTo>
                    <a:pt x="2010" y="2394"/>
                  </a:lnTo>
                  <a:lnTo>
                    <a:pt x="2010" y="2382"/>
                  </a:lnTo>
                  <a:lnTo>
                    <a:pt x="2016" y="2376"/>
                  </a:lnTo>
                  <a:lnTo>
                    <a:pt x="2028" y="2376"/>
                  </a:lnTo>
                  <a:lnTo>
                    <a:pt x="2034" y="2370"/>
                  </a:lnTo>
                  <a:lnTo>
                    <a:pt x="2046" y="2370"/>
                  </a:lnTo>
                  <a:lnTo>
                    <a:pt x="2046" y="2358"/>
                  </a:lnTo>
                  <a:lnTo>
                    <a:pt x="2070" y="2358"/>
                  </a:lnTo>
                  <a:lnTo>
                    <a:pt x="2070" y="2340"/>
                  </a:lnTo>
                  <a:lnTo>
                    <a:pt x="2118" y="2340"/>
                  </a:lnTo>
                  <a:lnTo>
                    <a:pt x="2124" y="2358"/>
                  </a:lnTo>
                  <a:lnTo>
                    <a:pt x="2136" y="2352"/>
                  </a:lnTo>
                  <a:lnTo>
                    <a:pt x="2118" y="2334"/>
                  </a:lnTo>
                  <a:lnTo>
                    <a:pt x="2136" y="2316"/>
                  </a:lnTo>
                  <a:lnTo>
                    <a:pt x="2142" y="2316"/>
                  </a:lnTo>
                  <a:lnTo>
                    <a:pt x="2154" y="2310"/>
                  </a:lnTo>
                  <a:lnTo>
                    <a:pt x="2178" y="2310"/>
                  </a:lnTo>
                  <a:lnTo>
                    <a:pt x="2160" y="2292"/>
                  </a:lnTo>
                  <a:lnTo>
                    <a:pt x="2172" y="2286"/>
                  </a:lnTo>
                  <a:lnTo>
                    <a:pt x="2178" y="2280"/>
                  </a:lnTo>
                  <a:lnTo>
                    <a:pt x="2190" y="2280"/>
                  </a:lnTo>
                  <a:lnTo>
                    <a:pt x="2190" y="2304"/>
                  </a:lnTo>
                  <a:lnTo>
                    <a:pt x="2196" y="2304"/>
                  </a:lnTo>
                  <a:lnTo>
                    <a:pt x="2196" y="2298"/>
                  </a:lnTo>
                  <a:lnTo>
                    <a:pt x="2202" y="2286"/>
                  </a:lnTo>
                  <a:lnTo>
                    <a:pt x="2208" y="2280"/>
                  </a:lnTo>
                  <a:lnTo>
                    <a:pt x="2244" y="2286"/>
                  </a:lnTo>
                  <a:lnTo>
                    <a:pt x="2244" y="2280"/>
                  </a:lnTo>
                  <a:lnTo>
                    <a:pt x="2250" y="2274"/>
                  </a:lnTo>
                  <a:lnTo>
                    <a:pt x="2250" y="2268"/>
                  </a:lnTo>
                  <a:lnTo>
                    <a:pt x="2256" y="2262"/>
                  </a:lnTo>
                  <a:lnTo>
                    <a:pt x="2268" y="2256"/>
                  </a:lnTo>
                  <a:lnTo>
                    <a:pt x="2274" y="2256"/>
                  </a:lnTo>
                  <a:lnTo>
                    <a:pt x="2280" y="2262"/>
                  </a:lnTo>
                  <a:lnTo>
                    <a:pt x="2280" y="2286"/>
                  </a:lnTo>
                  <a:lnTo>
                    <a:pt x="2346" y="2280"/>
                  </a:lnTo>
                  <a:lnTo>
                    <a:pt x="2352" y="2262"/>
                  </a:lnTo>
                  <a:lnTo>
                    <a:pt x="2346" y="2250"/>
                  </a:lnTo>
                  <a:lnTo>
                    <a:pt x="2352" y="2244"/>
                  </a:lnTo>
                  <a:lnTo>
                    <a:pt x="2358" y="2232"/>
                  </a:lnTo>
                  <a:lnTo>
                    <a:pt x="2370" y="2220"/>
                  </a:lnTo>
                  <a:lnTo>
                    <a:pt x="2406" y="2202"/>
                  </a:lnTo>
                  <a:lnTo>
                    <a:pt x="2418" y="2202"/>
                  </a:lnTo>
                  <a:lnTo>
                    <a:pt x="2412" y="2190"/>
                  </a:lnTo>
                  <a:lnTo>
                    <a:pt x="2412" y="2112"/>
                  </a:lnTo>
                  <a:lnTo>
                    <a:pt x="2442" y="2082"/>
                  </a:lnTo>
                  <a:lnTo>
                    <a:pt x="2442" y="2058"/>
                  </a:lnTo>
                  <a:lnTo>
                    <a:pt x="2460" y="2052"/>
                  </a:lnTo>
                  <a:lnTo>
                    <a:pt x="2460" y="2022"/>
                  </a:lnTo>
                  <a:lnTo>
                    <a:pt x="2466" y="2022"/>
                  </a:lnTo>
                  <a:lnTo>
                    <a:pt x="2472" y="2016"/>
                  </a:lnTo>
                  <a:lnTo>
                    <a:pt x="2478" y="2016"/>
                  </a:lnTo>
                  <a:lnTo>
                    <a:pt x="2478" y="2010"/>
                  </a:lnTo>
                  <a:lnTo>
                    <a:pt x="2484" y="2004"/>
                  </a:lnTo>
                  <a:lnTo>
                    <a:pt x="2484" y="1956"/>
                  </a:lnTo>
                  <a:lnTo>
                    <a:pt x="2478" y="1944"/>
                  </a:lnTo>
                  <a:lnTo>
                    <a:pt x="2478" y="1926"/>
                  </a:lnTo>
                  <a:lnTo>
                    <a:pt x="2472" y="1908"/>
                  </a:lnTo>
                  <a:lnTo>
                    <a:pt x="2484" y="1884"/>
                  </a:lnTo>
                  <a:lnTo>
                    <a:pt x="2514" y="1854"/>
                  </a:lnTo>
                  <a:lnTo>
                    <a:pt x="2514" y="1848"/>
                  </a:lnTo>
                  <a:lnTo>
                    <a:pt x="2508" y="1836"/>
                  </a:lnTo>
                  <a:lnTo>
                    <a:pt x="2508" y="1830"/>
                  </a:lnTo>
                  <a:lnTo>
                    <a:pt x="2502" y="1818"/>
                  </a:lnTo>
                  <a:lnTo>
                    <a:pt x="2508" y="1764"/>
                  </a:lnTo>
                  <a:lnTo>
                    <a:pt x="2508" y="1758"/>
                  </a:lnTo>
                  <a:lnTo>
                    <a:pt x="2514" y="1752"/>
                  </a:lnTo>
                  <a:lnTo>
                    <a:pt x="2514" y="1722"/>
                  </a:lnTo>
                  <a:lnTo>
                    <a:pt x="2520" y="1710"/>
                  </a:lnTo>
                  <a:lnTo>
                    <a:pt x="2520" y="1680"/>
                  </a:lnTo>
                  <a:lnTo>
                    <a:pt x="2508" y="1644"/>
                  </a:lnTo>
                  <a:lnTo>
                    <a:pt x="2502" y="1608"/>
                  </a:lnTo>
                  <a:lnTo>
                    <a:pt x="2502" y="1596"/>
                  </a:lnTo>
                  <a:lnTo>
                    <a:pt x="2508" y="1560"/>
                  </a:lnTo>
                  <a:lnTo>
                    <a:pt x="2508" y="1548"/>
                  </a:lnTo>
                  <a:lnTo>
                    <a:pt x="2502" y="1536"/>
                  </a:lnTo>
                  <a:lnTo>
                    <a:pt x="2502" y="1500"/>
                  </a:lnTo>
                  <a:lnTo>
                    <a:pt x="2508" y="1488"/>
                  </a:lnTo>
                  <a:lnTo>
                    <a:pt x="2520" y="1476"/>
                  </a:lnTo>
                  <a:lnTo>
                    <a:pt x="2508" y="1458"/>
                  </a:lnTo>
                  <a:lnTo>
                    <a:pt x="2520" y="1446"/>
                  </a:lnTo>
                  <a:lnTo>
                    <a:pt x="2532" y="1446"/>
                  </a:lnTo>
                  <a:lnTo>
                    <a:pt x="2532" y="1452"/>
                  </a:lnTo>
                  <a:lnTo>
                    <a:pt x="2538" y="1464"/>
                  </a:lnTo>
                  <a:lnTo>
                    <a:pt x="2544" y="1470"/>
                  </a:lnTo>
                  <a:lnTo>
                    <a:pt x="2556" y="1464"/>
                  </a:lnTo>
                  <a:lnTo>
                    <a:pt x="2562" y="1452"/>
                  </a:lnTo>
                  <a:lnTo>
                    <a:pt x="2574" y="1446"/>
                  </a:lnTo>
                  <a:lnTo>
                    <a:pt x="2580" y="1434"/>
                  </a:lnTo>
                  <a:lnTo>
                    <a:pt x="2586" y="1428"/>
                  </a:lnTo>
                  <a:lnTo>
                    <a:pt x="2592" y="1416"/>
                  </a:lnTo>
                  <a:lnTo>
                    <a:pt x="2592" y="1404"/>
                  </a:lnTo>
                  <a:lnTo>
                    <a:pt x="2598" y="1386"/>
                  </a:lnTo>
                  <a:lnTo>
                    <a:pt x="2598" y="1374"/>
                  </a:lnTo>
                  <a:lnTo>
                    <a:pt x="2604" y="1356"/>
                  </a:lnTo>
                  <a:lnTo>
                    <a:pt x="2604" y="1344"/>
                  </a:lnTo>
                  <a:lnTo>
                    <a:pt x="2610" y="1338"/>
                  </a:lnTo>
                  <a:lnTo>
                    <a:pt x="2616" y="1338"/>
                  </a:lnTo>
                  <a:lnTo>
                    <a:pt x="2628" y="1326"/>
                  </a:lnTo>
                  <a:lnTo>
                    <a:pt x="2634" y="1314"/>
                  </a:lnTo>
                  <a:lnTo>
                    <a:pt x="2640" y="1308"/>
                  </a:lnTo>
                  <a:lnTo>
                    <a:pt x="2640" y="1296"/>
                  </a:lnTo>
                  <a:lnTo>
                    <a:pt x="2652" y="1290"/>
                  </a:lnTo>
                  <a:lnTo>
                    <a:pt x="2658" y="1284"/>
                  </a:lnTo>
                  <a:lnTo>
                    <a:pt x="2670" y="1284"/>
                  </a:lnTo>
                  <a:lnTo>
                    <a:pt x="2682" y="1272"/>
                  </a:lnTo>
                  <a:lnTo>
                    <a:pt x="2682" y="1254"/>
                  </a:lnTo>
                  <a:lnTo>
                    <a:pt x="2688" y="1254"/>
                  </a:lnTo>
                  <a:lnTo>
                    <a:pt x="2724" y="1218"/>
                  </a:lnTo>
                  <a:lnTo>
                    <a:pt x="2736" y="1188"/>
                  </a:lnTo>
                  <a:lnTo>
                    <a:pt x="2754" y="1158"/>
                  </a:lnTo>
                  <a:lnTo>
                    <a:pt x="2760" y="1134"/>
                  </a:lnTo>
                  <a:lnTo>
                    <a:pt x="2766" y="1122"/>
                  </a:lnTo>
                  <a:lnTo>
                    <a:pt x="2772" y="1116"/>
                  </a:lnTo>
                  <a:lnTo>
                    <a:pt x="2778" y="1104"/>
                  </a:lnTo>
                  <a:lnTo>
                    <a:pt x="2784" y="1098"/>
                  </a:lnTo>
                  <a:lnTo>
                    <a:pt x="2784" y="1080"/>
                  </a:lnTo>
                  <a:lnTo>
                    <a:pt x="2778" y="1068"/>
                  </a:lnTo>
                  <a:lnTo>
                    <a:pt x="2778" y="100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60" name="Botswana" descr="© INSCALE GmbH, 05.05.2010&#10;http://www.presentationload.com/">
              <a:extLst>
                <a:ext uri="{FF2B5EF4-FFF2-40B4-BE49-F238E27FC236}">
                  <a16:creationId xmlns:a16="http://schemas.microsoft.com/office/drawing/2014/main" id="{080EF26C-817E-4418-33D1-93FD3DC21899}"/>
                </a:ext>
              </a:extLst>
            </p:cNvPr>
            <p:cNvSpPr>
              <a:spLocks/>
            </p:cNvSpPr>
            <p:nvPr/>
          </p:nvSpPr>
          <p:spPr bwMode="gray">
            <a:xfrm>
              <a:off x="4766081" y="3761029"/>
              <a:ext cx="246074" cy="277205"/>
            </a:xfrm>
            <a:custGeom>
              <a:avLst/>
              <a:gdLst>
                <a:gd name="T0" fmla="*/ 2147483647 w 648"/>
                <a:gd name="T1" fmla="*/ 2147483647 h 732"/>
                <a:gd name="T2" fmla="*/ 2147483647 w 648"/>
                <a:gd name="T3" fmla="*/ 2147483647 h 732"/>
                <a:gd name="T4" fmla="*/ 2147483647 w 648"/>
                <a:gd name="T5" fmla="*/ 2147483647 h 732"/>
                <a:gd name="T6" fmla="*/ 2147483647 w 648"/>
                <a:gd name="T7" fmla="*/ 2147483647 h 732"/>
                <a:gd name="T8" fmla="*/ 2147483647 w 648"/>
                <a:gd name="T9" fmla="*/ 2147483647 h 732"/>
                <a:gd name="T10" fmla="*/ 2147483647 w 648"/>
                <a:gd name="T11" fmla="*/ 2147483647 h 732"/>
                <a:gd name="T12" fmla="*/ 2147483647 w 648"/>
                <a:gd name="T13" fmla="*/ 2147483647 h 732"/>
                <a:gd name="T14" fmla="*/ 2147483647 w 648"/>
                <a:gd name="T15" fmla="*/ 2147483647 h 732"/>
                <a:gd name="T16" fmla="*/ 2147483647 w 648"/>
                <a:gd name="T17" fmla="*/ 2147483647 h 732"/>
                <a:gd name="T18" fmla="*/ 2147483647 w 648"/>
                <a:gd name="T19" fmla="*/ 2147483647 h 732"/>
                <a:gd name="T20" fmla="*/ 2147483647 w 648"/>
                <a:gd name="T21" fmla="*/ 2147483647 h 732"/>
                <a:gd name="T22" fmla="*/ 2147483647 w 648"/>
                <a:gd name="T23" fmla="*/ 2147483647 h 732"/>
                <a:gd name="T24" fmla="*/ 2147483647 w 648"/>
                <a:gd name="T25" fmla="*/ 2147483647 h 732"/>
                <a:gd name="T26" fmla="*/ 2147483647 w 648"/>
                <a:gd name="T27" fmla="*/ 2147483647 h 732"/>
                <a:gd name="T28" fmla="*/ 2147483647 w 648"/>
                <a:gd name="T29" fmla="*/ 2147483647 h 732"/>
                <a:gd name="T30" fmla="*/ 2147483647 w 648"/>
                <a:gd name="T31" fmla="*/ 2147483647 h 732"/>
                <a:gd name="T32" fmla="*/ 2147483647 w 648"/>
                <a:gd name="T33" fmla="*/ 2147483647 h 732"/>
                <a:gd name="T34" fmla="*/ 2147483647 w 648"/>
                <a:gd name="T35" fmla="*/ 2147483647 h 732"/>
                <a:gd name="T36" fmla="*/ 2147483647 w 648"/>
                <a:gd name="T37" fmla="*/ 2147483647 h 732"/>
                <a:gd name="T38" fmla="*/ 2147483647 w 648"/>
                <a:gd name="T39" fmla="*/ 2147483647 h 732"/>
                <a:gd name="T40" fmla="*/ 2147483647 w 648"/>
                <a:gd name="T41" fmla="*/ 2147483647 h 732"/>
                <a:gd name="T42" fmla="*/ 2147483647 w 648"/>
                <a:gd name="T43" fmla="*/ 2147483647 h 732"/>
                <a:gd name="T44" fmla="*/ 2147483647 w 648"/>
                <a:gd name="T45" fmla="*/ 2147483647 h 732"/>
                <a:gd name="T46" fmla="*/ 2147483647 w 648"/>
                <a:gd name="T47" fmla="*/ 2147483647 h 732"/>
                <a:gd name="T48" fmla="*/ 2147483647 w 648"/>
                <a:gd name="T49" fmla="*/ 2147483647 h 732"/>
                <a:gd name="T50" fmla="*/ 2147483647 w 648"/>
                <a:gd name="T51" fmla="*/ 2147483647 h 732"/>
                <a:gd name="T52" fmla="*/ 2147483647 w 648"/>
                <a:gd name="T53" fmla="*/ 2147483647 h 732"/>
                <a:gd name="T54" fmla="*/ 2147483647 w 648"/>
                <a:gd name="T55" fmla="*/ 2147483647 h 732"/>
                <a:gd name="T56" fmla="*/ 2147483647 w 648"/>
                <a:gd name="T57" fmla="*/ 2147483647 h 732"/>
                <a:gd name="T58" fmla="*/ 2147483647 w 648"/>
                <a:gd name="T59" fmla="*/ 2147483647 h 732"/>
                <a:gd name="T60" fmla="*/ 2147483647 w 648"/>
                <a:gd name="T61" fmla="*/ 2147483647 h 732"/>
                <a:gd name="T62" fmla="*/ 2147483647 w 648"/>
                <a:gd name="T63" fmla="*/ 2147483647 h 732"/>
                <a:gd name="T64" fmla="*/ 2147483647 w 648"/>
                <a:gd name="T65" fmla="*/ 2147483647 h 732"/>
                <a:gd name="T66" fmla="*/ 2147483647 w 648"/>
                <a:gd name="T67" fmla="*/ 2147483647 h 732"/>
                <a:gd name="T68" fmla="*/ 2147483647 w 648"/>
                <a:gd name="T69" fmla="*/ 2147483647 h 732"/>
                <a:gd name="T70" fmla="*/ 2147483647 w 648"/>
                <a:gd name="T71" fmla="*/ 2147483647 h 732"/>
                <a:gd name="T72" fmla="*/ 2147483647 w 648"/>
                <a:gd name="T73" fmla="*/ 2147483647 h 732"/>
                <a:gd name="T74" fmla="*/ 2147483647 w 648"/>
                <a:gd name="T75" fmla="*/ 2147483647 h 732"/>
                <a:gd name="T76" fmla="*/ 2147483647 w 648"/>
                <a:gd name="T77" fmla="*/ 2147483647 h 732"/>
                <a:gd name="T78" fmla="*/ 2147483647 w 648"/>
                <a:gd name="T79" fmla="*/ 2147483647 h 732"/>
                <a:gd name="T80" fmla="*/ 2147483647 w 648"/>
                <a:gd name="T81" fmla="*/ 2147483647 h 732"/>
                <a:gd name="T82" fmla="*/ 2147483647 w 648"/>
                <a:gd name="T83" fmla="*/ 2147483647 h 732"/>
                <a:gd name="T84" fmla="*/ 2147483647 w 648"/>
                <a:gd name="T85" fmla="*/ 2147483647 h 732"/>
                <a:gd name="T86" fmla="*/ 2147483647 w 648"/>
                <a:gd name="T87" fmla="*/ 2147483647 h 732"/>
                <a:gd name="T88" fmla="*/ 2147483647 w 648"/>
                <a:gd name="T89" fmla="*/ 2147483647 h 732"/>
                <a:gd name="T90" fmla="*/ 2147483647 w 648"/>
                <a:gd name="T91" fmla="*/ 2147483647 h 732"/>
                <a:gd name="T92" fmla="*/ 2147483647 w 648"/>
                <a:gd name="T93" fmla="*/ 2147483647 h 732"/>
                <a:gd name="T94" fmla="*/ 2147483647 w 648"/>
                <a:gd name="T95" fmla="*/ 0 h 732"/>
                <a:gd name="T96" fmla="*/ 2147483647 w 648"/>
                <a:gd name="T97" fmla="*/ 2147483647 h 732"/>
                <a:gd name="T98" fmla="*/ 2147483647 w 648"/>
                <a:gd name="T99" fmla="*/ 2147483647 h 732"/>
                <a:gd name="T100" fmla="*/ 2147483647 w 648"/>
                <a:gd name="T101" fmla="*/ 2147483647 h 732"/>
                <a:gd name="T102" fmla="*/ 2147483647 w 648"/>
                <a:gd name="T103" fmla="*/ 2147483647 h 732"/>
                <a:gd name="T104" fmla="*/ 2147483647 w 648"/>
                <a:gd name="T105" fmla="*/ 2147483647 h 732"/>
                <a:gd name="T106" fmla="*/ 2147483647 w 648"/>
                <a:gd name="T107" fmla="*/ 2147483647 h 732"/>
                <a:gd name="T108" fmla="*/ 2147483647 w 648"/>
                <a:gd name="T109" fmla="*/ 2147483647 h 732"/>
                <a:gd name="T110" fmla="*/ 2147483647 w 648"/>
                <a:gd name="T111" fmla="*/ 2147483647 h 732"/>
                <a:gd name="T112" fmla="*/ 2147483647 w 648"/>
                <a:gd name="T113" fmla="*/ 2147483647 h 732"/>
                <a:gd name="T114" fmla="*/ 0 w 648"/>
                <a:gd name="T115" fmla="*/ 2147483647 h 732"/>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648"/>
                <a:gd name="T175" fmla="*/ 0 h 732"/>
                <a:gd name="T176" fmla="*/ 648 w 648"/>
                <a:gd name="T177" fmla="*/ 732 h 732"/>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648" h="732">
                  <a:moveTo>
                    <a:pt x="0" y="570"/>
                  </a:moveTo>
                  <a:lnTo>
                    <a:pt x="12" y="576"/>
                  </a:lnTo>
                  <a:lnTo>
                    <a:pt x="18" y="582"/>
                  </a:lnTo>
                  <a:lnTo>
                    <a:pt x="30" y="588"/>
                  </a:lnTo>
                  <a:lnTo>
                    <a:pt x="36" y="594"/>
                  </a:lnTo>
                  <a:lnTo>
                    <a:pt x="42" y="612"/>
                  </a:lnTo>
                  <a:lnTo>
                    <a:pt x="48" y="624"/>
                  </a:lnTo>
                  <a:lnTo>
                    <a:pt x="48" y="642"/>
                  </a:lnTo>
                  <a:lnTo>
                    <a:pt x="54" y="648"/>
                  </a:lnTo>
                  <a:lnTo>
                    <a:pt x="54" y="672"/>
                  </a:lnTo>
                  <a:lnTo>
                    <a:pt x="48" y="684"/>
                  </a:lnTo>
                  <a:lnTo>
                    <a:pt x="48" y="690"/>
                  </a:lnTo>
                  <a:lnTo>
                    <a:pt x="42" y="702"/>
                  </a:lnTo>
                  <a:lnTo>
                    <a:pt x="42" y="732"/>
                  </a:lnTo>
                  <a:lnTo>
                    <a:pt x="120" y="732"/>
                  </a:lnTo>
                  <a:lnTo>
                    <a:pt x="120" y="714"/>
                  </a:lnTo>
                  <a:lnTo>
                    <a:pt x="144" y="714"/>
                  </a:lnTo>
                  <a:lnTo>
                    <a:pt x="144" y="708"/>
                  </a:lnTo>
                  <a:lnTo>
                    <a:pt x="150" y="702"/>
                  </a:lnTo>
                  <a:lnTo>
                    <a:pt x="156" y="690"/>
                  </a:lnTo>
                  <a:lnTo>
                    <a:pt x="162" y="684"/>
                  </a:lnTo>
                  <a:lnTo>
                    <a:pt x="168" y="684"/>
                  </a:lnTo>
                  <a:lnTo>
                    <a:pt x="174" y="678"/>
                  </a:lnTo>
                  <a:lnTo>
                    <a:pt x="186" y="678"/>
                  </a:lnTo>
                  <a:lnTo>
                    <a:pt x="186" y="654"/>
                  </a:lnTo>
                  <a:lnTo>
                    <a:pt x="192" y="642"/>
                  </a:lnTo>
                  <a:lnTo>
                    <a:pt x="192" y="630"/>
                  </a:lnTo>
                  <a:lnTo>
                    <a:pt x="198" y="618"/>
                  </a:lnTo>
                  <a:lnTo>
                    <a:pt x="204" y="612"/>
                  </a:lnTo>
                  <a:lnTo>
                    <a:pt x="216" y="606"/>
                  </a:lnTo>
                  <a:lnTo>
                    <a:pt x="228" y="606"/>
                  </a:lnTo>
                  <a:lnTo>
                    <a:pt x="240" y="612"/>
                  </a:lnTo>
                  <a:lnTo>
                    <a:pt x="246" y="618"/>
                  </a:lnTo>
                  <a:lnTo>
                    <a:pt x="258" y="624"/>
                  </a:lnTo>
                  <a:lnTo>
                    <a:pt x="270" y="636"/>
                  </a:lnTo>
                  <a:lnTo>
                    <a:pt x="300" y="636"/>
                  </a:lnTo>
                  <a:lnTo>
                    <a:pt x="306" y="642"/>
                  </a:lnTo>
                  <a:lnTo>
                    <a:pt x="318" y="648"/>
                  </a:lnTo>
                  <a:lnTo>
                    <a:pt x="324" y="654"/>
                  </a:lnTo>
                  <a:lnTo>
                    <a:pt x="336" y="654"/>
                  </a:lnTo>
                  <a:lnTo>
                    <a:pt x="348" y="648"/>
                  </a:lnTo>
                  <a:lnTo>
                    <a:pt x="354" y="642"/>
                  </a:lnTo>
                  <a:lnTo>
                    <a:pt x="360" y="648"/>
                  </a:lnTo>
                  <a:lnTo>
                    <a:pt x="372" y="648"/>
                  </a:lnTo>
                  <a:lnTo>
                    <a:pt x="384" y="642"/>
                  </a:lnTo>
                  <a:lnTo>
                    <a:pt x="390" y="636"/>
                  </a:lnTo>
                  <a:lnTo>
                    <a:pt x="396" y="624"/>
                  </a:lnTo>
                  <a:lnTo>
                    <a:pt x="402" y="606"/>
                  </a:lnTo>
                  <a:lnTo>
                    <a:pt x="408" y="594"/>
                  </a:lnTo>
                  <a:lnTo>
                    <a:pt x="408" y="582"/>
                  </a:lnTo>
                  <a:lnTo>
                    <a:pt x="426" y="564"/>
                  </a:lnTo>
                  <a:lnTo>
                    <a:pt x="444" y="558"/>
                  </a:lnTo>
                  <a:lnTo>
                    <a:pt x="456" y="552"/>
                  </a:lnTo>
                  <a:lnTo>
                    <a:pt x="462" y="546"/>
                  </a:lnTo>
                  <a:lnTo>
                    <a:pt x="468" y="534"/>
                  </a:lnTo>
                  <a:lnTo>
                    <a:pt x="480" y="528"/>
                  </a:lnTo>
                  <a:lnTo>
                    <a:pt x="480" y="492"/>
                  </a:lnTo>
                  <a:lnTo>
                    <a:pt x="492" y="468"/>
                  </a:lnTo>
                  <a:lnTo>
                    <a:pt x="504" y="462"/>
                  </a:lnTo>
                  <a:lnTo>
                    <a:pt x="510" y="462"/>
                  </a:lnTo>
                  <a:lnTo>
                    <a:pt x="522" y="456"/>
                  </a:lnTo>
                  <a:lnTo>
                    <a:pt x="564" y="414"/>
                  </a:lnTo>
                  <a:lnTo>
                    <a:pt x="576" y="390"/>
                  </a:lnTo>
                  <a:lnTo>
                    <a:pt x="582" y="384"/>
                  </a:lnTo>
                  <a:lnTo>
                    <a:pt x="594" y="384"/>
                  </a:lnTo>
                  <a:lnTo>
                    <a:pt x="606" y="378"/>
                  </a:lnTo>
                  <a:lnTo>
                    <a:pt x="618" y="378"/>
                  </a:lnTo>
                  <a:lnTo>
                    <a:pt x="630" y="354"/>
                  </a:lnTo>
                  <a:lnTo>
                    <a:pt x="648" y="354"/>
                  </a:lnTo>
                  <a:lnTo>
                    <a:pt x="648" y="348"/>
                  </a:lnTo>
                  <a:lnTo>
                    <a:pt x="642" y="336"/>
                  </a:lnTo>
                  <a:lnTo>
                    <a:pt x="624" y="318"/>
                  </a:lnTo>
                  <a:lnTo>
                    <a:pt x="606" y="312"/>
                  </a:lnTo>
                  <a:lnTo>
                    <a:pt x="594" y="312"/>
                  </a:lnTo>
                  <a:lnTo>
                    <a:pt x="576" y="306"/>
                  </a:lnTo>
                  <a:lnTo>
                    <a:pt x="564" y="306"/>
                  </a:lnTo>
                  <a:lnTo>
                    <a:pt x="564" y="276"/>
                  </a:lnTo>
                  <a:lnTo>
                    <a:pt x="546" y="276"/>
                  </a:lnTo>
                  <a:lnTo>
                    <a:pt x="546" y="246"/>
                  </a:lnTo>
                  <a:lnTo>
                    <a:pt x="552" y="240"/>
                  </a:lnTo>
                  <a:lnTo>
                    <a:pt x="546" y="216"/>
                  </a:lnTo>
                  <a:lnTo>
                    <a:pt x="516" y="216"/>
                  </a:lnTo>
                  <a:lnTo>
                    <a:pt x="516" y="186"/>
                  </a:lnTo>
                  <a:lnTo>
                    <a:pt x="510" y="180"/>
                  </a:lnTo>
                  <a:lnTo>
                    <a:pt x="480" y="180"/>
                  </a:lnTo>
                  <a:lnTo>
                    <a:pt x="462" y="162"/>
                  </a:lnTo>
                  <a:lnTo>
                    <a:pt x="450" y="156"/>
                  </a:lnTo>
                  <a:lnTo>
                    <a:pt x="432" y="120"/>
                  </a:lnTo>
                  <a:lnTo>
                    <a:pt x="432" y="96"/>
                  </a:lnTo>
                  <a:lnTo>
                    <a:pt x="426" y="90"/>
                  </a:lnTo>
                  <a:lnTo>
                    <a:pt x="414" y="66"/>
                  </a:lnTo>
                  <a:lnTo>
                    <a:pt x="408" y="60"/>
                  </a:lnTo>
                  <a:lnTo>
                    <a:pt x="396" y="60"/>
                  </a:lnTo>
                  <a:lnTo>
                    <a:pt x="396" y="30"/>
                  </a:lnTo>
                  <a:lnTo>
                    <a:pt x="384" y="18"/>
                  </a:lnTo>
                  <a:lnTo>
                    <a:pt x="378" y="0"/>
                  </a:lnTo>
                  <a:lnTo>
                    <a:pt x="342" y="6"/>
                  </a:lnTo>
                  <a:lnTo>
                    <a:pt x="330" y="18"/>
                  </a:lnTo>
                  <a:lnTo>
                    <a:pt x="306" y="18"/>
                  </a:lnTo>
                  <a:lnTo>
                    <a:pt x="264" y="60"/>
                  </a:lnTo>
                  <a:lnTo>
                    <a:pt x="258" y="60"/>
                  </a:lnTo>
                  <a:lnTo>
                    <a:pt x="258" y="42"/>
                  </a:lnTo>
                  <a:lnTo>
                    <a:pt x="252" y="42"/>
                  </a:lnTo>
                  <a:lnTo>
                    <a:pt x="252" y="24"/>
                  </a:lnTo>
                  <a:lnTo>
                    <a:pt x="246" y="18"/>
                  </a:lnTo>
                  <a:lnTo>
                    <a:pt x="228" y="18"/>
                  </a:lnTo>
                  <a:lnTo>
                    <a:pt x="216" y="24"/>
                  </a:lnTo>
                  <a:lnTo>
                    <a:pt x="168" y="36"/>
                  </a:lnTo>
                  <a:lnTo>
                    <a:pt x="132" y="36"/>
                  </a:lnTo>
                  <a:lnTo>
                    <a:pt x="114" y="42"/>
                  </a:lnTo>
                  <a:lnTo>
                    <a:pt x="78" y="42"/>
                  </a:lnTo>
                  <a:lnTo>
                    <a:pt x="78" y="216"/>
                  </a:lnTo>
                  <a:lnTo>
                    <a:pt x="72" y="222"/>
                  </a:lnTo>
                  <a:lnTo>
                    <a:pt x="78" y="348"/>
                  </a:lnTo>
                  <a:lnTo>
                    <a:pt x="6" y="348"/>
                  </a:lnTo>
                  <a:lnTo>
                    <a:pt x="0" y="57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61" name="Bosnia and Herzegovina" descr="© INSCALE GmbH, 05.05.2010&#10;http://www.presentationload.com/">
              <a:extLst>
                <a:ext uri="{FF2B5EF4-FFF2-40B4-BE49-F238E27FC236}">
                  <a16:creationId xmlns:a16="http://schemas.microsoft.com/office/drawing/2014/main" id="{89F69467-6224-F4AF-C978-CB2B2E91D0E5}"/>
                </a:ext>
              </a:extLst>
            </p:cNvPr>
            <p:cNvSpPr>
              <a:spLocks/>
            </p:cNvSpPr>
            <p:nvPr/>
          </p:nvSpPr>
          <p:spPr bwMode="gray">
            <a:xfrm>
              <a:off x="4638597" y="1836902"/>
              <a:ext cx="100801" cy="88942"/>
            </a:xfrm>
            <a:custGeom>
              <a:avLst/>
              <a:gdLst>
                <a:gd name="T0" fmla="*/ 2147483647 w 264"/>
                <a:gd name="T1" fmla="*/ 2147483647 h 234"/>
                <a:gd name="T2" fmla="*/ 2147483647 w 264"/>
                <a:gd name="T3" fmla="*/ 2147483647 h 234"/>
                <a:gd name="T4" fmla="*/ 2147483647 w 264"/>
                <a:gd name="T5" fmla="*/ 2147483647 h 234"/>
                <a:gd name="T6" fmla="*/ 2147483647 w 264"/>
                <a:gd name="T7" fmla="*/ 2147483647 h 234"/>
                <a:gd name="T8" fmla="*/ 2147483647 w 264"/>
                <a:gd name="T9" fmla="*/ 2147483647 h 234"/>
                <a:gd name="T10" fmla="*/ 2147483647 w 264"/>
                <a:gd name="T11" fmla="*/ 2147483647 h 234"/>
                <a:gd name="T12" fmla="*/ 2147483647 w 264"/>
                <a:gd name="T13" fmla="*/ 2147483647 h 234"/>
                <a:gd name="T14" fmla="*/ 2147483647 w 264"/>
                <a:gd name="T15" fmla="*/ 2147483647 h 234"/>
                <a:gd name="T16" fmla="*/ 2147483647 w 264"/>
                <a:gd name="T17" fmla="*/ 2147483647 h 234"/>
                <a:gd name="T18" fmla="*/ 2147483647 w 264"/>
                <a:gd name="T19" fmla="*/ 2147483647 h 234"/>
                <a:gd name="T20" fmla="*/ 2147483647 w 264"/>
                <a:gd name="T21" fmla="*/ 2147483647 h 234"/>
                <a:gd name="T22" fmla="*/ 2147483647 w 264"/>
                <a:gd name="T23" fmla="*/ 2147483647 h 234"/>
                <a:gd name="T24" fmla="*/ 2147483647 w 264"/>
                <a:gd name="T25" fmla="*/ 2147483647 h 234"/>
                <a:gd name="T26" fmla="*/ 2147483647 w 264"/>
                <a:gd name="T27" fmla="*/ 2147483647 h 234"/>
                <a:gd name="T28" fmla="*/ 2147483647 w 264"/>
                <a:gd name="T29" fmla="*/ 2147483647 h 234"/>
                <a:gd name="T30" fmla="*/ 2147483647 w 264"/>
                <a:gd name="T31" fmla="*/ 2147483647 h 234"/>
                <a:gd name="T32" fmla="*/ 2147483647 w 264"/>
                <a:gd name="T33" fmla="*/ 2147483647 h 234"/>
                <a:gd name="T34" fmla="*/ 2147483647 w 264"/>
                <a:gd name="T35" fmla="*/ 2147483647 h 234"/>
                <a:gd name="T36" fmla="*/ 2147483647 w 264"/>
                <a:gd name="T37" fmla="*/ 2147483647 h 234"/>
                <a:gd name="T38" fmla="*/ 2147483647 w 264"/>
                <a:gd name="T39" fmla="*/ 0 h 234"/>
                <a:gd name="T40" fmla="*/ 2147483647 w 264"/>
                <a:gd name="T41" fmla="*/ 0 h 234"/>
                <a:gd name="T42" fmla="*/ 2147483647 w 264"/>
                <a:gd name="T43" fmla="*/ 2147483647 h 234"/>
                <a:gd name="T44" fmla="*/ 0 w 264"/>
                <a:gd name="T45" fmla="*/ 2147483647 h 234"/>
                <a:gd name="T46" fmla="*/ 2147483647 w 264"/>
                <a:gd name="T47" fmla="*/ 2147483647 h 234"/>
                <a:gd name="T48" fmla="*/ 2147483647 w 264"/>
                <a:gd name="T49" fmla="*/ 2147483647 h 234"/>
                <a:gd name="T50" fmla="*/ 2147483647 w 264"/>
                <a:gd name="T51" fmla="*/ 2147483647 h 234"/>
                <a:gd name="T52" fmla="*/ 2147483647 w 264"/>
                <a:gd name="T53" fmla="*/ 2147483647 h 234"/>
                <a:gd name="T54" fmla="*/ 2147483647 w 264"/>
                <a:gd name="T55" fmla="*/ 2147483647 h 234"/>
                <a:gd name="T56" fmla="*/ 2147483647 w 264"/>
                <a:gd name="T57" fmla="*/ 2147483647 h 234"/>
                <a:gd name="T58" fmla="*/ 2147483647 w 264"/>
                <a:gd name="T59" fmla="*/ 2147483647 h 234"/>
                <a:gd name="T60" fmla="*/ 2147483647 w 264"/>
                <a:gd name="T61" fmla="*/ 2147483647 h 234"/>
                <a:gd name="T62" fmla="*/ 2147483647 w 264"/>
                <a:gd name="T63" fmla="*/ 2147483647 h 234"/>
                <a:gd name="T64" fmla="*/ 2147483647 w 264"/>
                <a:gd name="T65" fmla="*/ 2147483647 h 234"/>
                <a:gd name="T66" fmla="*/ 2147483647 w 264"/>
                <a:gd name="T67" fmla="*/ 2147483647 h 234"/>
                <a:gd name="T68" fmla="*/ 2147483647 w 264"/>
                <a:gd name="T69" fmla="*/ 2147483647 h 234"/>
                <a:gd name="T70" fmla="*/ 2147483647 w 264"/>
                <a:gd name="T71" fmla="*/ 2147483647 h 234"/>
                <a:gd name="T72" fmla="*/ 2147483647 w 264"/>
                <a:gd name="T73" fmla="*/ 2147483647 h 234"/>
                <a:gd name="T74" fmla="*/ 2147483647 w 264"/>
                <a:gd name="T75" fmla="*/ 2147483647 h 234"/>
                <a:gd name="T76" fmla="*/ 2147483647 w 264"/>
                <a:gd name="T77" fmla="*/ 2147483647 h 234"/>
                <a:gd name="T78" fmla="*/ 2147483647 w 264"/>
                <a:gd name="T79" fmla="*/ 2147483647 h 234"/>
                <a:gd name="T80" fmla="*/ 2147483647 w 264"/>
                <a:gd name="T81" fmla="*/ 2147483647 h 234"/>
                <a:gd name="T82" fmla="*/ 2147483647 w 264"/>
                <a:gd name="T83" fmla="*/ 2147483647 h 234"/>
                <a:gd name="T84" fmla="*/ 2147483647 w 264"/>
                <a:gd name="T85" fmla="*/ 2147483647 h 234"/>
                <a:gd name="T86" fmla="*/ 2147483647 w 264"/>
                <a:gd name="T87" fmla="*/ 2147483647 h 234"/>
                <a:gd name="T88" fmla="*/ 2147483647 w 264"/>
                <a:gd name="T89" fmla="*/ 2147483647 h 234"/>
                <a:gd name="T90" fmla="*/ 2147483647 w 264"/>
                <a:gd name="T91" fmla="*/ 2147483647 h 234"/>
                <a:gd name="T92" fmla="*/ 2147483647 w 264"/>
                <a:gd name="T93" fmla="*/ 2147483647 h 234"/>
                <a:gd name="T94" fmla="*/ 2147483647 w 264"/>
                <a:gd name="T95" fmla="*/ 2147483647 h 234"/>
                <a:gd name="T96" fmla="*/ 2147483647 w 264"/>
                <a:gd name="T97" fmla="*/ 2147483647 h 234"/>
                <a:gd name="T98" fmla="*/ 2147483647 w 264"/>
                <a:gd name="T99" fmla="*/ 2147483647 h 234"/>
                <a:gd name="T100" fmla="*/ 2147483647 w 264"/>
                <a:gd name="T101" fmla="*/ 2147483647 h 234"/>
                <a:gd name="T102" fmla="*/ 2147483647 w 264"/>
                <a:gd name="T103" fmla="*/ 2147483647 h 234"/>
                <a:gd name="T104" fmla="*/ 2147483647 w 264"/>
                <a:gd name="T105" fmla="*/ 2147483647 h 234"/>
                <a:gd name="T106" fmla="*/ 2147483647 w 264"/>
                <a:gd name="T107" fmla="*/ 2147483647 h 234"/>
                <a:gd name="T108" fmla="*/ 2147483647 w 264"/>
                <a:gd name="T109" fmla="*/ 2147483647 h 234"/>
                <a:gd name="T110" fmla="*/ 2147483647 w 264"/>
                <a:gd name="T111" fmla="*/ 2147483647 h 234"/>
                <a:gd name="T112" fmla="*/ 2147483647 w 264"/>
                <a:gd name="T113" fmla="*/ 2147483647 h 234"/>
                <a:gd name="T114" fmla="*/ 2147483647 w 264"/>
                <a:gd name="T115" fmla="*/ 2147483647 h 234"/>
                <a:gd name="T116" fmla="*/ 2147483647 w 264"/>
                <a:gd name="T117" fmla="*/ 2147483647 h 234"/>
                <a:gd name="T118" fmla="*/ 2147483647 w 264"/>
                <a:gd name="T119" fmla="*/ 2147483647 h 234"/>
                <a:gd name="T120" fmla="*/ 2147483647 w 264"/>
                <a:gd name="T121" fmla="*/ 2147483647 h 234"/>
                <a:gd name="T122" fmla="*/ 2147483647 w 264"/>
                <a:gd name="T123" fmla="*/ 2147483647 h 234"/>
                <a:gd name="T124" fmla="*/ 2147483647 w 264"/>
                <a:gd name="T125" fmla="*/ 2147483647 h 23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64"/>
                <a:gd name="T190" fmla="*/ 0 h 234"/>
                <a:gd name="T191" fmla="*/ 264 w 264"/>
                <a:gd name="T192" fmla="*/ 234 h 234"/>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64" h="234">
                  <a:moveTo>
                    <a:pt x="246" y="78"/>
                  </a:moveTo>
                  <a:lnTo>
                    <a:pt x="228" y="78"/>
                  </a:lnTo>
                  <a:lnTo>
                    <a:pt x="228" y="60"/>
                  </a:lnTo>
                  <a:lnTo>
                    <a:pt x="246" y="42"/>
                  </a:lnTo>
                  <a:lnTo>
                    <a:pt x="246" y="30"/>
                  </a:lnTo>
                  <a:lnTo>
                    <a:pt x="234" y="30"/>
                  </a:lnTo>
                  <a:lnTo>
                    <a:pt x="222" y="36"/>
                  </a:lnTo>
                  <a:lnTo>
                    <a:pt x="216" y="36"/>
                  </a:lnTo>
                  <a:lnTo>
                    <a:pt x="216" y="30"/>
                  </a:lnTo>
                  <a:lnTo>
                    <a:pt x="204" y="30"/>
                  </a:lnTo>
                  <a:lnTo>
                    <a:pt x="192" y="12"/>
                  </a:lnTo>
                  <a:lnTo>
                    <a:pt x="138" y="12"/>
                  </a:lnTo>
                  <a:lnTo>
                    <a:pt x="132" y="6"/>
                  </a:lnTo>
                  <a:lnTo>
                    <a:pt x="120" y="6"/>
                  </a:lnTo>
                  <a:lnTo>
                    <a:pt x="108" y="12"/>
                  </a:lnTo>
                  <a:lnTo>
                    <a:pt x="90" y="6"/>
                  </a:lnTo>
                  <a:lnTo>
                    <a:pt x="66" y="6"/>
                  </a:lnTo>
                  <a:lnTo>
                    <a:pt x="42" y="12"/>
                  </a:lnTo>
                  <a:lnTo>
                    <a:pt x="30" y="6"/>
                  </a:lnTo>
                  <a:lnTo>
                    <a:pt x="24" y="0"/>
                  </a:lnTo>
                  <a:lnTo>
                    <a:pt x="18" y="0"/>
                  </a:lnTo>
                  <a:lnTo>
                    <a:pt x="18" y="24"/>
                  </a:lnTo>
                  <a:lnTo>
                    <a:pt x="0" y="30"/>
                  </a:lnTo>
                  <a:lnTo>
                    <a:pt x="12" y="42"/>
                  </a:lnTo>
                  <a:lnTo>
                    <a:pt x="30" y="48"/>
                  </a:lnTo>
                  <a:lnTo>
                    <a:pt x="30" y="60"/>
                  </a:lnTo>
                  <a:lnTo>
                    <a:pt x="36" y="60"/>
                  </a:lnTo>
                  <a:lnTo>
                    <a:pt x="42" y="66"/>
                  </a:lnTo>
                  <a:lnTo>
                    <a:pt x="42" y="84"/>
                  </a:lnTo>
                  <a:lnTo>
                    <a:pt x="60" y="90"/>
                  </a:lnTo>
                  <a:lnTo>
                    <a:pt x="72" y="120"/>
                  </a:lnTo>
                  <a:lnTo>
                    <a:pt x="84" y="132"/>
                  </a:lnTo>
                  <a:lnTo>
                    <a:pt x="96" y="138"/>
                  </a:lnTo>
                  <a:lnTo>
                    <a:pt x="114" y="150"/>
                  </a:lnTo>
                  <a:lnTo>
                    <a:pt x="126" y="156"/>
                  </a:lnTo>
                  <a:lnTo>
                    <a:pt x="132" y="168"/>
                  </a:lnTo>
                  <a:lnTo>
                    <a:pt x="132" y="174"/>
                  </a:lnTo>
                  <a:lnTo>
                    <a:pt x="126" y="180"/>
                  </a:lnTo>
                  <a:lnTo>
                    <a:pt x="138" y="180"/>
                  </a:lnTo>
                  <a:lnTo>
                    <a:pt x="156" y="198"/>
                  </a:lnTo>
                  <a:lnTo>
                    <a:pt x="162" y="210"/>
                  </a:lnTo>
                  <a:lnTo>
                    <a:pt x="174" y="216"/>
                  </a:lnTo>
                  <a:lnTo>
                    <a:pt x="192" y="234"/>
                  </a:lnTo>
                  <a:lnTo>
                    <a:pt x="210" y="204"/>
                  </a:lnTo>
                  <a:lnTo>
                    <a:pt x="198" y="198"/>
                  </a:lnTo>
                  <a:lnTo>
                    <a:pt x="192" y="198"/>
                  </a:lnTo>
                  <a:lnTo>
                    <a:pt x="186" y="192"/>
                  </a:lnTo>
                  <a:lnTo>
                    <a:pt x="186" y="186"/>
                  </a:lnTo>
                  <a:lnTo>
                    <a:pt x="192" y="180"/>
                  </a:lnTo>
                  <a:lnTo>
                    <a:pt x="198" y="180"/>
                  </a:lnTo>
                  <a:lnTo>
                    <a:pt x="204" y="168"/>
                  </a:lnTo>
                  <a:lnTo>
                    <a:pt x="204" y="162"/>
                  </a:lnTo>
                  <a:lnTo>
                    <a:pt x="210" y="156"/>
                  </a:lnTo>
                  <a:lnTo>
                    <a:pt x="228" y="156"/>
                  </a:lnTo>
                  <a:lnTo>
                    <a:pt x="228" y="132"/>
                  </a:lnTo>
                  <a:lnTo>
                    <a:pt x="258" y="132"/>
                  </a:lnTo>
                  <a:lnTo>
                    <a:pt x="258" y="126"/>
                  </a:lnTo>
                  <a:lnTo>
                    <a:pt x="252" y="114"/>
                  </a:lnTo>
                  <a:lnTo>
                    <a:pt x="240" y="102"/>
                  </a:lnTo>
                  <a:lnTo>
                    <a:pt x="264" y="96"/>
                  </a:lnTo>
                  <a:lnTo>
                    <a:pt x="258" y="84"/>
                  </a:lnTo>
                  <a:lnTo>
                    <a:pt x="252" y="78"/>
                  </a:lnTo>
                  <a:lnTo>
                    <a:pt x="246" y="7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62" name="Bolivia" descr="© INSCALE GmbH, 05.05.2010&#10;http://www.presentationload.com/">
              <a:extLst>
                <a:ext uri="{FF2B5EF4-FFF2-40B4-BE49-F238E27FC236}">
                  <a16:creationId xmlns:a16="http://schemas.microsoft.com/office/drawing/2014/main" id="{D7352349-ADE0-2694-8848-240EEB226FFD}"/>
                </a:ext>
              </a:extLst>
            </p:cNvPr>
            <p:cNvSpPr>
              <a:spLocks/>
            </p:cNvSpPr>
            <p:nvPr/>
          </p:nvSpPr>
          <p:spPr bwMode="gray">
            <a:xfrm>
              <a:off x="2369085" y="3514955"/>
              <a:ext cx="337980" cy="401725"/>
            </a:xfrm>
            <a:custGeom>
              <a:avLst/>
              <a:gdLst>
                <a:gd name="T0" fmla="*/ 2147483647 w 894"/>
                <a:gd name="T1" fmla="*/ 2147483647 h 1056"/>
                <a:gd name="T2" fmla="*/ 2147483647 w 894"/>
                <a:gd name="T3" fmla="*/ 2147483647 h 1056"/>
                <a:gd name="T4" fmla="*/ 2147483647 w 894"/>
                <a:gd name="T5" fmla="*/ 2147483647 h 1056"/>
                <a:gd name="T6" fmla="*/ 2147483647 w 894"/>
                <a:gd name="T7" fmla="*/ 2147483647 h 1056"/>
                <a:gd name="T8" fmla="*/ 2147483647 w 894"/>
                <a:gd name="T9" fmla="*/ 2147483647 h 1056"/>
                <a:gd name="T10" fmla="*/ 2147483647 w 894"/>
                <a:gd name="T11" fmla="*/ 2147483647 h 1056"/>
                <a:gd name="T12" fmla="*/ 2147483647 w 894"/>
                <a:gd name="T13" fmla="*/ 2147483647 h 1056"/>
                <a:gd name="T14" fmla="*/ 2147483647 w 894"/>
                <a:gd name="T15" fmla="*/ 2147483647 h 1056"/>
                <a:gd name="T16" fmla="*/ 2147483647 w 894"/>
                <a:gd name="T17" fmla="*/ 2147483647 h 1056"/>
                <a:gd name="T18" fmla="*/ 2147483647 w 894"/>
                <a:gd name="T19" fmla="*/ 2147483647 h 1056"/>
                <a:gd name="T20" fmla="*/ 2147483647 w 894"/>
                <a:gd name="T21" fmla="*/ 2147483647 h 1056"/>
                <a:gd name="T22" fmla="*/ 2147483647 w 894"/>
                <a:gd name="T23" fmla="*/ 2147483647 h 1056"/>
                <a:gd name="T24" fmla="*/ 2147483647 w 894"/>
                <a:gd name="T25" fmla="*/ 2147483647 h 1056"/>
                <a:gd name="T26" fmla="*/ 2147483647 w 894"/>
                <a:gd name="T27" fmla="*/ 2147483647 h 1056"/>
                <a:gd name="T28" fmla="*/ 2147483647 w 894"/>
                <a:gd name="T29" fmla="*/ 2147483647 h 1056"/>
                <a:gd name="T30" fmla="*/ 2147483647 w 894"/>
                <a:gd name="T31" fmla="*/ 2147483647 h 1056"/>
                <a:gd name="T32" fmla="*/ 2147483647 w 894"/>
                <a:gd name="T33" fmla="*/ 2147483647 h 1056"/>
                <a:gd name="T34" fmla="*/ 2147483647 w 894"/>
                <a:gd name="T35" fmla="*/ 2147483647 h 1056"/>
                <a:gd name="T36" fmla="*/ 2147483647 w 894"/>
                <a:gd name="T37" fmla="*/ 2147483647 h 1056"/>
                <a:gd name="T38" fmla="*/ 2147483647 w 894"/>
                <a:gd name="T39" fmla="*/ 2147483647 h 1056"/>
                <a:gd name="T40" fmla="*/ 2147483647 w 894"/>
                <a:gd name="T41" fmla="*/ 2147483647 h 1056"/>
                <a:gd name="T42" fmla="*/ 2147483647 w 894"/>
                <a:gd name="T43" fmla="*/ 2147483647 h 1056"/>
                <a:gd name="T44" fmla="*/ 2147483647 w 894"/>
                <a:gd name="T45" fmla="*/ 2147483647 h 1056"/>
                <a:gd name="T46" fmla="*/ 2147483647 w 894"/>
                <a:gd name="T47" fmla="*/ 2147483647 h 1056"/>
                <a:gd name="T48" fmla="*/ 0 w 894"/>
                <a:gd name="T49" fmla="*/ 2147483647 h 1056"/>
                <a:gd name="T50" fmla="*/ 2147483647 w 894"/>
                <a:gd name="T51" fmla="*/ 2147483647 h 1056"/>
                <a:gd name="T52" fmla="*/ 2147483647 w 894"/>
                <a:gd name="T53" fmla="*/ 2147483647 h 1056"/>
                <a:gd name="T54" fmla="*/ 2147483647 w 894"/>
                <a:gd name="T55" fmla="*/ 2147483647 h 1056"/>
                <a:gd name="T56" fmla="*/ 2147483647 w 894"/>
                <a:gd name="T57" fmla="*/ 2147483647 h 1056"/>
                <a:gd name="T58" fmla="*/ 2147483647 w 894"/>
                <a:gd name="T59" fmla="*/ 2147483647 h 1056"/>
                <a:gd name="T60" fmla="*/ 2147483647 w 894"/>
                <a:gd name="T61" fmla="*/ 2147483647 h 1056"/>
                <a:gd name="T62" fmla="*/ 2147483647 w 894"/>
                <a:gd name="T63" fmla="*/ 2147483647 h 1056"/>
                <a:gd name="T64" fmla="*/ 2147483647 w 894"/>
                <a:gd name="T65" fmla="*/ 2147483647 h 1056"/>
                <a:gd name="T66" fmla="*/ 2147483647 w 894"/>
                <a:gd name="T67" fmla="*/ 2147483647 h 1056"/>
                <a:gd name="T68" fmla="*/ 2147483647 w 894"/>
                <a:gd name="T69" fmla="*/ 2147483647 h 1056"/>
                <a:gd name="T70" fmla="*/ 2147483647 w 894"/>
                <a:gd name="T71" fmla="*/ 2147483647 h 1056"/>
                <a:gd name="T72" fmla="*/ 2147483647 w 894"/>
                <a:gd name="T73" fmla="*/ 2147483647 h 1056"/>
                <a:gd name="T74" fmla="*/ 2147483647 w 894"/>
                <a:gd name="T75" fmla="*/ 2147483647 h 1056"/>
                <a:gd name="T76" fmla="*/ 2147483647 w 894"/>
                <a:gd name="T77" fmla="*/ 2147483647 h 1056"/>
                <a:gd name="T78" fmla="*/ 2147483647 w 894"/>
                <a:gd name="T79" fmla="*/ 2147483647 h 1056"/>
                <a:gd name="T80" fmla="*/ 2147483647 w 894"/>
                <a:gd name="T81" fmla="*/ 2147483647 h 1056"/>
                <a:gd name="T82" fmla="*/ 2147483647 w 894"/>
                <a:gd name="T83" fmla="*/ 2147483647 h 1056"/>
                <a:gd name="T84" fmla="*/ 2147483647 w 894"/>
                <a:gd name="T85" fmla="*/ 2147483647 h 1056"/>
                <a:gd name="T86" fmla="*/ 2147483647 w 894"/>
                <a:gd name="T87" fmla="*/ 2147483647 h 1056"/>
                <a:gd name="T88" fmla="*/ 2147483647 w 894"/>
                <a:gd name="T89" fmla="*/ 2147483647 h 1056"/>
                <a:gd name="T90" fmla="*/ 2147483647 w 894"/>
                <a:gd name="T91" fmla="*/ 2147483647 h 1056"/>
                <a:gd name="T92" fmla="*/ 2147483647 w 894"/>
                <a:gd name="T93" fmla="*/ 2147483647 h 1056"/>
                <a:gd name="T94" fmla="*/ 2147483647 w 894"/>
                <a:gd name="T95" fmla="*/ 2147483647 h 1056"/>
                <a:gd name="T96" fmla="*/ 2147483647 w 894"/>
                <a:gd name="T97" fmla="*/ 2147483647 h 1056"/>
                <a:gd name="T98" fmla="*/ 2147483647 w 894"/>
                <a:gd name="T99" fmla="*/ 2147483647 h 1056"/>
                <a:gd name="T100" fmla="*/ 2147483647 w 894"/>
                <a:gd name="T101" fmla="*/ 2147483647 h 105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894"/>
                <a:gd name="T154" fmla="*/ 0 h 1056"/>
                <a:gd name="T155" fmla="*/ 894 w 894"/>
                <a:gd name="T156" fmla="*/ 1056 h 105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894" h="1056">
                  <a:moveTo>
                    <a:pt x="882" y="744"/>
                  </a:moveTo>
                  <a:lnTo>
                    <a:pt x="882" y="738"/>
                  </a:lnTo>
                  <a:lnTo>
                    <a:pt x="888" y="732"/>
                  </a:lnTo>
                  <a:lnTo>
                    <a:pt x="888" y="708"/>
                  </a:lnTo>
                  <a:lnTo>
                    <a:pt x="894" y="696"/>
                  </a:lnTo>
                  <a:lnTo>
                    <a:pt x="894" y="684"/>
                  </a:lnTo>
                  <a:lnTo>
                    <a:pt x="882" y="648"/>
                  </a:lnTo>
                  <a:lnTo>
                    <a:pt x="876" y="636"/>
                  </a:lnTo>
                  <a:lnTo>
                    <a:pt x="864" y="624"/>
                  </a:lnTo>
                  <a:lnTo>
                    <a:pt x="840" y="612"/>
                  </a:lnTo>
                  <a:lnTo>
                    <a:pt x="834" y="606"/>
                  </a:lnTo>
                  <a:lnTo>
                    <a:pt x="822" y="600"/>
                  </a:lnTo>
                  <a:lnTo>
                    <a:pt x="816" y="588"/>
                  </a:lnTo>
                  <a:lnTo>
                    <a:pt x="816" y="576"/>
                  </a:lnTo>
                  <a:lnTo>
                    <a:pt x="822" y="558"/>
                  </a:lnTo>
                  <a:lnTo>
                    <a:pt x="822" y="546"/>
                  </a:lnTo>
                  <a:lnTo>
                    <a:pt x="828" y="540"/>
                  </a:lnTo>
                  <a:lnTo>
                    <a:pt x="828" y="534"/>
                  </a:lnTo>
                  <a:lnTo>
                    <a:pt x="768" y="534"/>
                  </a:lnTo>
                  <a:lnTo>
                    <a:pt x="720" y="528"/>
                  </a:lnTo>
                  <a:lnTo>
                    <a:pt x="690" y="522"/>
                  </a:lnTo>
                  <a:lnTo>
                    <a:pt x="684" y="516"/>
                  </a:lnTo>
                  <a:lnTo>
                    <a:pt x="684" y="474"/>
                  </a:lnTo>
                  <a:lnTo>
                    <a:pt x="690" y="462"/>
                  </a:lnTo>
                  <a:lnTo>
                    <a:pt x="684" y="456"/>
                  </a:lnTo>
                  <a:lnTo>
                    <a:pt x="672" y="450"/>
                  </a:lnTo>
                  <a:lnTo>
                    <a:pt x="666" y="438"/>
                  </a:lnTo>
                  <a:lnTo>
                    <a:pt x="660" y="432"/>
                  </a:lnTo>
                  <a:lnTo>
                    <a:pt x="660" y="426"/>
                  </a:lnTo>
                  <a:lnTo>
                    <a:pt x="678" y="426"/>
                  </a:lnTo>
                  <a:lnTo>
                    <a:pt x="678" y="396"/>
                  </a:lnTo>
                  <a:lnTo>
                    <a:pt x="672" y="384"/>
                  </a:lnTo>
                  <a:lnTo>
                    <a:pt x="666" y="378"/>
                  </a:lnTo>
                  <a:lnTo>
                    <a:pt x="660" y="366"/>
                  </a:lnTo>
                  <a:lnTo>
                    <a:pt x="660" y="336"/>
                  </a:lnTo>
                  <a:lnTo>
                    <a:pt x="654" y="330"/>
                  </a:lnTo>
                  <a:lnTo>
                    <a:pt x="648" y="318"/>
                  </a:lnTo>
                  <a:lnTo>
                    <a:pt x="624" y="306"/>
                  </a:lnTo>
                  <a:lnTo>
                    <a:pt x="564" y="306"/>
                  </a:lnTo>
                  <a:lnTo>
                    <a:pt x="558" y="300"/>
                  </a:lnTo>
                  <a:lnTo>
                    <a:pt x="546" y="294"/>
                  </a:lnTo>
                  <a:lnTo>
                    <a:pt x="534" y="282"/>
                  </a:lnTo>
                  <a:lnTo>
                    <a:pt x="534" y="276"/>
                  </a:lnTo>
                  <a:lnTo>
                    <a:pt x="510" y="276"/>
                  </a:lnTo>
                  <a:lnTo>
                    <a:pt x="498" y="270"/>
                  </a:lnTo>
                  <a:lnTo>
                    <a:pt x="486" y="258"/>
                  </a:lnTo>
                  <a:lnTo>
                    <a:pt x="474" y="252"/>
                  </a:lnTo>
                  <a:lnTo>
                    <a:pt x="468" y="240"/>
                  </a:lnTo>
                  <a:lnTo>
                    <a:pt x="468" y="234"/>
                  </a:lnTo>
                  <a:lnTo>
                    <a:pt x="456" y="234"/>
                  </a:lnTo>
                  <a:lnTo>
                    <a:pt x="450" y="240"/>
                  </a:lnTo>
                  <a:lnTo>
                    <a:pt x="438" y="240"/>
                  </a:lnTo>
                  <a:lnTo>
                    <a:pt x="426" y="234"/>
                  </a:lnTo>
                  <a:lnTo>
                    <a:pt x="420" y="222"/>
                  </a:lnTo>
                  <a:lnTo>
                    <a:pt x="414" y="228"/>
                  </a:lnTo>
                  <a:lnTo>
                    <a:pt x="384" y="228"/>
                  </a:lnTo>
                  <a:lnTo>
                    <a:pt x="372" y="222"/>
                  </a:lnTo>
                  <a:lnTo>
                    <a:pt x="366" y="216"/>
                  </a:lnTo>
                  <a:lnTo>
                    <a:pt x="366" y="210"/>
                  </a:lnTo>
                  <a:lnTo>
                    <a:pt x="360" y="198"/>
                  </a:lnTo>
                  <a:lnTo>
                    <a:pt x="360" y="192"/>
                  </a:lnTo>
                  <a:lnTo>
                    <a:pt x="354" y="186"/>
                  </a:lnTo>
                  <a:lnTo>
                    <a:pt x="330" y="186"/>
                  </a:lnTo>
                  <a:lnTo>
                    <a:pt x="324" y="156"/>
                  </a:lnTo>
                  <a:lnTo>
                    <a:pt x="318" y="150"/>
                  </a:lnTo>
                  <a:lnTo>
                    <a:pt x="306" y="144"/>
                  </a:lnTo>
                  <a:lnTo>
                    <a:pt x="294" y="132"/>
                  </a:lnTo>
                  <a:lnTo>
                    <a:pt x="294" y="120"/>
                  </a:lnTo>
                  <a:lnTo>
                    <a:pt x="300" y="114"/>
                  </a:lnTo>
                  <a:lnTo>
                    <a:pt x="300" y="96"/>
                  </a:lnTo>
                  <a:lnTo>
                    <a:pt x="294" y="84"/>
                  </a:lnTo>
                  <a:lnTo>
                    <a:pt x="288" y="78"/>
                  </a:lnTo>
                  <a:lnTo>
                    <a:pt x="288" y="48"/>
                  </a:lnTo>
                  <a:lnTo>
                    <a:pt x="294" y="42"/>
                  </a:lnTo>
                  <a:lnTo>
                    <a:pt x="294" y="36"/>
                  </a:lnTo>
                  <a:lnTo>
                    <a:pt x="300" y="30"/>
                  </a:lnTo>
                  <a:lnTo>
                    <a:pt x="300" y="0"/>
                  </a:lnTo>
                  <a:lnTo>
                    <a:pt x="288" y="0"/>
                  </a:lnTo>
                  <a:lnTo>
                    <a:pt x="276" y="6"/>
                  </a:lnTo>
                  <a:lnTo>
                    <a:pt x="276" y="12"/>
                  </a:lnTo>
                  <a:lnTo>
                    <a:pt x="270" y="12"/>
                  </a:lnTo>
                  <a:lnTo>
                    <a:pt x="258" y="0"/>
                  </a:lnTo>
                  <a:lnTo>
                    <a:pt x="246" y="12"/>
                  </a:lnTo>
                  <a:lnTo>
                    <a:pt x="210" y="12"/>
                  </a:lnTo>
                  <a:lnTo>
                    <a:pt x="198" y="18"/>
                  </a:lnTo>
                  <a:lnTo>
                    <a:pt x="192" y="24"/>
                  </a:lnTo>
                  <a:lnTo>
                    <a:pt x="186" y="36"/>
                  </a:lnTo>
                  <a:lnTo>
                    <a:pt x="180" y="42"/>
                  </a:lnTo>
                  <a:lnTo>
                    <a:pt x="180" y="48"/>
                  </a:lnTo>
                  <a:lnTo>
                    <a:pt x="144" y="48"/>
                  </a:lnTo>
                  <a:lnTo>
                    <a:pt x="138" y="78"/>
                  </a:lnTo>
                  <a:lnTo>
                    <a:pt x="102" y="78"/>
                  </a:lnTo>
                  <a:lnTo>
                    <a:pt x="90" y="96"/>
                  </a:lnTo>
                  <a:lnTo>
                    <a:pt x="84" y="102"/>
                  </a:lnTo>
                  <a:lnTo>
                    <a:pt x="60" y="114"/>
                  </a:lnTo>
                  <a:lnTo>
                    <a:pt x="42" y="114"/>
                  </a:lnTo>
                  <a:lnTo>
                    <a:pt x="42" y="108"/>
                  </a:lnTo>
                  <a:lnTo>
                    <a:pt x="36" y="102"/>
                  </a:lnTo>
                  <a:lnTo>
                    <a:pt x="12" y="102"/>
                  </a:lnTo>
                  <a:lnTo>
                    <a:pt x="0" y="96"/>
                  </a:lnTo>
                  <a:lnTo>
                    <a:pt x="0" y="114"/>
                  </a:lnTo>
                  <a:lnTo>
                    <a:pt x="6" y="132"/>
                  </a:lnTo>
                  <a:lnTo>
                    <a:pt x="18" y="144"/>
                  </a:lnTo>
                  <a:lnTo>
                    <a:pt x="30" y="162"/>
                  </a:lnTo>
                  <a:lnTo>
                    <a:pt x="42" y="174"/>
                  </a:lnTo>
                  <a:lnTo>
                    <a:pt x="54" y="192"/>
                  </a:lnTo>
                  <a:lnTo>
                    <a:pt x="66" y="216"/>
                  </a:lnTo>
                  <a:lnTo>
                    <a:pt x="66" y="228"/>
                  </a:lnTo>
                  <a:lnTo>
                    <a:pt x="60" y="234"/>
                  </a:lnTo>
                  <a:lnTo>
                    <a:pt x="54" y="246"/>
                  </a:lnTo>
                  <a:lnTo>
                    <a:pt x="48" y="252"/>
                  </a:lnTo>
                  <a:lnTo>
                    <a:pt x="60" y="300"/>
                  </a:lnTo>
                  <a:lnTo>
                    <a:pt x="42" y="330"/>
                  </a:lnTo>
                  <a:lnTo>
                    <a:pt x="48" y="330"/>
                  </a:lnTo>
                  <a:lnTo>
                    <a:pt x="60" y="342"/>
                  </a:lnTo>
                  <a:lnTo>
                    <a:pt x="66" y="354"/>
                  </a:lnTo>
                  <a:lnTo>
                    <a:pt x="66" y="360"/>
                  </a:lnTo>
                  <a:lnTo>
                    <a:pt x="60" y="372"/>
                  </a:lnTo>
                  <a:lnTo>
                    <a:pt x="48" y="384"/>
                  </a:lnTo>
                  <a:lnTo>
                    <a:pt x="36" y="408"/>
                  </a:lnTo>
                  <a:lnTo>
                    <a:pt x="42" y="426"/>
                  </a:lnTo>
                  <a:lnTo>
                    <a:pt x="48" y="438"/>
                  </a:lnTo>
                  <a:lnTo>
                    <a:pt x="54" y="444"/>
                  </a:lnTo>
                  <a:lnTo>
                    <a:pt x="54" y="450"/>
                  </a:lnTo>
                  <a:lnTo>
                    <a:pt x="42" y="468"/>
                  </a:lnTo>
                  <a:lnTo>
                    <a:pt x="54" y="480"/>
                  </a:lnTo>
                  <a:lnTo>
                    <a:pt x="78" y="498"/>
                  </a:lnTo>
                  <a:lnTo>
                    <a:pt x="78" y="516"/>
                  </a:lnTo>
                  <a:lnTo>
                    <a:pt x="102" y="528"/>
                  </a:lnTo>
                  <a:lnTo>
                    <a:pt x="90" y="558"/>
                  </a:lnTo>
                  <a:lnTo>
                    <a:pt x="78" y="546"/>
                  </a:lnTo>
                  <a:lnTo>
                    <a:pt x="78" y="558"/>
                  </a:lnTo>
                  <a:lnTo>
                    <a:pt x="66" y="582"/>
                  </a:lnTo>
                  <a:lnTo>
                    <a:pt x="54" y="588"/>
                  </a:lnTo>
                  <a:lnTo>
                    <a:pt x="36" y="606"/>
                  </a:lnTo>
                  <a:lnTo>
                    <a:pt x="48" y="630"/>
                  </a:lnTo>
                  <a:lnTo>
                    <a:pt x="42" y="636"/>
                  </a:lnTo>
                  <a:lnTo>
                    <a:pt x="60" y="666"/>
                  </a:lnTo>
                  <a:lnTo>
                    <a:pt x="84" y="666"/>
                  </a:lnTo>
                  <a:lnTo>
                    <a:pt x="96" y="744"/>
                  </a:lnTo>
                  <a:lnTo>
                    <a:pt x="108" y="750"/>
                  </a:lnTo>
                  <a:lnTo>
                    <a:pt x="114" y="750"/>
                  </a:lnTo>
                  <a:lnTo>
                    <a:pt x="138" y="762"/>
                  </a:lnTo>
                  <a:lnTo>
                    <a:pt x="144" y="774"/>
                  </a:lnTo>
                  <a:lnTo>
                    <a:pt x="144" y="780"/>
                  </a:lnTo>
                  <a:lnTo>
                    <a:pt x="138" y="792"/>
                  </a:lnTo>
                  <a:lnTo>
                    <a:pt x="126" y="804"/>
                  </a:lnTo>
                  <a:lnTo>
                    <a:pt x="144" y="822"/>
                  </a:lnTo>
                  <a:lnTo>
                    <a:pt x="138" y="828"/>
                  </a:lnTo>
                  <a:lnTo>
                    <a:pt x="132" y="840"/>
                  </a:lnTo>
                  <a:lnTo>
                    <a:pt x="126" y="846"/>
                  </a:lnTo>
                  <a:lnTo>
                    <a:pt x="126" y="858"/>
                  </a:lnTo>
                  <a:lnTo>
                    <a:pt x="132" y="870"/>
                  </a:lnTo>
                  <a:lnTo>
                    <a:pt x="138" y="876"/>
                  </a:lnTo>
                  <a:lnTo>
                    <a:pt x="138" y="900"/>
                  </a:lnTo>
                  <a:lnTo>
                    <a:pt x="144" y="900"/>
                  </a:lnTo>
                  <a:lnTo>
                    <a:pt x="150" y="906"/>
                  </a:lnTo>
                  <a:lnTo>
                    <a:pt x="162" y="912"/>
                  </a:lnTo>
                  <a:lnTo>
                    <a:pt x="168" y="918"/>
                  </a:lnTo>
                  <a:lnTo>
                    <a:pt x="180" y="924"/>
                  </a:lnTo>
                  <a:lnTo>
                    <a:pt x="186" y="930"/>
                  </a:lnTo>
                  <a:lnTo>
                    <a:pt x="186" y="996"/>
                  </a:lnTo>
                  <a:lnTo>
                    <a:pt x="210" y="1020"/>
                  </a:lnTo>
                  <a:lnTo>
                    <a:pt x="210" y="1044"/>
                  </a:lnTo>
                  <a:lnTo>
                    <a:pt x="216" y="1056"/>
                  </a:lnTo>
                  <a:lnTo>
                    <a:pt x="270" y="1056"/>
                  </a:lnTo>
                  <a:lnTo>
                    <a:pt x="270" y="1026"/>
                  </a:lnTo>
                  <a:lnTo>
                    <a:pt x="282" y="1026"/>
                  </a:lnTo>
                  <a:lnTo>
                    <a:pt x="282" y="1008"/>
                  </a:lnTo>
                  <a:lnTo>
                    <a:pt x="306" y="1002"/>
                  </a:lnTo>
                  <a:lnTo>
                    <a:pt x="318" y="978"/>
                  </a:lnTo>
                  <a:lnTo>
                    <a:pt x="324" y="984"/>
                  </a:lnTo>
                  <a:lnTo>
                    <a:pt x="348" y="996"/>
                  </a:lnTo>
                  <a:lnTo>
                    <a:pt x="360" y="996"/>
                  </a:lnTo>
                  <a:lnTo>
                    <a:pt x="378" y="1002"/>
                  </a:lnTo>
                  <a:lnTo>
                    <a:pt x="432" y="1002"/>
                  </a:lnTo>
                  <a:lnTo>
                    <a:pt x="462" y="1050"/>
                  </a:lnTo>
                  <a:lnTo>
                    <a:pt x="474" y="996"/>
                  </a:lnTo>
                  <a:lnTo>
                    <a:pt x="546" y="990"/>
                  </a:lnTo>
                  <a:lnTo>
                    <a:pt x="582" y="1014"/>
                  </a:lnTo>
                  <a:lnTo>
                    <a:pt x="582" y="996"/>
                  </a:lnTo>
                  <a:lnTo>
                    <a:pt x="594" y="924"/>
                  </a:lnTo>
                  <a:lnTo>
                    <a:pt x="594" y="900"/>
                  </a:lnTo>
                  <a:lnTo>
                    <a:pt x="588" y="894"/>
                  </a:lnTo>
                  <a:lnTo>
                    <a:pt x="588" y="888"/>
                  </a:lnTo>
                  <a:lnTo>
                    <a:pt x="576" y="864"/>
                  </a:lnTo>
                  <a:lnTo>
                    <a:pt x="576" y="852"/>
                  </a:lnTo>
                  <a:lnTo>
                    <a:pt x="582" y="846"/>
                  </a:lnTo>
                  <a:lnTo>
                    <a:pt x="594" y="840"/>
                  </a:lnTo>
                  <a:lnTo>
                    <a:pt x="606" y="828"/>
                  </a:lnTo>
                  <a:lnTo>
                    <a:pt x="612" y="798"/>
                  </a:lnTo>
                  <a:lnTo>
                    <a:pt x="714" y="780"/>
                  </a:lnTo>
                  <a:lnTo>
                    <a:pt x="792" y="768"/>
                  </a:lnTo>
                  <a:lnTo>
                    <a:pt x="846" y="810"/>
                  </a:lnTo>
                  <a:lnTo>
                    <a:pt x="864" y="846"/>
                  </a:lnTo>
                  <a:lnTo>
                    <a:pt x="864" y="840"/>
                  </a:lnTo>
                  <a:lnTo>
                    <a:pt x="870" y="834"/>
                  </a:lnTo>
                  <a:lnTo>
                    <a:pt x="882" y="828"/>
                  </a:lnTo>
                  <a:lnTo>
                    <a:pt x="888" y="822"/>
                  </a:lnTo>
                  <a:lnTo>
                    <a:pt x="876" y="816"/>
                  </a:lnTo>
                  <a:lnTo>
                    <a:pt x="870" y="810"/>
                  </a:lnTo>
                  <a:lnTo>
                    <a:pt x="870" y="786"/>
                  </a:lnTo>
                  <a:lnTo>
                    <a:pt x="876" y="774"/>
                  </a:lnTo>
                  <a:lnTo>
                    <a:pt x="882" y="768"/>
                  </a:lnTo>
                  <a:lnTo>
                    <a:pt x="888" y="756"/>
                  </a:lnTo>
                  <a:lnTo>
                    <a:pt x="882" y="74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63" name="Bhutan" descr="© INSCALE GmbH, 05.05.2010&#10;http://www.presentationload.com/">
              <a:extLst>
                <a:ext uri="{FF2B5EF4-FFF2-40B4-BE49-F238E27FC236}">
                  <a16:creationId xmlns:a16="http://schemas.microsoft.com/office/drawing/2014/main" id="{C2513E9B-ECDA-4BBE-A1EC-974AAB080DE1}"/>
                </a:ext>
              </a:extLst>
            </p:cNvPr>
            <p:cNvSpPr>
              <a:spLocks/>
            </p:cNvSpPr>
            <p:nvPr/>
          </p:nvSpPr>
          <p:spPr bwMode="gray">
            <a:xfrm>
              <a:off x="6562717" y="2352770"/>
              <a:ext cx="88942" cy="50401"/>
            </a:xfrm>
            <a:custGeom>
              <a:avLst/>
              <a:gdLst>
                <a:gd name="T0" fmla="*/ 2147483647 w 234"/>
                <a:gd name="T1" fmla="*/ 2147483647 h 132"/>
                <a:gd name="T2" fmla="*/ 2147483647 w 234"/>
                <a:gd name="T3" fmla="*/ 2147483647 h 132"/>
                <a:gd name="T4" fmla="*/ 2147483647 w 234"/>
                <a:gd name="T5" fmla="*/ 2147483647 h 132"/>
                <a:gd name="T6" fmla="*/ 2147483647 w 234"/>
                <a:gd name="T7" fmla="*/ 2147483647 h 132"/>
                <a:gd name="T8" fmla="*/ 2147483647 w 234"/>
                <a:gd name="T9" fmla="*/ 2147483647 h 132"/>
                <a:gd name="T10" fmla="*/ 2147483647 w 234"/>
                <a:gd name="T11" fmla="*/ 2147483647 h 132"/>
                <a:gd name="T12" fmla="*/ 2147483647 w 234"/>
                <a:gd name="T13" fmla="*/ 2147483647 h 132"/>
                <a:gd name="T14" fmla="*/ 2147483647 w 234"/>
                <a:gd name="T15" fmla="*/ 2147483647 h 132"/>
                <a:gd name="T16" fmla="*/ 2147483647 w 234"/>
                <a:gd name="T17" fmla="*/ 2147483647 h 132"/>
                <a:gd name="T18" fmla="*/ 2147483647 w 234"/>
                <a:gd name="T19" fmla="*/ 2147483647 h 132"/>
                <a:gd name="T20" fmla="*/ 2147483647 w 234"/>
                <a:gd name="T21" fmla="*/ 2147483647 h 132"/>
                <a:gd name="T22" fmla="*/ 2147483647 w 234"/>
                <a:gd name="T23" fmla="*/ 2147483647 h 132"/>
                <a:gd name="T24" fmla="*/ 2147483647 w 234"/>
                <a:gd name="T25" fmla="*/ 2147483647 h 132"/>
                <a:gd name="T26" fmla="*/ 2147483647 w 234"/>
                <a:gd name="T27" fmla="*/ 2147483647 h 132"/>
                <a:gd name="T28" fmla="*/ 2147483647 w 234"/>
                <a:gd name="T29" fmla="*/ 2147483647 h 132"/>
                <a:gd name="T30" fmla="*/ 2147483647 w 234"/>
                <a:gd name="T31" fmla="*/ 2147483647 h 132"/>
                <a:gd name="T32" fmla="*/ 2147483647 w 234"/>
                <a:gd name="T33" fmla="*/ 2147483647 h 132"/>
                <a:gd name="T34" fmla="*/ 2147483647 w 234"/>
                <a:gd name="T35" fmla="*/ 2147483647 h 132"/>
                <a:gd name="T36" fmla="*/ 2147483647 w 234"/>
                <a:gd name="T37" fmla="*/ 2147483647 h 132"/>
                <a:gd name="T38" fmla="*/ 2147483647 w 234"/>
                <a:gd name="T39" fmla="*/ 2147483647 h 132"/>
                <a:gd name="T40" fmla="*/ 2147483647 w 234"/>
                <a:gd name="T41" fmla="*/ 2147483647 h 132"/>
                <a:gd name="T42" fmla="*/ 2147483647 w 234"/>
                <a:gd name="T43" fmla="*/ 2147483647 h 132"/>
                <a:gd name="T44" fmla="*/ 2147483647 w 234"/>
                <a:gd name="T45" fmla="*/ 2147483647 h 132"/>
                <a:gd name="T46" fmla="*/ 2147483647 w 234"/>
                <a:gd name="T47" fmla="*/ 2147483647 h 132"/>
                <a:gd name="T48" fmla="*/ 2147483647 w 234"/>
                <a:gd name="T49" fmla="*/ 2147483647 h 132"/>
                <a:gd name="T50" fmla="*/ 2147483647 w 234"/>
                <a:gd name="T51" fmla="*/ 2147483647 h 132"/>
                <a:gd name="T52" fmla="*/ 2147483647 w 234"/>
                <a:gd name="T53" fmla="*/ 2147483647 h 132"/>
                <a:gd name="T54" fmla="*/ 2147483647 w 234"/>
                <a:gd name="T55" fmla="*/ 2147483647 h 132"/>
                <a:gd name="T56" fmla="*/ 2147483647 w 234"/>
                <a:gd name="T57" fmla="*/ 2147483647 h 132"/>
                <a:gd name="T58" fmla="*/ 2147483647 w 234"/>
                <a:gd name="T59" fmla="*/ 0 h 132"/>
                <a:gd name="T60" fmla="*/ 2147483647 w 234"/>
                <a:gd name="T61" fmla="*/ 0 h 132"/>
                <a:gd name="T62" fmla="*/ 2147483647 w 234"/>
                <a:gd name="T63" fmla="*/ 2147483647 h 132"/>
                <a:gd name="T64" fmla="*/ 2147483647 w 234"/>
                <a:gd name="T65" fmla="*/ 2147483647 h 132"/>
                <a:gd name="T66" fmla="*/ 2147483647 w 234"/>
                <a:gd name="T67" fmla="*/ 2147483647 h 132"/>
                <a:gd name="T68" fmla="*/ 2147483647 w 234"/>
                <a:gd name="T69" fmla="*/ 2147483647 h 132"/>
                <a:gd name="T70" fmla="*/ 2147483647 w 234"/>
                <a:gd name="T71" fmla="*/ 2147483647 h 132"/>
                <a:gd name="T72" fmla="*/ 2147483647 w 234"/>
                <a:gd name="T73" fmla="*/ 2147483647 h 132"/>
                <a:gd name="T74" fmla="*/ 2147483647 w 234"/>
                <a:gd name="T75" fmla="*/ 2147483647 h 132"/>
                <a:gd name="T76" fmla="*/ 0 w 234"/>
                <a:gd name="T77" fmla="*/ 2147483647 h 132"/>
                <a:gd name="T78" fmla="*/ 0 w 234"/>
                <a:gd name="T79" fmla="*/ 2147483647 h 132"/>
                <a:gd name="T80" fmla="*/ 2147483647 w 234"/>
                <a:gd name="T81" fmla="*/ 2147483647 h 132"/>
                <a:gd name="T82" fmla="*/ 2147483647 w 234"/>
                <a:gd name="T83" fmla="*/ 2147483647 h 132"/>
                <a:gd name="T84" fmla="*/ 2147483647 w 234"/>
                <a:gd name="T85" fmla="*/ 2147483647 h 132"/>
                <a:gd name="T86" fmla="*/ 2147483647 w 234"/>
                <a:gd name="T87" fmla="*/ 2147483647 h 132"/>
                <a:gd name="T88" fmla="*/ 2147483647 w 234"/>
                <a:gd name="T89" fmla="*/ 2147483647 h 132"/>
                <a:gd name="T90" fmla="*/ 2147483647 w 234"/>
                <a:gd name="T91" fmla="*/ 2147483647 h 132"/>
                <a:gd name="T92" fmla="*/ 2147483647 w 234"/>
                <a:gd name="T93" fmla="*/ 2147483647 h 13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234"/>
                <a:gd name="T142" fmla="*/ 0 h 132"/>
                <a:gd name="T143" fmla="*/ 234 w 234"/>
                <a:gd name="T144" fmla="*/ 132 h 13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234" h="132">
                  <a:moveTo>
                    <a:pt x="78" y="132"/>
                  </a:moveTo>
                  <a:lnTo>
                    <a:pt x="90" y="132"/>
                  </a:lnTo>
                  <a:lnTo>
                    <a:pt x="102" y="126"/>
                  </a:lnTo>
                  <a:lnTo>
                    <a:pt x="108" y="120"/>
                  </a:lnTo>
                  <a:lnTo>
                    <a:pt x="126" y="120"/>
                  </a:lnTo>
                  <a:lnTo>
                    <a:pt x="138" y="126"/>
                  </a:lnTo>
                  <a:lnTo>
                    <a:pt x="168" y="126"/>
                  </a:lnTo>
                  <a:lnTo>
                    <a:pt x="180" y="120"/>
                  </a:lnTo>
                  <a:lnTo>
                    <a:pt x="192" y="120"/>
                  </a:lnTo>
                  <a:lnTo>
                    <a:pt x="198" y="126"/>
                  </a:lnTo>
                  <a:lnTo>
                    <a:pt x="210" y="126"/>
                  </a:lnTo>
                  <a:lnTo>
                    <a:pt x="234" y="114"/>
                  </a:lnTo>
                  <a:lnTo>
                    <a:pt x="234" y="108"/>
                  </a:lnTo>
                  <a:lnTo>
                    <a:pt x="222" y="96"/>
                  </a:lnTo>
                  <a:lnTo>
                    <a:pt x="222" y="72"/>
                  </a:lnTo>
                  <a:lnTo>
                    <a:pt x="198" y="72"/>
                  </a:lnTo>
                  <a:lnTo>
                    <a:pt x="192" y="66"/>
                  </a:lnTo>
                  <a:lnTo>
                    <a:pt x="192" y="42"/>
                  </a:lnTo>
                  <a:lnTo>
                    <a:pt x="186" y="30"/>
                  </a:lnTo>
                  <a:lnTo>
                    <a:pt x="174" y="18"/>
                  </a:lnTo>
                  <a:lnTo>
                    <a:pt x="162" y="12"/>
                  </a:lnTo>
                  <a:lnTo>
                    <a:pt x="150" y="12"/>
                  </a:lnTo>
                  <a:lnTo>
                    <a:pt x="138" y="18"/>
                  </a:lnTo>
                  <a:lnTo>
                    <a:pt x="126" y="18"/>
                  </a:lnTo>
                  <a:lnTo>
                    <a:pt x="114" y="24"/>
                  </a:lnTo>
                  <a:lnTo>
                    <a:pt x="108" y="30"/>
                  </a:lnTo>
                  <a:lnTo>
                    <a:pt x="102" y="30"/>
                  </a:lnTo>
                  <a:lnTo>
                    <a:pt x="102" y="6"/>
                  </a:lnTo>
                  <a:lnTo>
                    <a:pt x="78" y="6"/>
                  </a:lnTo>
                  <a:lnTo>
                    <a:pt x="66" y="0"/>
                  </a:lnTo>
                  <a:lnTo>
                    <a:pt x="54" y="0"/>
                  </a:lnTo>
                  <a:lnTo>
                    <a:pt x="48" y="12"/>
                  </a:lnTo>
                  <a:lnTo>
                    <a:pt x="36" y="24"/>
                  </a:lnTo>
                  <a:lnTo>
                    <a:pt x="30" y="36"/>
                  </a:lnTo>
                  <a:lnTo>
                    <a:pt x="18" y="54"/>
                  </a:lnTo>
                  <a:lnTo>
                    <a:pt x="12" y="66"/>
                  </a:lnTo>
                  <a:lnTo>
                    <a:pt x="6" y="72"/>
                  </a:lnTo>
                  <a:lnTo>
                    <a:pt x="6" y="78"/>
                  </a:lnTo>
                  <a:lnTo>
                    <a:pt x="0" y="78"/>
                  </a:lnTo>
                  <a:lnTo>
                    <a:pt x="0" y="90"/>
                  </a:lnTo>
                  <a:lnTo>
                    <a:pt x="18" y="108"/>
                  </a:lnTo>
                  <a:lnTo>
                    <a:pt x="42" y="120"/>
                  </a:lnTo>
                  <a:lnTo>
                    <a:pt x="54" y="120"/>
                  </a:lnTo>
                  <a:lnTo>
                    <a:pt x="54" y="114"/>
                  </a:lnTo>
                  <a:lnTo>
                    <a:pt x="54" y="120"/>
                  </a:lnTo>
                  <a:lnTo>
                    <a:pt x="66" y="132"/>
                  </a:lnTo>
                  <a:lnTo>
                    <a:pt x="78" y="13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64" name="Benin" descr="© INSCALE GmbH, 05.05.2010&#10;http://www.presentationload.com/">
              <a:extLst>
                <a:ext uri="{FF2B5EF4-FFF2-40B4-BE49-F238E27FC236}">
                  <a16:creationId xmlns:a16="http://schemas.microsoft.com/office/drawing/2014/main" id="{F16ECE38-37B3-6063-0E08-71743AC6E2C1}"/>
                </a:ext>
              </a:extLst>
            </p:cNvPr>
            <p:cNvSpPr>
              <a:spLocks/>
            </p:cNvSpPr>
            <p:nvPr/>
          </p:nvSpPr>
          <p:spPr bwMode="gray">
            <a:xfrm>
              <a:off x="4256145" y="2840473"/>
              <a:ext cx="84496" cy="188262"/>
            </a:xfrm>
            <a:custGeom>
              <a:avLst/>
              <a:gdLst>
                <a:gd name="T0" fmla="*/ 2147483647 w 222"/>
                <a:gd name="T1" fmla="*/ 2147483647 h 498"/>
                <a:gd name="T2" fmla="*/ 2147483647 w 222"/>
                <a:gd name="T3" fmla="*/ 2147483647 h 498"/>
                <a:gd name="T4" fmla="*/ 2147483647 w 222"/>
                <a:gd name="T5" fmla="*/ 2147483647 h 498"/>
                <a:gd name="T6" fmla="*/ 2147483647 w 222"/>
                <a:gd name="T7" fmla="*/ 2147483647 h 498"/>
                <a:gd name="T8" fmla="*/ 2147483647 w 222"/>
                <a:gd name="T9" fmla="*/ 2147483647 h 498"/>
                <a:gd name="T10" fmla="*/ 2147483647 w 222"/>
                <a:gd name="T11" fmla="*/ 2147483647 h 498"/>
                <a:gd name="T12" fmla="*/ 2147483647 w 222"/>
                <a:gd name="T13" fmla="*/ 2147483647 h 498"/>
                <a:gd name="T14" fmla="*/ 2147483647 w 222"/>
                <a:gd name="T15" fmla="*/ 2147483647 h 498"/>
                <a:gd name="T16" fmla="*/ 2147483647 w 222"/>
                <a:gd name="T17" fmla="*/ 2147483647 h 498"/>
                <a:gd name="T18" fmla="*/ 2147483647 w 222"/>
                <a:gd name="T19" fmla="*/ 2147483647 h 498"/>
                <a:gd name="T20" fmla="*/ 2147483647 w 222"/>
                <a:gd name="T21" fmla="*/ 2147483647 h 498"/>
                <a:gd name="T22" fmla="*/ 2147483647 w 222"/>
                <a:gd name="T23" fmla="*/ 2147483647 h 498"/>
                <a:gd name="T24" fmla="*/ 2147483647 w 222"/>
                <a:gd name="T25" fmla="*/ 2147483647 h 498"/>
                <a:gd name="T26" fmla="*/ 2147483647 w 222"/>
                <a:gd name="T27" fmla="*/ 2147483647 h 498"/>
                <a:gd name="T28" fmla="*/ 2147483647 w 222"/>
                <a:gd name="T29" fmla="*/ 2147483647 h 498"/>
                <a:gd name="T30" fmla="*/ 2147483647 w 222"/>
                <a:gd name="T31" fmla="*/ 2147483647 h 498"/>
                <a:gd name="T32" fmla="*/ 2147483647 w 222"/>
                <a:gd name="T33" fmla="*/ 2147483647 h 498"/>
                <a:gd name="T34" fmla="*/ 2147483647 w 222"/>
                <a:gd name="T35" fmla="*/ 2147483647 h 498"/>
                <a:gd name="T36" fmla="*/ 2147483647 w 222"/>
                <a:gd name="T37" fmla="*/ 2147483647 h 498"/>
                <a:gd name="T38" fmla="*/ 2147483647 w 222"/>
                <a:gd name="T39" fmla="*/ 2147483647 h 498"/>
                <a:gd name="T40" fmla="*/ 2147483647 w 222"/>
                <a:gd name="T41" fmla="*/ 2147483647 h 498"/>
                <a:gd name="T42" fmla="*/ 2147483647 w 222"/>
                <a:gd name="T43" fmla="*/ 2147483647 h 498"/>
                <a:gd name="T44" fmla="*/ 2147483647 w 222"/>
                <a:gd name="T45" fmla="*/ 2147483647 h 498"/>
                <a:gd name="T46" fmla="*/ 0 w 222"/>
                <a:gd name="T47" fmla="*/ 2147483647 h 498"/>
                <a:gd name="T48" fmla="*/ 2147483647 w 222"/>
                <a:gd name="T49" fmla="*/ 2147483647 h 498"/>
                <a:gd name="T50" fmla="*/ 2147483647 w 222"/>
                <a:gd name="T51" fmla="*/ 2147483647 h 498"/>
                <a:gd name="T52" fmla="*/ 2147483647 w 222"/>
                <a:gd name="T53" fmla="*/ 2147483647 h 498"/>
                <a:gd name="T54" fmla="*/ 2147483647 w 222"/>
                <a:gd name="T55" fmla="*/ 2147483647 h 498"/>
                <a:gd name="T56" fmla="*/ 2147483647 w 222"/>
                <a:gd name="T57" fmla="*/ 2147483647 h 498"/>
                <a:gd name="T58" fmla="*/ 2147483647 w 222"/>
                <a:gd name="T59" fmla="*/ 2147483647 h 498"/>
                <a:gd name="T60" fmla="*/ 2147483647 w 222"/>
                <a:gd name="T61" fmla="*/ 2147483647 h 498"/>
                <a:gd name="T62" fmla="*/ 2147483647 w 222"/>
                <a:gd name="T63" fmla="*/ 2147483647 h 498"/>
                <a:gd name="T64" fmla="*/ 2147483647 w 222"/>
                <a:gd name="T65" fmla="*/ 2147483647 h 498"/>
                <a:gd name="T66" fmla="*/ 2147483647 w 222"/>
                <a:gd name="T67" fmla="*/ 2147483647 h 498"/>
                <a:gd name="T68" fmla="*/ 2147483647 w 222"/>
                <a:gd name="T69" fmla="*/ 2147483647 h 49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22"/>
                <a:gd name="T106" fmla="*/ 0 h 498"/>
                <a:gd name="T107" fmla="*/ 222 w 222"/>
                <a:gd name="T108" fmla="*/ 498 h 498"/>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22" h="498">
                  <a:moveTo>
                    <a:pt x="138" y="372"/>
                  </a:moveTo>
                  <a:lnTo>
                    <a:pt x="144" y="342"/>
                  </a:lnTo>
                  <a:lnTo>
                    <a:pt x="138" y="306"/>
                  </a:lnTo>
                  <a:lnTo>
                    <a:pt x="144" y="276"/>
                  </a:lnTo>
                  <a:lnTo>
                    <a:pt x="162" y="276"/>
                  </a:lnTo>
                  <a:lnTo>
                    <a:pt x="174" y="252"/>
                  </a:lnTo>
                  <a:lnTo>
                    <a:pt x="174" y="222"/>
                  </a:lnTo>
                  <a:lnTo>
                    <a:pt x="180" y="216"/>
                  </a:lnTo>
                  <a:lnTo>
                    <a:pt x="186" y="204"/>
                  </a:lnTo>
                  <a:lnTo>
                    <a:pt x="198" y="198"/>
                  </a:lnTo>
                  <a:lnTo>
                    <a:pt x="198" y="156"/>
                  </a:lnTo>
                  <a:lnTo>
                    <a:pt x="210" y="150"/>
                  </a:lnTo>
                  <a:lnTo>
                    <a:pt x="216" y="150"/>
                  </a:lnTo>
                  <a:lnTo>
                    <a:pt x="222" y="144"/>
                  </a:lnTo>
                  <a:lnTo>
                    <a:pt x="222" y="132"/>
                  </a:lnTo>
                  <a:lnTo>
                    <a:pt x="216" y="126"/>
                  </a:lnTo>
                  <a:lnTo>
                    <a:pt x="216" y="114"/>
                  </a:lnTo>
                  <a:lnTo>
                    <a:pt x="210" y="102"/>
                  </a:lnTo>
                  <a:lnTo>
                    <a:pt x="204" y="96"/>
                  </a:lnTo>
                  <a:lnTo>
                    <a:pt x="192" y="72"/>
                  </a:lnTo>
                  <a:lnTo>
                    <a:pt x="198" y="66"/>
                  </a:lnTo>
                  <a:lnTo>
                    <a:pt x="198" y="60"/>
                  </a:lnTo>
                  <a:lnTo>
                    <a:pt x="204" y="48"/>
                  </a:lnTo>
                  <a:lnTo>
                    <a:pt x="198" y="42"/>
                  </a:lnTo>
                  <a:lnTo>
                    <a:pt x="186" y="36"/>
                  </a:lnTo>
                  <a:lnTo>
                    <a:pt x="180" y="36"/>
                  </a:lnTo>
                  <a:lnTo>
                    <a:pt x="174" y="30"/>
                  </a:lnTo>
                  <a:lnTo>
                    <a:pt x="168" y="30"/>
                  </a:lnTo>
                  <a:lnTo>
                    <a:pt x="162" y="24"/>
                  </a:lnTo>
                  <a:lnTo>
                    <a:pt x="156" y="12"/>
                  </a:lnTo>
                  <a:lnTo>
                    <a:pt x="144" y="0"/>
                  </a:lnTo>
                  <a:lnTo>
                    <a:pt x="114" y="12"/>
                  </a:lnTo>
                  <a:lnTo>
                    <a:pt x="114" y="36"/>
                  </a:lnTo>
                  <a:lnTo>
                    <a:pt x="120" y="36"/>
                  </a:lnTo>
                  <a:lnTo>
                    <a:pt x="114" y="42"/>
                  </a:lnTo>
                  <a:lnTo>
                    <a:pt x="108" y="60"/>
                  </a:lnTo>
                  <a:lnTo>
                    <a:pt x="96" y="60"/>
                  </a:lnTo>
                  <a:lnTo>
                    <a:pt x="90" y="66"/>
                  </a:lnTo>
                  <a:lnTo>
                    <a:pt x="84" y="66"/>
                  </a:lnTo>
                  <a:lnTo>
                    <a:pt x="84" y="78"/>
                  </a:lnTo>
                  <a:lnTo>
                    <a:pt x="78" y="72"/>
                  </a:lnTo>
                  <a:lnTo>
                    <a:pt x="48" y="72"/>
                  </a:lnTo>
                  <a:lnTo>
                    <a:pt x="30" y="90"/>
                  </a:lnTo>
                  <a:lnTo>
                    <a:pt x="24" y="102"/>
                  </a:lnTo>
                  <a:lnTo>
                    <a:pt x="12" y="102"/>
                  </a:lnTo>
                  <a:lnTo>
                    <a:pt x="6" y="114"/>
                  </a:lnTo>
                  <a:lnTo>
                    <a:pt x="0" y="132"/>
                  </a:lnTo>
                  <a:lnTo>
                    <a:pt x="0" y="162"/>
                  </a:lnTo>
                  <a:lnTo>
                    <a:pt x="12" y="168"/>
                  </a:lnTo>
                  <a:lnTo>
                    <a:pt x="42" y="198"/>
                  </a:lnTo>
                  <a:lnTo>
                    <a:pt x="42" y="240"/>
                  </a:lnTo>
                  <a:lnTo>
                    <a:pt x="54" y="252"/>
                  </a:lnTo>
                  <a:lnTo>
                    <a:pt x="60" y="264"/>
                  </a:lnTo>
                  <a:lnTo>
                    <a:pt x="60" y="294"/>
                  </a:lnTo>
                  <a:lnTo>
                    <a:pt x="66" y="306"/>
                  </a:lnTo>
                  <a:lnTo>
                    <a:pt x="54" y="318"/>
                  </a:lnTo>
                  <a:lnTo>
                    <a:pt x="54" y="378"/>
                  </a:lnTo>
                  <a:lnTo>
                    <a:pt x="66" y="390"/>
                  </a:lnTo>
                  <a:lnTo>
                    <a:pt x="54" y="396"/>
                  </a:lnTo>
                  <a:lnTo>
                    <a:pt x="60" y="462"/>
                  </a:lnTo>
                  <a:lnTo>
                    <a:pt x="60" y="468"/>
                  </a:lnTo>
                  <a:lnTo>
                    <a:pt x="72" y="480"/>
                  </a:lnTo>
                  <a:lnTo>
                    <a:pt x="72" y="492"/>
                  </a:lnTo>
                  <a:lnTo>
                    <a:pt x="84" y="492"/>
                  </a:lnTo>
                  <a:lnTo>
                    <a:pt x="96" y="498"/>
                  </a:lnTo>
                  <a:lnTo>
                    <a:pt x="108" y="498"/>
                  </a:lnTo>
                  <a:lnTo>
                    <a:pt x="120" y="474"/>
                  </a:lnTo>
                  <a:lnTo>
                    <a:pt x="126" y="480"/>
                  </a:lnTo>
                  <a:lnTo>
                    <a:pt x="138" y="486"/>
                  </a:lnTo>
                  <a:lnTo>
                    <a:pt x="138" y="37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65" name="Belize" descr="© INSCALE GmbH, 05.05.2010&#10;http://www.presentationload.com/">
              <a:extLst>
                <a:ext uri="{FF2B5EF4-FFF2-40B4-BE49-F238E27FC236}">
                  <a16:creationId xmlns:a16="http://schemas.microsoft.com/office/drawing/2014/main" id="{79D4B7B7-AC8B-8F17-FF37-45853D9E1623}"/>
                </a:ext>
              </a:extLst>
            </p:cNvPr>
            <p:cNvSpPr>
              <a:spLocks/>
            </p:cNvSpPr>
            <p:nvPr/>
          </p:nvSpPr>
          <p:spPr bwMode="gray">
            <a:xfrm>
              <a:off x="1854703" y="2653693"/>
              <a:ext cx="41506" cy="80048"/>
            </a:xfrm>
            <a:custGeom>
              <a:avLst/>
              <a:gdLst>
                <a:gd name="T0" fmla="*/ 2147483647 w 108"/>
                <a:gd name="T1" fmla="*/ 2147483647 h 210"/>
                <a:gd name="T2" fmla="*/ 2147483647 w 108"/>
                <a:gd name="T3" fmla="*/ 2147483647 h 210"/>
                <a:gd name="T4" fmla="*/ 2147483647 w 108"/>
                <a:gd name="T5" fmla="*/ 2147483647 h 210"/>
                <a:gd name="T6" fmla="*/ 2147483647 w 108"/>
                <a:gd name="T7" fmla="*/ 2147483647 h 210"/>
                <a:gd name="T8" fmla="*/ 2147483647 w 108"/>
                <a:gd name="T9" fmla="*/ 2147483647 h 210"/>
                <a:gd name="T10" fmla="*/ 2147483647 w 108"/>
                <a:gd name="T11" fmla="*/ 0 h 210"/>
                <a:gd name="T12" fmla="*/ 2147483647 w 108"/>
                <a:gd name="T13" fmla="*/ 2147483647 h 210"/>
                <a:gd name="T14" fmla="*/ 2147483647 w 108"/>
                <a:gd name="T15" fmla="*/ 2147483647 h 210"/>
                <a:gd name="T16" fmla="*/ 2147483647 w 108"/>
                <a:gd name="T17" fmla="*/ 2147483647 h 210"/>
                <a:gd name="T18" fmla="*/ 2147483647 w 108"/>
                <a:gd name="T19" fmla="*/ 2147483647 h 210"/>
                <a:gd name="T20" fmla="*/ 2147483647 w 108"/>
                <a:gd name="T21" fmla="*/ 2147483647 h 210"/>
                <a:gd name="T22" fmla="*/ 2147483647 w 108"/>
                <a:gd name="T23" fmla="*/ 2147483647 h 210"/>
                <a:gd name="T24" fmla="*/ 2147483647 w 108"/>
                <a:gd name="T25" fmla="*/ 2147483647 h 210"/>
                <a:gd name="T26" fmla="*/ 2147483647 w 108"/>
                <a:gd name="T27" fmla="*/ 2147483647 h 210"/>
                <a:gd name="T28" fmla="*/ 2147483647 w 108"/>
                <a:gd name="T29" fmla="*/ 2147483647 h 210"/>
                <a:gd name="T30" fmla="*/ 2147483647 w 108"/>
                <a:gd name="T31" fmla="*/ 2147483647 h 210"/>
                <a:gd name="T32" fmla="*/ 2147483647 w 108"/>
                <a:gd name="T33" fmla="*/ 2147483647 h 210"/>
                <a:gd name="T34" fmla="*/ 2147483647 w 108"/>
                <a:gd name="T35" fmla="*/ 2147483647 h 210"/>
                <a:gd name="T36" fmla="*/ 0 w 108"/>
                <a:gd name="T37" fmla="*/ 2147483647 h 210"/>
                <a:gd name="T38" fmla="*/ 2147483647 w 108"/>
                <a:gd name="T39" fmla="*/ 2147483647 h 210"/>
                <a:gd name="T40" fmla="*/ 2147483647 w 108"/>
                <a:gd name="T41" fmla="*/ 2147483647 h 210"/>
                <a:gd name="T42" fmla="*/ 2147483647 w 108"/>
                <a:gd name="T43" fmla="*/ 2147483647 h 210"/>
                <a:gd name="T44" fmla="*/ 2147483647 w 108"/>
                <a:gd name="T45" fmla="*/ 2147483647 h 210"/>
                <a:gd name="T46" fmla="*/ 2147483647 w 108"/>
                <a:gd name="T47" fmla="*/ 2147483647 h 210"/>
                <a:gd name="T48" fmla="*/ 2147483647 w 108"/>
                <a:gd name="T49" fmla="*/ 2147483647 h 210"/>
                <a:gd name="T50" fmla="*/ 2147483647 w 108"/>
                <a:gd name="T51" fmla="*/ 2147483647 h 210"/>
                <a:gd name="T52" fmla="*/ 2147483647 w 108"/>
                <a:gd name="T53" fmla="*/ 2147483647 h 210"/>
                <a:gd name="T54" fmla="*/ 2147483647 w 108"/>
                <a:gd name="T55" fmla="*/ 2147483647 h 21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108"/>
                <a:gd name="T85" fmla="*/ 0 h 210"/>
                <a:gd name="T86" fmla="*/ 108 w 108"/>
                <a:gd name="T87" fmla="*/ 210 h 210"/>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108" h="210">
                  <a:moveTo>
                    <a:pt x="108" y="30"/>
                  </a:moveTo>
                  <a:lnTo>
                    <a:pt x="108" y="24"/>
                  </a:lnTo>
                  <a:lnTo>
                    <a:pt x="102" y="24"/>
                  </a:lnTo>
                  <a:lnTo>
                    <a:pt x="90" y="18"/>
                  </a:lnTo>
                  <a:lnTo>
                    <a:pt x="84" y="12"/>
                  </a:lnTo>
                  <a:lnTo>
                    <a:pt x="78" y="0"/>
                  </a:lnTo>
                  <a:lnTo>
                    <a:pt x="78" y="6"/>
                  </a:lnTo>
                  <a:lnTo>
                    <a:pt x="72" y="12"/>
                  </a:lnTo>
                  <a:lnTo>
                    <a:pt x="72" y="24"/>
                  </a:lnTo>
                  <a:lnTo>
                    <a:pt x="66" y="36"/>
                  </a:lnTo>
                  <a:lnTo>
                    <a:pt x="54" y="42"/>
                  </a:lnTo>
                  <a:lnTo>
                    <a:pt x="48" y="48"/>
                  </a:lnTo>
                  <a:lnTo>
                    <a:pt x="42" y="48"/>
                  </a:lnTo>
                  <a:lnTo>
                    <a:pt x="42" y="42"/>
                  </a:lnTo>
                  <a:lnTo>
                    <a:pt x="36" y="36"/>
                  </a:lnTo>
                  <a:lnTo>
                    <a:pt x="30" y="36"/>
                  </a:lnTo>
                  <a:lnTo>
                    <a:pt x="30" y="42"/>
                  </a:lnTo>
                  <a:lnTo>
                    <a:pt x="24" y="54"/>
                  </a:lnTo>
                  <a:lnTo>
                    <a:pt x="0" y="210"/>
                  </a:lnTo>
                  <a:lnTo>
                    <a:pt x="30" y="210"/>
                  </a:lnTo>
                  <a:lnTo>
                    <a:pt x="42" y="168"/>
                  </a:lnTo>
                  <a:lnTo>
                    <a:pt x="60" y="174"/>
                  </a:lnTo>
                  <a:lnTo>
                    <a:pt x="84" y="150"/>
                  </a:lnTo>
                  <a:lnTo>
                    <a:pt x="84" y="90"/>
                  </a:lnTo>
                  <a:lnTo>
                    <a:pt x="90" y="78"/>
                  </a:lnTo>
                  <a:lnTo>
                    <a:pt x="96" y="60"/>
                  </a:lnTo>
                  <a:lnTo>
                    <a:pt x="108" y="36"/>
                  </a:lnTo>
                  <a:lnTo>
                    <a:pt x="108" y="3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66" name="Belgium" descr="© INSCALE GmbH, 05.05.2010&#10;http://www.presentationload.com/">
              <a:extLst>
                <a:ext uri="{FF2B5EF4-FFF2-40B4-BE49-F238E27FC236}">
                  <a16:creationId xmlns:a16="http://schemas.microsoft.com/office/drawing/2014/main" id="{736E6F30-CA1F-8D04-226A-F8D8CB968A12}"/>
                </a:ext>
              </a:extLst>
            </p:cNvPr>
            <p:cNvSpPr>
              <a:spLocks/>
            </p:cNvSpPr>
            <p:nvPr/>
          </p:nvSpPr>
          <p:spPr bwMode="gray">
            <a:xfrm>
              <a:off x="4336193" y="1654570"/>
              <a:ext cx="84496" cy="57813"/>
            </a:xfrm>
            <a:custGeom>
              <a:avLst/>
              <a:gdLst>
                <a:gd name="T0" fmla="*/ 0 w 222"/>
                <a:gd name="T1" fmla="*/ 2147483647 h 150"/>
                <a:gd name="T2" fmla="*/ 2147483647 w 222"/>
                <a:gd name="T3" fmla="*/ 2147483647 h 150"/>
                <a:gd name="T4" fmla="*/ 2147483647 w 222"/>
                <a:gd name="T5" fmla="*/ 2147483647 h 150"/>
                <a:gd name="T6" fmla="*/ 2147483647 w 222"/>
                <a:gd name="T7" fmla="*/ 2147483647 h 150"/>
                <a:gd name="T8" fmla="*/ 2147483647 w 222"/>
                <a:gd name="T9" fmla="*/ 2147483647 h 150"/>
                <a:gd name="T10" fmla="*/ 2147483647 w 222"/>
                <a:gd name="T11" fmla="*/ 2147483647 h 150"/>
                <a:gd name="T12" fmla="*/ 2147483647 w 222"/>
                <a:gd name="T13" fmla="*/ 2147483647 h 150"/>
                <a:gd name="T14" fmla="*/ 2147483647 w 222"/>
                <a:gd name="T15" fmla="*/ 2147483647 h 150"/>
                <a:gd name="T16" fmla="*/ 2147483647 w 222"/>
                <a:gd name="T17" fmla="*/ 2147483647 h 150"/>
                <a:gd name="T18" fmla="*/ 2147483647 w 222"/>
                <a:gd name="T19" fmla="*/ 2147483647 h 150"/>
                <a:gd name="T20" fmla="*/ 2147483647 w 222"/>
                <a:gd name="T21" fmla="*/ 2147483647 h 150"/>
                <a:gd name="T22" fmla="*/ 2147483647 w 222"/>
                <a:gd name="T23" fmla="*/ 2147483647 h 150"/>
                <a:gd name="T24" fmla="*/ 2147483647 w 222"/>
                <a:gd name="T25" fmla="*/ 2147483647 h 150"/>
                <a:gd name="T26" fmla="*/ 2147483647 w 222"/>
                <a:gd name="T27" fmla="*/ 2147483647 h 150"/>
                <a:gd name="T28" fmla="*/ 2147483647 w 222"/>
                <a:gd name="T29" fmla="*/ 2147483647 h 150"/>
                <a:gd name="T30" fmla="*/ 2147483647 w 222"/>
                <a:gd name="T31" fmla="*/ 2147483647 h 150"/>
                <a:gd name="T32" fmla="*/ 2147483647 w 222"/>
                <a:gd name="T33" fmla="*/ 2147483647 h 150"/>
                <a:gd name="T34" fmla="*/ 2147483647 w 222"/>
                <a:gd name="T35" fmla="*/ 2147483647 h 150"/>
                <a:gd name="T36" fmla="*/ 2147483647 w 222"/>
                <a:gd name="T37" fmla="*/ 2147483647 h 150"/>
                <a:gd name="T38" fmla="*/ 2147483647 w 222"/>
                <a:gd name="T39" fmla="*/ 2147483647 h 150"/>
                <a:gd name="T40" fmla="*/ 2147483647 w 222"/>
                <a:gd name="T41" fmla="*/ 2147483647 h 150"/>
                <a:gd name="T42" fmla="*/ 2147483647 w 222"/>
                <a:gd name="T43" fmla="*/ 2147483647 h 150"/>
                <a:gd name="T44" fmla="*/ 2147483647 w 222"/>
                <a:gd name="T45" fmla="*/ 2147483647 h 150"/>
                <a:gd name="T46" fmla="*/ 2147483647 w 222"/>
                <a:gd name="T47" fmla="*/ 2147483647 h 150"/>
                <a:gd name="T48" fmla="*/ 2147483647 w 222"/>
                <a:gd name="T49" fmla="*/ 2147483647 h 150"/>
                <a:gd name="T50" fmla="*/ 2147483647 w 222"/>
                <a:gd name="T51" fmla="*/ 2147483647 h 150"/>
                <a:gd name="T52" fmla="*/ 2147483647 w 222"/>
                <a:gd name="T53" fmla="*/ 2147483647 h 150"/>
                <a:gd name="T54" fmla="*/ 2147483647 w 222"/>
                <a:gd name="T55" fmla="*/ 2147483647 h 150"/>
                <a:gd name="T56" fmla="*/ 2147483647 w 222"/>
                <a:gd name="T57" fmla="*/ 2147483647 h 150"/>
                <a:gd name="T58" fmla="*/ 2147483647 w 222"/>
                <a:gd name="T59" fmla="*/ 2147483647 h 150"/>
                <a:gd name="T60" fmla="*/ 2147483647 w 222"/>
                <a:gd name="T61" fmla="*/ 2147483647 h 150"/>
                <a:gd name="T62" fmla="*/ 2147483647 w 222"/>
                <a:gd name="T63" fmla="*/ 2147483647 h 150"/>
                <a:gd name="T64" fmla="*/ 2147483647 w 222"/>
                <a:gd name="T65" fmla="*/ 2147483647 h 150"/>
                <a:gd name="T66" fmla="*/ 2147483647 w 222"/>
                <a:gd name="T67" fmla="*/ 2147483647 h 150"/>
                <a:gd name="T68" fmla="*/ 2147483647 w 222"/>
                <a:gd name="T69" fmla="*/ 2147483647 h 150"/>
                <a:gd name="T70" fmla="*/ 2147483647 w 222"/>
                <a:gd name="T71" fmla="*/ 2147483647 h 150"/>
                <a:gd name="T72" fmla="*/ 2147483647 w 222"/>
                <a:gd name="T73" fmla="*/ 2147483647 h 150"/>
                <a:gd name="T74" fmla="*/ 2147483647 w 222"/>
                <a:gd name="T75" fmla="*/ 2147483647 h 150"/>
                <a:gd name="T76" fmla="*/ 2147483647 w 222"/>
                <a:gd name="T77" fmla="*/ 2147483647 h 150"/>
                <a:gd name="T78" fmla="*/ 2147483647 w 222"/>
                <a:gd name="T79" fmla="*/ 2147483647 h 150"/>
                <a:gd name="T80" fmla="*/ 2147483647 w 222"/>
                <a:gd name="T81" fmla="*/ 0 h 150"/>
                <a:gd name="T82" fmla="*/ 2147483647 w 222"/>
                <a:gd name="T83" fmla="*/ 0 h 150"/>
                <a:gd name="T84" fmla="*/ 2147483647 w 222"/>
                <a:gd name="T85" fmla="*/ 2147483647 h 150"/>
                <a:gd name="T86" fmla="*/ 2147483647 w 222"/>
                <a:gd name="T87" fmla="*/ 0 h 150"/>
                <a:gd name="T88" fmla="*/ 2147483647 w 222"/>
                <a:gd name="T89" fmla="*/ 2147483647 h 150"/>
                <a:gd name="T90" fmla="*/ 2147483647 w 222"/>
                <a:gd name="T91" fmla="*/ 2147483647 h 150"/>
                <a:gd name="T92" fmla="*/ 2147483647 w 222"/>
                <a:gd name="T93" fmla="*/ 2147483647 h 150"/>
                <a:gd name="T94" fmla="*/ 2147483647 w 222"/>
                <a:gd name="T95" fmla="*/ 2147483647 h 150"/>
                <a:gd name="T96" fmla="*/ 2147483647 w 222"/>
                <a:gd name="T97" fmla="*/ 2147483647 h 150"/>
                <a:gd name="T98" fmla="*/ 2147483647 w 222"/>
                <a:gd name="T99" fmla="*/ 2147483647 h 150"/>
                <a:gd name="T100" fmla="*/ 2147483647 w 222"/>
                <a:gd name="T101" fmla="*/ 2147483647 h 150"/>
                <a:gd name="T102" fmla="*/ 0 w 222"/>
                <a:gd name="T103" fmla="*/ 2147483647 h 150"/>
                <a:gd name="T104" fmla="*/ 0 w 222"/>
                <a:gd name="T105" fmla="*/ 2147483647 h 15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222"/>
                <a:gd name="T160" fmla="*/ 0 h 150"/>
                <a:gd name="T161" fmla="*/ 222 w 222"/>
                <a:gd name="T162" fmla="*/ 150 h 15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222" h="150">
                  <a:moveTo>
                    <a:pt x="0" y="42"/>
                  </a:moveTo>
                  <a:lnTo>
                    <a:pt x="6" y="60"/>
                  </a:lnTo>
                  <a:lnTo>
                    <a:pt x="30" y="66"/>
                  </a:lnTo>
                  <a:lnTo>
                    <a:pt x="42" y="78"/>
                  </a:lnTo>
                  <a:lnTo>
                    <a:pt x="66" y="78"/>
                  </a:lnTo>
                  <a:lnTo>
                    <a:pt x="78" y="84"/>
                  </a:lnTo>
                  <a:lnTo>
                    <a:pt x="84" y="90"/>
                  </a:lnTo>
                  <a:lnTo>
                    <a:pt x="84" y="114"/>
                  </a:lnTo>
                  <a:lnTo>
                    <a:pt x="108" y="114"/>
                  </a:lnTo>
                  <a:lnTo>
                    <a:pt x="120" y="102"/>
                  </a:lnTo>
                  <a:lnTo>
                    <a:pt x="120" y="126"/>
                  </a:lnTo>
                  <a:lnTo>
                    <a:pt x="132" y="126"/>
                  </a:lnTo>
                  <a:lnTo>
                    <a:pt x="144" y="132"/>
                  </a:lnTo>
                  <a:lnTo>
                    <a:pt x="150" y="132"/>
                  </a:lnTo>
                  <a:lnTo>
                    <a:pt x="162" y="144"/>
                  </a:lnTo>
                  <a:lnTo>
                    <a:pt x="180" y="144"/>
                  </a:lnTo>
                  <a:lnTo>
                    <a:pt x="192" y="150"/>
                  </a:lnTo>
                  <a:lnTo>
                    <a:pt x="192" y="144"/>
                  </a:lnTo>
                  <a:lnTo>
                    <a:pt x="186" y="132"/>
                  </a:lnTo>
                  <a:lnTo>
                    <a:pt x="174" y="120"/>
                  </a:lnTo>
                  <a:lnTo>
                    <a:pt x="174" y="114"/>
                  </a:lnTo>
                  <a:lnTo>
                    <a:pt x="180" y="114"/>
                  </a:lnTo>
                  <a:lnTo>
                    <a:pt x="192" y="108"/>
                  </a:lnTo>
                  <a:lnTo>
                    <a:pt x="198" y="102"/>
                  </a:lnTo>
                  <a:lnTo>
                    <a:pt x="204" y="102"/>
                  </a:lnTo>
                  <a:lnTo>
                    <a:pt x="204" y="96"/>
                  </a:lnTo>
                  <a:lnTo>
                    <a:pt x="210" y="90"/>
                  </a:lnTo>
                  <a:lnTo>
                    <a:pt x="222" y="90"/>
                  </a:lnTo>
                  <a:lnTo>
                    <a:pt x="216" y="84"/>
                  </a:lnTo>
                  <a:lnTo>
                    <a:pt x="216" y="66"/>
                  </a:lnTo>
                  <a:lnTo>
                    <a:pt x="204" y="54"/>
                  </a:lnTo>
                  <a:lnTo>
                    <a:pt x="180" y="54"/>
                  </a:lnTo>
                  <a:lnTo>
                    <a:pt x="180" y="42"/>
                  </a:lnTo>
                  <a:lnTo>
                    <a:pt x="186" y="36"/>
                  </a:lnTo>
                  <a:lnTo>
                    <a:pt x="186" y="18"/>
                  </a:lnTo>
                  <a:lnTo>
                    <a:pt x="180" y="12"/>
                  </a:lnTo>
                  <a:lnTo>
                    <a:pt x="174" y="12"/>
                  </a:lnTo>
                  <a:lnTo>
                    <a:pt x="162" y="18"/>
                  </a:lnTo>
                  <a:lnTo>
                    <a:pt x="150" y="18"/>
                  </a:lnTo>
                  <a:lnTo>
                    <a:pt x="144" y="12"/>
                  </a:lnTo>
                  <a:lnTo>
                    <a:pt x="144" y="0"/>
                  </a:lnTo>
                  <a:lnTo>
                    <a:pt x="108" y="0"/>
                  </a:lnTo>
                  <a:lnTo>
                    <a:pt x="108" y="6"/>
                  </a:lnTo>
                  <a:lnTo>
                    <a:pt x="96" y="0"/>
                  </a:lnTo>
                  <a:lnTo>
                    <a:pt x="96" y="12"/>
                  </a:lnTo>
                  <a:lnTo>
                    <a:pt x="78" y="6"/>
                  </a:lnTo>
                  <a:lnTo>
                    <a:pt x="72" y="18"/>
                  </a:lnTo>
                  <a:lnTo>
                    <a:pt x="66" y="12"/>
                  </a:lnTo>
                  <a:lnTo>
                    <a:pt x="42" y="12"/>
                  </a:lnTo>
                  <a:lnTo>
                    <a:pt x="36" y="6"/>
                  </a:lnTo>
                  <a:lnTo>
                    <a:pt x="24" y="6"/>
                  </a:lnTo>
                  <a:lnTo>
                    <a:pt x="0" y="24"/>
                  </a:lnTo>
                  <a:lnTo>
                    <a:pt x="0" y="4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67" name="Bangladesh" descr="© INSCALE GmbH, 05.05.2010&#10;http://www.presentationload.com/">
              <a:extLst>
                <a:ext uri="{FF2B5EF4-FFF2-40B4-BE49-F238E27FC236}">
                  <a16:creationId xmlns:a16="http://schemas.microsoft.com/office/drawing/2014/main" id="{7663FF62-D2DD-AAFD-AE06-EFA89562DD84}"/>
                </a:ext>
              </a:extLst>
            </p:cNvPr>
            <p:cNvSpPr>
              <a:spLocks/>
            </p:cNvSpPr>
            <p:nvPr/>
          </p:nvSpPr>
          <p:spPr bwMode="gray">
            <a:xfrm>
              <a:off x="6550859" y="2407618"/>
              <a:ext cx="142308" cy="161579"/>
            </a:xfrm>
            <a:custGeom>
              <a:avLst/>
              <a:gdLst>
                <a:gd name="T0" fmla="*/ 2147483647 w 372"/>
                <a:gd name="T1" fmla="*/ 2147483647 h 426"/>
                <a:gd name="T2" fmla="*/ 2147483647 w 372"/>
                <a:gd name="T3" fmla="*/ 2147483647 h 426"/>
                <a:gd name="T4" fmla="*/ 2147483647 w 372"/>
                <a:gd name="T5" fmla="*/ 2147483647 h 426"/>
                <a:gd name="T6" fmla="*/ 2147483647 w 372"/>
                <a:gd name="T7" fmla="*/ 2147483647 h 426"/>
                <a:gd name="T8" fmla="*/ 2147483647 w 372"/>
                <a:gd name="T9" fmla="*/ 2147483647 h 426"/>
                <a:gd name="T10" fmla="*/ 2147483647 w 372"/>
                <a:gd name="T11" fmla="*/ 2147483647 h 426"/>
                <a:gd name="T12" fmla="*/ 2147483647 w 372"/>
                <a:gd name="T13" fmla="*/ 2147483647 h 426"/>
                <a:gd name="T14" fmla="*/ 2147483647 w 372"/>
                <a:gd name="T15" fmla="*/ 2147483647 h 426"/>
                <a:gd name="T16" fmla="*/ 2147483647 w 372"/>
                <a:gd name="T17" fmla="*/ 2147483647 h 426"/>
                <a:gd name="T18" fmla="*/ 2147483647 w 372"/>
                <a:gd name="T19" fmla="*/ 2147483647 h 426"/>
                <a:gd name="T20" fmla="*/ 2147483647 w 372"/>
                <a:gd name="T21" fmla="*/ 2147483647 h 426"/>
                <a:gd name="T22" fmla="*/ 2147483647 w 372"/>
                <a:gd name="T23" fmla="*/ 2147483647 h 426"/>
                <a:gd name="T24" fmla="*/ 2147483647 w 372"/>
                <a:gd name="T25" fmla="*/ 2147483647 h 426"/>
                <a:gd name="T26" fmla="*/ 2147483647 w 372"/>
                <a:gd name="T27" fmla="*/ 2147483647 h 426"/>
                <a:gd name="T28" fmla="*/ 2147483647 w 372"/>
                <a:gd name="T29" fmla="*/ 2147483647 h 426"/>
                <a:gd name="T30" fmla="*/ 2147483647 w 372"/>
                <a:gd name="T31" fmla="*/ 2147483647 h 426"/>
                <a:gd name="T32" fmla="*/ 2147483647 w 372"/>
                <a:gd name="T33" fmla="*/ 2147483647 h 426"/>
                <a:gd name="T34" fmla="*/ 2147483647 w 372"/>
                <a:gd name="T35" fmla="*/ 2147483647 h 426"/>
                <a:gd name="T36" fmla="*/ 2147483647 w 372"/>
                <a:gd name="T37" fmla="*/ 2147483647 h 426"/>
                <a:gd name="T38" fmla="*/ 2147483647 w 372"/>
                <a:gd name="T39" fmla="*/ 2147483647 h 426"/>
                <a:gd name="T40" fmla="*/ 2147483647 w 372"/>
                <a:gd name="T41" fmla="*/ 2147483647 h 426"/>
                <a:gd name="T42" fmla="*/ 2147483647 w 372"/>
                <a:gd name="T43" fmla="*/ 2147483647 h 426"/>
                <a:gd name="T44" fmla="*/ 2147483647 w 372"/>
                <a:gd name="T45" fmla="*/ 2147483647 h 426"/>
                <a:gd name="T46" fmla="*/ 2147483647 w 372"/>
                <a:gd name="T47" fmla="*/ 2147483647 h 426"/>
                <a:gd name="T48" fmla="*/ 2147483647 w 372"/>
                <a:gd name="T49" fmla="*/ 2147483647 h 426"/>
                <a:gd name="T50" fmla="*/ 2147483647 w 372"/>
                <a:gd name="T51" fmla="*/ 2147483647 h 426"/>
                <a:gd name="T52" fmla="*/ 2147483647 w 372"/>
                <a:gd name="T53" fmla="*/ 2147483647 h 426"/>
                <a:gd name="T54" fmla="*/ 2147483647 w 372"/>
                <a:gd name="T55" fmla="*/ 2147483647 h 426"/>
                <a:gd name="T56" fmla="*/ 2147483647 w 372"/>
                <a:gd name="T57" fmla="*/ 2147483647 h 426"/>
                <a:gd name="T58" fmla="*/ 2147483647 w 372"/>
                <a:gd name="T59" fmla="*/ 2147483647 h 426"/>
                <a:gd name="T60" fmla="*/ 2147483647 w 372"/>
                <a:gd name="T61" fmla="*/ 2147483647 h 426"/>
                <a:gd name="T62" fmla="*/ 2147483647 w 372"/>
                <a:gd name="T63" fmla="*/ 2147483647 h 426"/>
                <a:gd name="T64" fmla="*/ 2147483647 w 372"/>
                <a:gd name="T65" fmla="*/ 2147483647 h 426"/>
                <a:gd name="T66" fmla="*/ 2147483647 w 372"/>
                <a:gd name="T67" fmla="*/ 2147483647 h 426"/>
                <a:gd name="T68" fmla="*/ 2147483647 w 372"/>
                <a:gd name="T69" fmla="*/ 2147483647 h 426"/>
                <a:gd name="T70" fmla="*/ 2147483647 w 372"/>
                <a:gd name="T71" fmla="*/ 2147483647 h 426"/>
                <a:gd name="T72" fmla="*/ 2147483647 w 372"/>
                <a:gd name="T73" fmla="*/ 2147483647 h 426"/>
                <a:gd name="T74" fmla="*/ 2147483647 w 372"/>
                <a:gd name="T75" fmla="*/ 2147483647 h 426"/>
                <a:gd name="T76" fmla="*/ 2147483647 w 372"/>
                <a:gd name="T77" fmla="*/ 2147483647 h 426"/>
                <a:gd name="T78" fmla="*/ 2147483647 w 372"/>
                <a:gd name="T79" fmla="*/ 2147483647 h 426"/>
                <a:gd name="T80" fmla="*/ 2147483647 w 372"/>
                <a:gd name="T81" fmla="*/ 2147483647 h 426"/>
                <a:gd name="T82" fmla="*/ 2147483647 w 372"/>
                <a:gd name="T83" fmla="*/ 2147483647 h 426"/>
                <a:gd name="T84" fmla="*/ 2147483647 w 372"/>
                <a:gd name="T85" fmla="*/ 0 h 426"/>
                <a:gd name="T86" fmla="*/ 2147483647 w 372"/>
                <a:gd name="T87" fmla="*/ 2147483647 h 426"/>
                <a:gd name="T88" fmla="*/ 0 w 372"/>
                <a:gd name="T89" fmla="*/ 2147483647 h 426"/>
                <a:gd name="T90" fmla="*/ 2147483647 w 372"/>
                <a:gd name="T91" fmla="*/ 2147483647 h 426"/>
                <a:gd name="T92" fmla="*/ 2147483647 w 372"/>
                <a:gd name="T93" fmla="*/ 2147483647 h 426"/>
                <a:gd name="T94" fmla="*/ 2147483647 w 372"/>
                <a:gd name="T95" fmla="*/ 2147483647 h 426"/>
                <a:gd name="T96" fmla="*/ 2147483647 w 372"/>
                <a:gd name="T97" fmla="*/ 2147483647 h 426"/>
                <a:gd name="T98" fmla="*/ 2147483647 w 372"/>
                <a:gd name="T99" fmla="*/ 2147483647 h 426"/>
                <a:gd name="T100" fmla="*/ 2147483647 w 372"/>
                <a:gd name="T101" fmla="*/ 2147483647 h 426"/>
                <a:gd name="T102" fmla="*/ 2147483647 w 372"/>
                <a:gd name="T103" fmla="*/ 2147483647 h 426"/>
                <a:gd name="T104" fmla="*/ 2147483647 w 372"/>
                <a:gd name="T105" fmla="*/ 2147483647 h 426"/>
                <a:gd name="T106" fmla="*/ 2147483647 w 372"/>
                <a:gd name="T107" fmla="*/ 2147483647 h 426"/>
                <a:gd name="T108" fmla="*/ 2147483647 w 372"/>
                <a:gd name="T109" fmla="*/ 2147483647 h 426"/>
                <a:gd name="T110" fmla="*/ 2147483647 w 372"/>
                <a:gd name="T111" fmla="*/ 2147483647 h 426"/>
                <a:gd name="T112" fmla="*/ 2147483647 w 372"/>
                <a:gd name="T113" fmla="*/ 2147483647 h 426"/>
                <a:gd name="T114" fmla="*/ 2147483647 w 372"/>
                <a:gd name="T115" fmla="*/ 2147483647 h 42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72"/>
                <a:gd name="T175" fmla="*/ 0 h 426"/>
                <a:gd name="T176" fmla="*/ 372 w 372"/>
                <a:gd name="T177" fmla="*/ 426 h 42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72" h="426">
                  <a:moveTo>
                    <a:pt x="132" y="414"/>
                  </a:moveTo>
                  <a:lnTo>
                    <a:pt x="138" y="354"/>
                  </a:lnTo>
                  <a:lnTo>
                    <a:pt x="144" y="354"/>
                  </a:lnTo>
                  <a:lnTo>
                    <a:pt x="150" y="360"/>
                  </a:lnTo>
                  <a:lnTo>
                    <a:pt x="162" y="360"/>
                  </a:lnTo>
                  <a:lnTo>
                    <a:pt x="174" y="366"/>
                  </a:lnTo>
                  <a:lnTo>
                    <a:pt x="192" y="372"/>
                  </a:lnTo>
                  <a:lnTo>
                    <a:pt x="216" y="372"/>
                  </a:lnTo>
                  <a:lnTo>
                    <a:pt x="210" y="366"/>
                  </a:lnTo>
                  <a:lnTo>
                    <a:pt x="210" y="348"/>
                  </a:lnTo>
                  <a:lnTo>
                    <a:pt x="204" y="342"/>
                  </a:lnTo>
                  <a:lnTo>
                    <a:pt x="222" y="342"/>
                  </a:lnTo>
                  <a:lnTo>
                    <a:pt x="258" y="360"/>
                  </a:lnTo>
                  <a:lnTo>
                    <a:pt x="270" y="360"/>
                  </a:lnTo>
                  <a:lnTo>
                    <a:pt x="282" y="348"/>
                  </a:lnTo>
                  <a:lnTo>
                    <a:pt x="282" y="336"/>
                  </a:lnTo>
                  <a:lnTo>
                    <a:pt x="270" y="300"/>
                  </a:lnTo>
                  <a:lnTo>
                    <a:pt x="318" y="354"/>
                  </a:lnTo>
                  <a:lnTo>
                    <a:pt x="318" y="360"/>
                  </a:lnTo>
                  <a:lnTo>
                    <a:pt x="312" y="366"/>
                  </a:lnTo>
                  <a:lnTo>
                    <a:pt x="312" y="390"/>
                  </a:lnTo>
                  <a:lnTo>
                    <a:pt x="306" y="402"/>
                  </a:lnTo>
                  <a:lnTo>
                    <a:pt x="306" y="414"/>
                  </a:lnTo>
                  <a:lnTo>
                    <a:pt x="312" y="420"/>
                  </a:lnTo>
                  <a:lnTo>
                    <a:pt x="324" y="420"/>
                  </a:lnTo>
                  <a:lnTo>
                    <a:pt x="330" y="426"/>
                  </a:lnTo>
                  <a:lnTo>
                    <a:pt x="336" y="414"/>
                  </a:lnTo>
                  <a:lnTo>
                    <a:pt x="336" y="408"/>
                  </a:lnTo>
                  <a:lnTo>
                    <a:pt x="372" y="414"/>
                  </a:lnTo>
                  <a:lnTo>
                    <a:pt x="360" y="354"/>
                  </a:lnTo>
                  <a:lnTo>
                    <a:pt x="360" y="348"/>
                  </a:lnTo>
                  <a:lnTo>
                    <a:pt x="354" y="342"/>
                  </a:lnTo>
                  <a:lnTo>
                    <a:pt x="348" y="330"/>
                  </a:lnTo>
                  <a:lnTo>
                    <a:pt x="342" y="312"/>
                  </a:lnTo>
                  <a:lnTo>
                    <a:pt x="336" y="300"/>
                  </a:lnTo>
                  <a:lnTo>
                    <a:pt x="336" y="288"/>
                  </a:lnTo>
                  <a:lnTo>
                    <a:pt x="330" y="276"/>
                  </a:lnTo>
                  <a:lnTo>
                    <a:pt x="330" y="270"/>
                  </a:lnTo>
                  <a:lnTo>
                    <a:pt x="324" y="258"/>
                  </a:lnTo>
                  <a:lnTo>
                    <a:pt x="324" y="240"/>
                  </a:lnTo>
                  <a:lnTo>
                    <a:pt x="318" y="234"/>
                  </a:lnTo>
                  <a:lnTo>
                    <a:pt x="306" y="228"/>
                  </a:lnTo>
                  <a:lnTo>
                    <a:pt x="288" y="228"/>
                  </a:lnTo>
                  <a:lnTo>
                    <a:pt x="288" y="252"/>
                  </a:lnTo>
                  <a:lnTo>
                    <a:pt x="282" y="288"/>
                  </a:lnTo>
                  <a:lnTo>
                    <a:pt x="264" y="264"/>
                  </a:lnTo>
                  <a:lnTo>
                    <a:pt x="258" y="264"/>
                  </a:lnTo>
                  <a:lnTo>
                    <a:pt x="240" y="246"/>
                  </a:lnTo>
                  <a:lnTo>
                    <a:pt x="234" y="234"/>
                  </a:lnTo>
                  <a:lnTo>
                    <a:pt x="234" y="216"/>
                  </a:lnTo>
                  <a:lnTo>
                    <a:pt x="240" y="204"/>
                  </a:lnTo>
                  <a:lnTo>
                    <a:pt x="252" y="192"/>
                  </a:lnTo>
                  <a:lnTo>
                    <a:pt x="258" y="192"/>
                  </a:lnTo>
                  <a:lnTo>
                    <a:pt x="270" y="186"/>
                  </a:lnTo>
                  <a:lnTo>
                    <a:pt x="276" y="186"/>
                  </a:lnTo>
                  <a:lnTo>
                    <a:pt x="282" y="180"/>
                  </a:lnTo>
                  <a:lnTo>
                    <a:pt x="288" y="168"/>
                  </a:lnTo>
                  <a:lnTo>
                    <a:pt x="294" y="150"/>
                  </a:lnTo>
                  <a:lnTo>
                    <a:pt x="294" y="138"/>
                  </a:lnTo>
                  <a:lnTo>
                    <a:pt x="300" y="138"/>
                  </a:lnTo>
                  <a:lnTo>
                    <a:pt x="306" y="132"/>
                  </a:lnTo>
                  <a:lnTo>
                    <a:pt x="306" y="126"/>
                  </a:lnTo>
                  <a:lnTo>
                    <a:pt x="282" y="102"/>
                  </a:lnTo>
                  <a:lnTo>
                    <a:pt x="276" y="102"/>
                  </a:lnTo>
                  <a:lnTo>
                    <a:pt x="228" y="114"/>
                  </a:lnTo>
                  <a:lnTo>
                    <a:pt x="210" y="114"/>
                  </a:lnTo>
                  <a:lnTo>
                    <a:pt x="198" y="108"/>
                  </a:lnTo>
                  <a:lnTo>
                    <a:pt x="138" y="108"/>
                  </a:lnTo>
                  <a:lnTo>
                    <a:pt x="132" y="102"/>
                  </a:lnTo>
                  <a:lnTo>
                    <a:pt x="126" y="102"/>
                  </a:lnTo>
                  <a:lnTo>
                    <a:pt x="126" y="66"/>
                  </a:lnTo>
                  <a:lnTo>
                    <a:pt x="120" y="66"/>
                  </a:lnTo>
                  <a:lnTo>
                    <a:pt x="120" y="36"/>
                  </a:lnTo>
                  <a:lnTo>
                    <a:pt x="114" y="30"/>
                  </a:lnTo>
                  <a:lnTo>
                    <a:pt x="108" y="30"/>
                  </a:lnTo>
                  <a:lnTo>
                    <a:pt x="102" y="24"/>
                  </a:lnTo>
                  <a:lnTo>
                    <a:pt x="96" y="42"/>
                  </a:lnTo>
                  <a:lnTo>
                    <a:pt x="90" y="36"/>
                  </a:lnTo>
                  <a:lnTo>
                    <a:pt x="78" y="36"/>
                  </a:lnTo>
                  <a:lnTo>
                    <a:pt x="72" y="30"/>
                  </a:lnTo>
                  <a:lnTo>
                    <a:pt x="66" y="18"/>
                  </a:lnTo>
                  <a:lnTo>
                    <a:pt x="66" y="12"/>
                  </a:lnTo>
                  <a:lnTo>
                    <a:pt x="60" y="0"/>
                  </a:lnTo>
                  <a:lnTo>
                    <a:pt x="42" y="6"/>
                  </a:lnTo>
                  <a:lnTo>
                    <a:pt x="48" y="12"/>
                  </a:lnTo>
                  <a:lnTo>
                    <a:pt x="24" y="0"/>
                  </a:lnTo>
                  <a:lnTo>
                    <a:pt x="6" y="0"/>
                  </a:lnTo>
                  <a:lnTo>
                    <a:pt x="18" y="18"/>
                  </a:lnTo>
                  <a:lnTo>
                    <a:pt x="6" y="30"/>
                  </a:lnTo>
                  <a:lnTo>
                    <a:pt x="0" y="42"/>
                  </a:lnTo>
                  <a:lnTo>
                    <a:pt x="0" y="48"/>
                  </a:lnTo>
                  <a:lnTo>
                    <a:pt x="6" y="60"/>
                  </a:lnTo>
                  <a:lnTo>
                    <a:pt x="18" y="66"/>
                  </a:lnTo>
                  <a:lnTo>
                    <a:pt x="30" y="78"/>
                  </a:lnTo>
                  <a:lnTo>
                    <a:pt x="36" y="78"/>
                  </a:lnTo>
                  <a:lnTo>
                    <a:pt x="66" y="96"/>
                  </a:lnTo>
                  <a:lnTo>
                    <a:pt x="66" y="108"/>
                  </a:lnTo>
                  <a:lnTo>
                    <a:pt x="30" y="108"/>
                  </a:lnTo>
                  <a:lnTo>
                    <a:pt x="30" y="138"/>
                  </a:lnTo>
                  <a:lnTo>
                    <a:pt x="24" y="138"/>
                  </a:lnTo>
                  <a:lnTo>
                    <a:pt x="12" y="150"/>
                  </a:lnTo>
                  <a:lnTo>
                    <a:pt x="24" y="162"/>
                  </a:lnTo>
                  <a:lnTo>
                    <a:pt x="36" y="168"/>
                  </a:lnTo>
                  <a:lnTo>
                    <a:pt x="54" y="168"/>
                  </a:lnTo>
                  <a:lnTo>
                    <a:pt x="66" y="174"/>
                  </a:lnTo>
                  <a:lnTo>
                    <a:pt x="72" y="180"/>
                  </a:lnTo>
                  <a:lnTo>
                    <a:pt x="72" y="186"/>
                  </a:lnTo>
                  <a:lnTo>
                    <a:pt x="66" y="204"/>
                  </a:lnTo>
                  <a:lnTo>
                    <a:pt x="60" y="210"/>
                  </a:lnTo>
                  <a:lnTo>
                    <a:pt x="54" y="222"/>
                  </a:lnTo>
                  <a:lnTo>
                    <a:pt x="66" y="252"/>
                  </a:lnTo>
                  <a:lnTo>
                    <a:pt x="96" y="276"/>
                  </a:lnTo>
                  <a:lnTo>
                    <a:pt x="96" y="306"/>
                  </a:lnTo>
                  <a:lnTo>
                    <a:pt x="114" y="348"/>
                  </a:lnTo>
                  <a:lnTo>
                    <a:pt x="108" y="378"/>
                  </a:lnTo>
                  <a:lnTo>
                    <a:pt x="132" y="41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68" name="Bahrain" descr="© INSCALE GmbH, 05.05.2010&#10;http://www.presentationload.com/">
              <a:extLst>
                <a:ext uri="{FF2B5EF4-FFF2-40B4-BE49-F238E27FC236}">
                  <a16:creationId xmlns:a16="http://schemas.microsoft.com/office/drawing/2014/main" id="{FE059638-CD66-D1A5-D335-38DEC1A3889B}"/>
                </a:ext>
              </a:extLst>
            </p:cNvPr>
            <p:cNvSpPr>
              <a:spLocks/>
            </p:cNvSpPr>
            <p:nvPr/>
          </p:nvSpPr>
          <p:spPr bwMode="gray">
            <a:xfrm>
              <a:off x="5569528" y="2413548"/>
              <a:ext cx="10377" cy="20753"/>
            </a:xfrm>
            <a:custGeom>
              <a:avLst/>
              <a:gdLst>
                <a:gd name="T0" fmla="*/ 2147483647 w 15"/>
                <a:gd name="T1" fmla="*/ 0 h 28"/>
                <a:gd name="T2" fmla="*/ 2147483647 w 15"/>
                <a:gd name="T3" fmla="*/ 2147483647 h 28"/>
                <a:gd name="T4" fmla="*/ 2147483647 w 15"/>
                <a:gd name="T5" fmla="*/ 2147483647 h 28"/>
                <a:gd name="T6" fmla="*/ 2032697641 w 15"/>
                <a:gd name="T7" fmla="*/ 2147483647 h 28"/>
                <a:gd name="T8" fmla="*/ 813299296 w 15"/>
                <a:gd name="T9" fmla="*/ 2147483647 h 28"/>
                <a:gd name="T10" fmla="*/ 2147483647 w 15"/>
                <a:gd name="T11" fmla="*/ 0 h 28"/>
                <a:gd name="T12" fmla="*/ 0 60000 65536"/>
                <a:gd name="T13" fmla="*/ 0 60000 65536"/>
                <a:gd name="T14" fmla="*/ 0 60000 65536"/>
                <a:gd name="T15" fmla="*/ 0 60000 65536"/>
                <a:gd name="T16" fmla="*/ 0 60000 65536"/>
                <a:gd name="T17" fmla="*/ 0 60000 65536"/>
                <a:gd name="T18" fmla="*/ 0 w 15"/>
                <a:gd name="T19" fmla="*/ 0 h 28"/>
                <a:gd name="T20" fmla="*/ 15 w 15"/>
                <a:gd name="T21" fmla="*/ 28 h 28"/>
              </a:gdLst>
              <a:ahLst/>
              <a:cxnLst>
                <a:cxn ang="T12">
                  <a:pos x="T0" y="T1"/>
                </a:cxn>
                <a:cxn ang="T13">
                  <a:pos x="T2" y="T3"/>
                </a:cxn>
                <a:cxn ang="T14">
                  <a:pos x="T4" y="T5"/>
                </a:cxn>
                <a:cxn ang="T15">
                  <a:pos x="T6" y="T7"/>
                </a:cxn>
                <a:cxn ang="T16">
                  <a:pos x="T8" y="T9"/>
                </a:cxn>
                <a:cxn ang="T17">
                  <a:pos x="T10" y="T11"/>
                </a:cxn>
              </a:cxnLst>
              <a:rect l="T18" t="T19" r="T20" b="T21"/>
              <a:pathLst>
                <a:path w="15" h="28">
                  <a:moveTo>
                    <a:pt x="9" y="0"/>
                  </a:moveTo>
                  <a:cubicBezTo>
                    <a:pt x="14" y="0"/>
                    <a:pt x="15" y="10"/>
                    <a:pt x="14" y="14"/>
                  </a:cubicBezTo>
                  <a:cubicBezTo>
                    <a:pt x="13" y="18"/>
                    <a:pt x="15" y="28"/>
                    <a:pt x="9" y="28"/>
                  </a:cubicBezTo>
                  <a:cubicBezTo>
                    <a:pt x="4" y="27"/>
                    <a:pt x="5" y="21"/>
                    <a:pt x="5" y="18"/>
                  </a:cubicBezTo>
                  <a:cubicBezTo>
                    <a:pt x="5" y="14"/>
                    <a:pt x="0" y="14"/>
                    <a:pt x="2" y="8"/>
                  </a:cubicBez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69" name="Belarus" descr="© INSCALE GmbH, 05.05.2010&#10;http://www.presentationload.com/">
              <a:extLst>
                <a:ext uri="{FF2B5EF4-FFF2-40B4-BE49-F238E27FC236}">
                  <a16:creationId xmlns:a16="http://schemas.microsoft.com/office/drawing/2014/main" id="{B0C0B2A6-63FA-C8A3-F3D5-0BB5CBE9646F}"/>
                </a:ext>
              </a:extLst>
            </p:cNvPr>
            <p:cNvSpPr>
              <a:spLocks/>
            </p:cNvSpPr>
            <p:nvPr/>
          </p:nvSpPr>
          <p:spPr bwMode="gray">
            <a:xfrm>
              <a:off x="4809071" y="1516708"/>
              <a:ext cx="216427" cy="140826"/>
            </a:xfrm>
            <a:custGeom>
              <a:avLst/>
              <a:gdLst>
                <a:gd name="T0" fmla="*/ 2147483647 w 570"/>
                <a:gd name="T1" fmla="*/ 2147483647 h 372"/>
                <a:gd name="T2" fmla="*/ 2147483647 w 570"/>
                <a:gd name="T3" fmla="*/ 2147483647 h 372"/>
                <a:gd name="T4" fmla="*/ 2147483647 w 570"/>
                <a:gd name="T5" fmla="*/ 2147483647 h 372"/>
                <a:gd name="T6" fmla="*/ 2147483647 w 570"/>
                <a:gd name="T7" fmla="*/ 2147483647 h 372"/>
                <a:gd name="T8" fmla="*/ 2147483647 w 570"/>
                <a:gd name="T9" fmla="*/ 2147483647 h 372"/>
                <a:gd name="T10" fmla="*/ 2147483647 w 570"/>
                <a:gd name="T11" fmla="*/ 2147483647 h 372"/>
                <a:gd name="T12" fmla="*/ 2147483647 w 570"/>
                <a:gd name="T13" fmla="*/ 2147483647 h 372"/>
                <a:gd name="T14" fmla="*/ 2147483647 w 570"/>
                <a:gd name="T15" fmla="*/ 2147483647 h 372"/>
                <a:gd name="T16" fmla="*/ 2147483647 w 570"/>
                <a:gd name="T17" fmla="*/ 2147483647 h 372"/>
                <a:gd name="T18" fmla="*/ 2147483647 w 570"/>
                <a:gd name="T19" fmla="*/ 2147483647 h 372"/>
                <a:gd name="T20" fmla="*/ 2147483647 w 570"/>
                <a:gd name="T21" fmla="*/ 2147483647 h 372"/>
                <a:gd name="T22" fmla="*/ 2147483647 w 570"/>
                <a:gd name="T23" fmla="*/ 2147483647 h 372"/>
                <a:gd name="T24" fmla="*/ 2147483647 w 570"/>
                <a:gd name="T25" fmla="*/ 2147483647 h 372"/>
                <a:gd name="T26" fmla="*/ 2147483647 w 570"/>
                <a:gd name="T27" fmla="*/ 2147483647 h 372"/>
                <a:gd name="T28" fmla="*/ 2147483647 w 570"/>
                <a:gd name="T29" fmla="*/ 2147483647 h 372"/>
                <a:gd name="T30" fmla="*/ 2147483647 w 570"/>
                <a:gd name="T31" fmla="*/ 2147483647 h 372"/>
                <a:gd name="T32" fmla="*/ 2147483647 w 570"/>
                <a:gd name="T33" fmla="*/ 2147483647 h 372"/>
                <a:gd name="T34" fmla="*/ 2147483647 w 570"/>
                <a:gd name="T35" fmla="*/ 2147483647 h 372"/>
                <a:gd name="T36" fmla="*/ 2147483647 w 570"/>
                <a:gd name="T37" fmla="*/ 2147483647 h 372"/>
                <a:gd name="T38" fmla="*/ 2147483647 w 570"/>
                <a:gd name="T39" fmla="*/ 2147483647 h 372"/>
                <a:gd name="T40" fmla="*/ 2147483647 w 570"/>
                <a:gd name="T41" fmla="*/ 2147483647 h 372"/>
                <a:gd name="T42" fmla="*/ 2147483647 w 570"/>
                <a:gd name="T43" fmla="*/ 2147483647 h 372"/>
                <a:gd name="T44" fmla="*/ 2147483647 w 570"/>
                <a:gd name="T45" fmla="*/ 2147483647 h 372"/>
                <a:gd name="T46" fmla="*/ 2147483647 w 570"/>
                <a:gd name="T47" fmla="*/ 2147483647 h 372"/>
                <a:gd name="T48" fmla="*/ 2147483647 w 570"/>
                <a:gd name="T49" fmla="*/ 2147483647 h 372"/>
                <a:gd name="T50" fmla="*/ 2147483647 w 570"/>
                <a:gd name="T51" fmla="*/ 2147483647 h 372"/>
                <a:gd name="T52" fmla="*/ 2147483647 w 570"/>
                <a:gd name="T53" fmla="*/ 2147483647 h 372"/>
                <a:gd name="T54" fmla="*/ 2147483647 w 570"/>
                <a:gd name="T55" fmla="*/ 2147483647 h 372"/>
                <a:gd name="T56" fmla="*/ 2147483647 w 570"/>
                <a:gd name="T57" fmla="*/ 0 h 372"/>
                <a:gd name="T58" fmla="*/ 2147483647 w 570"/>
                <a:gd name="T59" fmla="*/ 2147483647 h 372"/>
                <a:gd name="T60" fmla="*/ 2147483647 w 570"/>
                <a:gd name="T61" fmla="*/ 2147483647 h 372"/>
                <a:gd name="T62" fmla="*/ 2147483647 w 570"/>
                <a:gd name="T63" fmla="*/ 2147483647 h 372"/>
                <a:gd name="T64" fmla="*/ 2147483647 w 570"/>
                <a:gd name="T65" fmla="*/ 2147483647 h 372"/>
                <a:gd name="T66" fmla="*/ 2147483647 w 570"/>
                <a:gd name="T67" fmla="*/ 2147483647 h 372"/>
                <a:gd name="T68" fmla="*/ 2147483647 w 570"/>
                <a:gd name="T69" fmla="*/ 2147483647 h 372"/>
                <a:gd name="T70" fmla="*/ 2147483647 w 570"/>
                <a:gd name="T71" fmla="*/ 2147483647 h 372"/>
                <a:gd name="T72" fmla="*/ 2147483647 w 570"/>
                <a:gd name="T73" fmla="*/ 2147483647 h 372"/>
                <a:gd name="T74" fmla="*/ 2147483647 w 570"/>
                <a:gd name="T75" fmla="*/ 2147483647 h 372"/>
                <a:gd name="T76" fmla="*/ 2147483647 w 570"/>
                <a:gd name="T77" fmla="*/ 2147483647 h 372"/>
                <a:gd name="T78" fmla="*/ 2147483647 w 570"/>
                <a:gd name="T79" fmla="*/ 2147483647 h 372"/>
                <a:gd name="T80" fmla="*/ 2147483647 w 570"/>
                <a:gd name="T81" fmla="*/ 2147483647 h 372"/>
                <a:gd name="T82" fmla="*/ 2147483647 w 570"/>
                <a:gd name="T83" fmla="*/ 2147483647 h 372"/>
                <a:gd name="T84" fmla="*/ 2147483647 w 570"/>
                <a:gd name="T85" fmla="*/ 2147483647 h 372"/>
                <a:gd name="T86" fmla="*/ 2147483647 w 570"/>
                <a:gd name="T87" fmla="*/ 2147483647 h 372"/>
                <a:gd name="T88" fmla="*/ 2147483647 w 570"/>
                <a:gd name="T89" fmla="*/ 2147483647 h 372"/>
                <a:gd name="T90" fmla="*/ 2147483647 w 570"/>
                <a:gd name="T91" fmla="*/ 2147483647 h 372"/>
                <a:gd name="T92" fmla="*/ 2147483647 w 570"/>
                <a:gd name="T93" fmla="*/ 2147483647 h 372"/>
                <a:gd name="T94" fmla="*/ 2147483647 w 570"/>
                <a:gd name="T95" fmla="*/ 2147483647 h 372"/>
                <a:gd name="T96" fmla="*/ 2147483647 w 570"/>
                <a:gd name="T97" fmla="*/ 2147483647 h 37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570"/>
                <a:gd name="T148" fmla="*/ 0 h 372"/>
                <a:gd name="T149" fmla="*/ 570 w 570"/>
                <a:gd name="T150" fmla="*/ 372 h 37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570" h="372">
                  <a:moveTo>
                    <a:pt x="24" y="312"/>
                  </a:moveTo>
                  <a:lnTo>
                    <a:pt x="24" y="342"/>
                  </a:lnTo>
                  <a:lnTo>
                    <a:pt x="30" y="354"/>
                  </a:lnTo>
                  <a:lnTo>
                    <a:pt x="36" y="360"/>
                  </a:lnTo>
                  <a:lnTo>
                    <a:pt x="48" y="360"/>
                  </a:lnTo>
                  <a:lnTo>
                    <a:pt x="60" y="354"/>
                  </a:lnTo>
                  <a:lnTo>
                    <a:pt x="72" y="342"/>
                  </a:lnTo>
                  <a:lnTo>
                    <a:pt x="72" y="336"/>
                  </a:lnTo>
                  <a:lnTo>
                    <a:pt x="108" y="336"/>
                  </a:lnTo>
                  <a:lnTo>
                    <a:pt x="120" y="330"/>
                  </a:lnTo>
                  <a:lnTo>
                    <a:pt x="126" y="324"/>
                  </a:lnTo>
                  <a:lnTo>
                    <a:pt x="174" y="324"/>
                  </a:lnTo>
                  <a:lnTo>
                    <a:pt x="174" y="330"/>
                  </a:lnTo>
                  <a:lnTo>
                    <a:pt x="180" y="336"/>
                  </a:lnTo>
                  <a:lnTo>
                    <a:pt x="216" y="336"/>
                  </a:lnTo>
                  <a:lnTo>
                    <a:pt x="240" y="342"/>
                  </a:lnTo>
                  <a:lnTo>
                    <a:pt x="258" y="354"/>
                  </a:lnTo>
                  <a:lnTo>
                    <a:pt x="264" y="348"/>
                  </a:lnTo>
                  <a:lnTo>
                    <a:pt x="282" y="360"/>
                  </a:lnTo>
                  <a:lnTo>
                    <a:pt x="294" y="348"/>
                  </a:lnTo>
                  <a:lnTo>
                    <a:pt x="300" y="360"/>
                  </a:lnTo>
                  <a:lnTo>
                    <a:pt x="318" y="354"/>
                  </a:lnTo>
                  <a:lnTo>
                    <a:pt x="324" y="360"/>
                  </a:lnTo>
                  <a:lnTo>
                    <a:pt x="336" y="354"/>
                  </a:lnTo>
                  <a:lnTo>
                    <a:pt x="348" y="366"/>
                  </a:lnTo>
                  <a:lnTo>
                    <a:pt x="348" y="360"/>
                  </a:lnTo>
                  <a:lnTo>
                    <a:pt x="354" y="354"/>
                  </a:lnTo>
                  <a:lnTo>
                    <a:pt x="372" y="354"/>
                  </a:lnTo>
                  <a:lnTo>
                    <a:pt x="378" y="360"/>
                  </a:lnTo>
                  <a:lnTo>
                    <a:pt x="378" y="372"/>
                  </a:lnTo>
                  <a:lnTo>
                    <a:pt x="384" y="372"/>
                  </a:lnTo>
                  <a:lnTo>
                    <a:pt x="396" y="366"/>
                  </a:lnTo>
                  <a:lnTo>
                    <a:pt x="420" y="366"/>
                  </a:lnTo>
                  <a:lnTo>
                    <a:pt x="426" y="372"/>
                  </a:lnTo>
                  <a:lnTo>
                    <a:pt x="444" y="372"/>
                  </a:lnTo>
                  <a:lnTo>
                    <a:pt x="450" y="366"/>
                  </a:lnTo>
                  <a:lnTo>
                    <a:pt x="450" y="354"/>
                  </a:lnTo>
                  <a:lnTo>
                    <a:pt x="444" y="348"/>
                  </a:lnTo>
                  <a:lnTo>
                    <a:pt x="450" y="336"/>
                  </a:lnTo>
                  <a:lnTo>
                    <a:pt x="456" y="330"/>
                  </a:lnTo>
                  <a:lnTo>
                    <a:pt x="468" y="324"/>
                  </a:lnTo>
                  <a:lnTo>
                    <a:pt x="474" y="312"/>
                  </a:lnTo>
                  <a:lnTo>
                    <a:pt x="498" y="312"/>
                  </a:lnTo>
                  <a:lnTo>
                    <a:pt x="516" y="318"/>
                  </a:lnTo>
                  <a:lnTo>
                    <a:pt x="516" y="300"/>
                  </a:lnTo>
                  <a:lnTo>
                    <a:pt x="510" y="288"/>
                  </a:lnTo>
                  <a:lnTo>
                    <a:pt x="504" y="282"/>
                  </a:lnTo>
                  <a:lnTo>
                    <a:pt x="504" y="264"/>
                  </a:lnTo>
                  <a:lnTo>
                    <a:pt x="480" y="240"/>
                  </a:lnTo>
                  <a:lnTo>
                    <a:pt x="480" y="234"/>
                  </a:lnTo>
                  <a:lnTo>
                    <a:pt x="486" y="228"/>
                  </a:lnTo>
                  <a:lnTo>
                    <a:pt x="510" y="228"/>
                  </a:lnTo>
                  <a:lnTo>
                    <a:pt x="510" y="234"/>
                  </a:lnTo>
                  <a:lnTo>
                    <a:pt x="516" y="234"/>
                  </a:lnTo>
                  <a:lnTo>
                    <a:pt x="522" y="240"/>
                  </a:lnTo>
                  <a:lnTo>
                    <a:pt x="528" y="240"/>
                  </a:lnTo>
                  <a:lnTo>
                    <a:pt x="552" y="228"/>
                  </a:lnTo>
                  <a:lnTo>
                    <a:pt x="558" y="216"/>
                  </a:lnTo>
                  <a:lnTo>
                    <a:pt x="570" y="210"/>
                  </a:lnTo>
                  <a:lnTo>
                    <a:pt x="546" y="198"/>
                  </a:lnTo>
                  <a:lnTo>
                    <a:pt x="552" y="192"/>
                  </a:lnTo>
                  <a:lnTo>
                    <a:pt x="552" y="186"/>
                  </a:lnTo>
                  <a:lnTo>
                    <a:pt x="546" y="186"/>
                  </a:lnTo>
                  <a:lnTo>
                    <a:pt x="540" y="180"/>
                  </a:lnTo>
                  <a:lnTo>
                    <a:pt x="504" y="180"/>
                  </a:lnTo>
                  <a:lnTo>
                    <a:pt x="504" y="156"/>
                  </a:lnTo>
                  <a:lnTo>
                    <a:pt x="474" y="144"/>
                  </a:lnTo>
                  <a:lnTo>
                    <a:pt x="474" y="132"/>
                  </a:lnTo>
                  <a:lnTo>
                    <a:pt x="456" y="114"/>
                  </a:lnTo>
                  <a:lnTo>
                    <a:pt x="444" y="108"/>
                  </a:lnTo>
                  <a:lnTo>
                    <a:pt x="438" y="102"/>
                  </a:lnTo>
                  <a:lnTo>
                    <a:pt x="444" y="84"/>
                  </a:lnTo>
                  <a:lnTo>
                    <a:pt x="432" y="66"/>
                  </a:lnTo>
                  <a:lnTo>
                    <a:pt x="438" y="60"/>
                  </a:lnTo>
                  <a:lnTo>
                    <a:pt x="438" y="48"/>
                  </a:lnTo>
                  <a:lnTo>
                    <a:pt x="432" y="42"/>
                  </a:lnTo>
                  <a:lnTo>
                    <a:pt x="396" y="24"/>
                  </a:lnTo>
                  <a:lnTo>
                    <a:pt x="390" y="18"/>
                  </a:lnTo>
                  <a:lnTo>
                    <a:pt x="384" y="18"/>
                  </a:lnTo>
                  <a:lnTo>
                    <a:pt x="354" y="36"/>
                  </a:lnTo>
                  <a:lnTo>
                    <a:pt x="348" y="18"/>
                  </a:lnTo>
                  <a:lnTo>
                    <a:pt x="312" y="12"/>
                  </a:lnTo>
                  <a:lnTo>
                    <a:pt x="300" y="18"/>
                  </a:lnTo>
                  <a:lnTo>
                    <a:pt x="300" y="12"/>
                  </a:lnTo>
                  <a:lnTo>
                    <a:pt x="294" y="6"/>
                  </a:lnTo>
                  <a:lnTo>
                    <a:pt x="276" y="6"/>
                  </a:lnTo>
                  <a:lnTo>
                    <a:pt x="270" y="0"/>
                  </a:lnTo>
                  <a:lnTo>
                    <a:pt x="258" y="0"/>
                  </a:lnTo>
                  <a:lnTo>
                    <a:pt x="252" y="6"/>
                  </a:lnTo>
                  <a:lnTo>
                    <a:pt x="246" y="18"/>
                  </a:lnTo>
                  <a:lnTo>
                    <a:pt x="240" y="24"/>
                  </a:lnTo>
                  <a:lnTo>
                    <a:pt x="234" y="24"/>
                  </a:lnTo>
                  <a:lnTo>
                    <a:pt x="228" y="30"/>
                  </a:lnTo>
                  <a:lnTo>
                    <a:pt x="222" y="24"/>
                  </a:lnTo>
                  <a:lnTo>
                    <a:pt x="198" y="24"/>
                  </a:lnTo>
                  <a:lnTo>
                    <a:pt x="192" y="30"/>
                  </a:lnTo>
                  <a:lnTo>
                    <a:pt x="180" y="36"/>
                  </a:lnTo>
                  <a:lnTo>
                    <a:pt x="174" y="42"/>
                  </a:lnTo>
                  <a:lnTo>
                    <a:pt x="174" y="54"/>
                  </a:lnTo>
                  <a:lnTo>
                    <a:pt x="192" y="72"/>
                  </a:lnTo>
                  <a:lnTo>
                    <a:pt x="186" y="78"/>
                  </a:lnTo>
                  <a:lnTo>
                    <a:pt x="168" y="78"/>
                  </a:lnTo>
                  <a:lnTo>
                    <a:pt x="162" y="72"/>
                  </a:lnTo>
                  <a:lnTo>
                    <a:pt x="156" y="72"/>
                  </a:lnTo>
                  <a:lnTo>
                    <a:pt x="162" y="90"/>
                  </a:lnTo>
                  <a:lnTo>
                    <a:pt x="144" y="90"/>
                  </a:lnTo>
                  <a:lnTo>
                    <a:pt x="138" y="96"/>
                  </a:lnTo>
                  <a:lnTo>
                    <a:pt x="138" y="102"/>
                  </a:lnTo>
                  <a:lnTo>
                    <a:pt x="144" y="114"/>
                  </a:lnTo>
                  <a:lnTo>
                    <a:pt x="144" y="120"/>
                  </a:lnTo>
                  <a:lnTo>
                    <a:pt x="132" y="120"/>
                  </a:lnTo>
                  <a:lnTo>
                    <a:pt x="132" y="126"/>
                  </a:lnTo>
                  <a:lnTo>
                    <a:pt x="138" y="132"/>
                  </a:lnTo>
                  <a:lnTo>
                    <a:pt x="138" y="144"/>
                  </a:lnTo>
                  <a:lnTo>
                    <a:pt x="144" y="150"/>
                  </a:lnTo>
                  <a:lnTo>
                    <a:pt x="144" y="156"/>
                  </a:lnTo>
                  <a:lnTo>
                    <a:pt x="132" y="156"/>
                  </a:lnTo>
                  <a:lnTo>
                    <a:pt x="138" y="150"/>
                  </a:lnTo>
                  <a:lnTo>
                    <a:pt x="138" y="144"/>
                  </a:lnTo>
                  <a:lnTo>
                    <a:pt x="120" y="144"/>
                  </a:lnTo>
                  <a:lnTo>
                    <a:pt x="108" y="150"/>
                  </a:lnTo>
                  <a:lnTo>
                    <a:pt x="102" y="156"/>
                  </a:lnTo>
                  <a:lnTo>
                    <a:pt x="96" y="168"/>
                  </a:lnTo>
                  <a:lnTo>
                    <a:pt x="84" y="156"/>
                  </a:lnTo>
                  <a:lnTo>
                    <a:pt x="84" y="174"/>
                  </a:lnTo>
                  <a:lnTo>
                    <a:pt x="54" y="174"/>
                  </a:lnTo>
                  <a:lnTo>
                    <a:pt x="54" y="168"/>
                  </a:lnTo>
                  <a:lnTo>
                    <a:pt x="48" y="162"/>
                  </a:lnTo>
                  <a:lnTo>
                    <a:pt x="42" y="162"/>
                  </a:lnTo>
                  <a:lnTo>
                    <a:pt x="30" y="168"/>
                  </a:lnTo>
                  <a:lnTo>
                    <a:pt x="18" y="168"/>
                  </a:lnTo>
                  <a:lnTo>
                    <a:pt x="12" y="174"/>
                  </a:lnTo>
                  <a:lnTo>
                    <a:pt x="6" y="174"/>
                  </a:lnTo>
                  <a:lnTo>
                    <a:pt x="12" y="186"/>
                  </a:lnTo>
                  <a:lnTo>
                    <a:pt x="18" y="192"/>
                  </a:lnTo>
                  <a:lnTo>
                    <a:pt x="18" y="204"/>
                  </a:lnTo>
                  <a:lnTo>
                    <a:pt x="24" y="210"/>
                  </a:lnTo>
                  <a:lnTo>
                    <a:pt x="36" y="234"/>
                  </a:lnTo>
                  <a:lnTo>
                    <a:pt x="42" y="240"/>
                  </a:lnTo>
                  <a:lnTo>
                    <a:pt x="42" y="246"/>
                  </a:lnTo>
                  <a:lnTo>
                    <a:pt x="36" y="252"/>
                  </a:lnTo>
                  <a:lnTo>
                    <a:pt x="36" y="264"/>
                  </a:lnTo>
                  <a:lnTo>
                    <a:pt x="12" y="270"/>
                  </a:lnTo>
                  <a:lnTo>
                    <a:pt x="12" y="288"/>
                  </a:lnTo>
                  <a:lnTo>
                    <a:pt x="0" y="288"/>
                  </a:lnTo>
                  <a:lnTo>
                    <a:pt x="0" y="294"/>
                  </a:lnTo>
                  <a:lnTo>
                    <a:pt x="6" y="300"/>
                  </a:lnTo>
                  <a:lnTo>
                    <a:pt x="12" y="300"/>
                  </a:lnTo>
                  <a:lnTo>
                    <a:pt x="24" y="31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70" name="Azerbaijan" descr="© INSCALE GmbH, 05.05.2010&#10;http://www.presentationload.com/">
              <a:extLst>
                <a:ext uri="{FF2B5EF4-FFF2-40B4-BE49-F238E27FC236}">
                  <a16:creationId xmlns:a16="http://schemas.microsoft.com/office/drawing/2014/main" id="{84C5FB2B-1AB7-2523-8D48-E08D314AB012}"/>
                </a:ext>
              </a:extLst>
            </p:cNvPr>
            <p:cNvSpPr>
              <a:spLocks noEditPoints="1"/>
            </p:cNvSpPr>
            <p:nvPr/>
          </p:nvSpPr>
          <p:spPr bwMode="gray">
            <a:xfrm>
              <a:off x="5370891" y="1939187"/>
              <a:ext cx="136378" cy="109696"/>
            </a:xfrm>
            <a:custGeom>
              <a:avLst/>
              <a:gdLst>
                <a:gd name="T0" fmla="*/ 2147483647 w 360"/>
                <a:gd name="T1" fmla="*/ 2147483647 h 288"/>
                <a:gd name="T2" fmla="*/ 2147483647 w 360"/>
                <a:gd name="T3" fmla="*/ 2147483647 h 288"/>
                <a:gd name="T4" fmla="*/ 2147483647 w 360"/>
                <a:gd name="T5" fmla="*/ 2147483647 h 288"/>
                <a:gd name="T6" fmla="*/ 2147483647 w 360"/>
                <a:gd name="T7" fmla="*/ 2147483647 h 288"/>
                <a:gd name="T8" fmla="*/ 2147483647 w 360"/>
                <a:gd name="T9" fmla="*/ 2147483647 h 288"/>
                <a:gd name="T10" fmla="*/ 2147483647 w 360"/>
                <a:gd name="T11" fmla="*/ 2147483647 h 288"/>
                <a:gd name="T12" fmla="*/ 2147483647 w 360"/>
                <a:gd name="T13" fmla="*/ 2147483647 h 288"/>
                <a:gd name="T14" fmla="*/ 2147483647 w 360"/>
                <a:gd name="T15" fmla="*/ 2147483647 h 288"/>
                <a:gd name="T16" fmla="*/ 2147483647 w 360"/>
                <a:gd name="T17" fmla="*/ 2147483647 h 288"/>
                <a:gd name="T18" fmla="*/ 2147483647 w 360"/>
                <a:gd name="T19" fmla="*/ 2147483647 h 288"/>
                <a:gd name="T20" fmla="*/ 2147483647 w 360"/>
                <a:gd name="T21" fmla="*/ 2147483647 h 288"/>
                <a:gd name="T22" fmla="*/ 2147483647 w 360"/>
                <a:gd name="T23" fmla="*/ 2147483647 h 288"/>
                <a:gd name="T24" fmla="*/ 2147483647 w 360"/>
                <a:gd name="T25" fmla="*/ 2147483647 h 288"/>
                <a:gd name="T26" fmla="*/ 2147483647 w 360"/>
                <a:gd name="T27" fmla="*/ 0 h 288"/>
                <a:gd name="T28" fmla="*/ 2147483647 w 360"/>
                <a:gd name="T29" fmla="*/ 2147483647 h 288"/>
                <a:gd name="T30" fmla="*/ 2147483647 w 360"/>
                <a:gd name="T31" fmla="*/ 2147483647 h 288"/>
                <a:gd name="T32" fmla="*/ 2147483647 w 360"/>
                <a:gd name="T33" fmla="*/ 2147483647 h 288"/>
                <a:gd name="T34" fmla="*/ 2147483647 w 360"/>
                <a:gd name="T35" fmla="*/ 2147483647 h 288"/>
                <a:gd name="T36" fmla="*/ 2147483647 w 360"/>
                <a:gd name="T37" fmla="*/ 2147483647 h 288"/>
                <a:gd name="T38" fmla="*/ 2147483647 w 360"/>
                <a:gd name="T39" fmla="*/ 0 h 288"/>
                <a:gd name="T40" fmla="*/ 2147483647 w 360"/>
                <a:gd name="T41" fmla="*/ 2147483647 h 288"/>
                <a:gd name="T42" fmla="*/ 2147483647 w 360"/>
                <a:gd name="T43" fmla="*/ 2147483647 h 288"/>
                <a:gd name="T44" fmla="*/ 2147483647 w 360"/>
                <a:gd name="T45" fmla="*/ 2147483647 h 288"/>
                <a:gd name="T46" fmla="*/ 2147483647 w 360"/>
                <a:gd name="T47" fmla="*/ 2147483647 h 288"/>
                <a:gd name="T48" fmla="*/ 2147483647 w 360"/>
                <a:gd name="T49" fmla="*/ 2147483647 h 288"/>
                <a:gd name="T50" fmla="*/ 2147483647 w 360"/>
                <a:gd name="T51" fmla="*/ 2147483647 h 288"/>
                <a:gd name="T52" fmla="*/ 2147483647 w 360"/>
                <a:gd name="T53" fmla="*/ 2147483647 h 288"/>
                <a:gd name="T54" fmla="*/ 0 w 360"/>
                <a:gd name="T55" fmla="*/ 2147483647 h 288"/>
                <a:gd name="T56" fmla="*/ 2147483647 w 360"/>
                <a:gd name="T57" fmla="*/ 2147483647 h 288"/>
                <a:gd name="T58" fmla="*/ 2147483647 w 360"/>
                <a:gd name="T59" fmla="*/ 2147483647 h 288"/>
                <a:gd name="T60" fmla="*/ 2147483647 w 360"/>
                <a:gd name="T61" fmla="*/ 2147483647 h 288"/>
                <a:gd name="T62" fmla="*/ 2147483647 w 360"/>
                <a:gd name="T63" fmla="*/ 2147483647 h 288"/>
                <a:gd name="T64" fmla="*/ 2147483647 w 360"/>
                <a:gd name="T65" fmla="*/ 2147483647 h 288"/>
                <a:gd name="T66" fmla="*/ 2147483647 w 360"/>
                <a:gd name="T67" fmla="*/ 2147483647 h 288"/>
                <a:gd name="T68" fmla="*/ 2147483647 w 360"/>
                <a:gd name="T69" fmla="*/ 2147483647 h 288"/>
                <a:gd name="T70" fmla="*/ 2147483647 w 360"/>
                <a:gd name="T71" fmla="*/ 2147483647 h 288"/>
                <a:gd name="T72" fmla="*/ 2147483647 w 360"/>
                <a:gd name="T73" fmla="*/ 2147483647 h 288"/>
                <a:gd name="T74" fmla="*/ 2147483647 w 360"/>
                <a:gd name="T75" fmla="*/ 2147483647 h 288"/>
                <a:gd name="T76" fmla="*/ 2147483647 w 360"/>
                <a:gd name="T77" fmla="*/ 2147483647 h 288"/>
                <a:gd name="T78" fmla="*/ 2147483647 w 360"/>
                <a:gd name="T79" fmla="*/ 2147483647 h 288"/>
                <a:gd name="T80" fmla="*/ 2147483647 w 360"/>
                <a:gd name="T81" fmla="*/ 2147483647 h 288"/>
                <a:gd name="T82" fmla="*/ 2147483647 w 360"/>
                <a:gd name="T83" fmla="*/ 2147483647 h 288"/>
                <a:gd name="T84" fmla="*/ 2147483647 w 360"/>
                <a:gd name="T85" fmla="*/ 2147483647 h 288"/>
                <a:gd name="T86" fmla="*/ 2147483647 w 360"/>
                <a:gd name="T87" fmla="*/ 2147483647 h 288"/>
                <a:gd name="T88" fmla="*/ 2147483647 w 360"/>
                <a:gd name="T89" fmla="*/ 2147483647 h 288"/>
                <a:gd name="T90" fmla="*/ 2147483647 w 360"/>
                <a:gd name="T91" fmla="*/ 2147483647 h 288"/>
                <a:gd name="T92" fmla="*/ 2147483647 w 360"/>
                <a:gd name="T93" fmla="*/ 2147483647 h 288"/>
                <a:gd name="T94" fmla="*/ 2147483647 w 360"/>
                <a:gd name="T95" fmla="*/ 2147483647 h 288"/>
                <a:gd name="T96" fmla="*/ 2147483647 w 360"/>
                <a:gd name="T97" fmla="*/ 2147483647 h 288"/>
                <a:gd name="T98" fmla="*/ 2147483647 w 360"/>
                <a:gd name="T99" fmla="*/ 2147483647 h 288"/>
                <a:gd name="T100" fmla="*/ 2147483647 w 360"/>
                <a:gd name="T101" fmla="*/ 2147483647 h 288"/>
                <a:gd name="T102" fmla="*/ 2147483647 w 360"/>
                <a:gd name="T103" fmla="*/ 2147483647 h 288"/>
                <a:gd name="T104" fmla="*/ 2147483647 w 360"/>
                <a:gd name="T105" fmla="*/ 2147483647 h 288"/>
                <a:gd name="T106" fmla="*/ 2147483647 w 360"/>
                <a:gd name="T107" fmla="*/ 2147483647 h 288"/>
                <a:gd name="T108" fmla="*/ 2147483647 w 360"/>
                <a:gd name="T109" fmla="*/ 2147483647 h 288"/>
                <a:gd name="T110" fmla="*/ 2147483647 w 360"/>
                <a:gd name="T111" fmla="*/ 2147483647 h 288"/>
                <a:gd name="T112" fmla="*/ 2147483647 w 360"/>
                <a:gd name="T113" fmla="*/ 2147483647 h 288"/>
                <a:gd name="T114" fmla="*/ 2147483647 w 360"/>
                <a:gd name="T115" fmla="*/ 2147483647 h 288"/>
                <a:gd name="T116" fmla="*/ 2147483647 w 360"/>
                <a:gd name="T117" fmla="*/ 2147483647 h 288"/>
                <a:gd name="T118" fmla="*/ 2147483647 w 360"/>
                <a:gd name="T119" fmla="*/ 2147483647 h 288"/>
                <a:gd name="T120" fmla="*/ 2147483647 w 360"/>
                <a:gd name="T121" fmla="*/ 2147483647 h 28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360"/>
                <a:gd name="T184" fmla="*/ 0 h 288"/>
                <a:gd name="T185" fmla="*/ 360 w 360"/>
                <a:gd name="T186" fmla="*/ 288 h 288"/>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360" h="288">
                  <a:moveTo>
                    <a:pt x="66" y="186"/>
                  </a:moveTo>
                  <a:lnTo>
                    <a:pt x="36" y="186"/>
                  </a:lnTo>
                  <a:lnTo>
                    <a:pt x="24" y="174"/>
                  </a:lnTo>
                  <a:lnTo>
                    <a:pt x="6" y="174"/>
                  </a:lnTo>
                  <a:lnTo>
                    <a:pt x="12" y="186"/>
                  </a:lnTo>
                  <a:lnTo>
                    <a:pt x="12" y="192"/>
                  </a:lnTo>
                  <a:lnTo>
                    <a:pt x="18" y="204"/>
                  </a:lnTo>
                  <a:lnTo>
                    <a:pt x="36" y="222"/>
                  </a:lnTo>
                  <a:lnTo>
                    <a:pt x="48" y="228"/>
                  </a:lnTo>
                  <a:lnTo>
                    <a:pt x="84" y="240"/>
                  </a:lnTo>
                  <a:lnTo>
                    <a:pt x="90" y="240"/>
                  </a:lnTo>
                  <a:lnTo>
                    <a:pt x="84" y="234"/>
                  </a:lnTo>
                  <a:lnTo>
                    <a:pt x="84" y="222"/>
                  </a:lnTo>
                  <a:lnTo>
                    <a:pt x="78" y="216"/>
                  </a:lnTo>
                  <a:lnTo>
                    <a:pt x="78" y="204"/>
                  </a:lnTo>
                  <a:lnTo>
                    <a:pt x="72" y="198"/>
                  </a:lnTo>
                  <a:lnTo>
                    <a:pt x="72" y="186"/>
                  </a:lnTo>
                  <a:lnTo>
                    <a:pt x="66" y="186"/>
                  </a:lnTo>
                  <a:close/>
                  <a:moveTo>
                    <a:pt x="354" y="108"/>
                  </a:moveTo>
                  <a:lnTo>
                    <a:pt x="348" y="102"/>
                  </a:lnTo>
                  <a:lnTo>
                    <a:pt x="330" y="102"/>
                  </a:lnTo>
                  <a:lnTo>
                    <a:pt x="318" y="108"/>
                  </a:lnTo>
                  <a:lnTo>
                    <a:pt x="306" y="108"/>
                  </a:lnTo>
                  <a:lnTo>
                    <a:pt x="288" y="90"/>
                  </a:lnTo>
                  <a:lnTo>
                    <a:pt x="288" y="84"/>
                  </a:lnTo>
                  <a:lnTo>
                    <a:pt x="264" y="54"/>
                  </a:lnTo>
                  <a:lnTo>
                    <a:pt x="264" y="42"/>
                  </a:lnTo>
                  <a:lnTo>
                    <a:pt x="216" y="0"/>
                  </a:lnTo>
                  <a:lnTo>
                    <a:pt x="216" y="30"/>
                  </a:lnTo>
                  <a:lnTo>
                    <a:pt x="210" y="36"/>
                  </a:lnTo>
                  <a:lnTo>
                    <a:pt x="192" y="36"/>
                  </a:lnTo>
                  <a:lnTo>
                    <a:pt x="192" y="48"/>
                  </a:lnTo>
                  <a:lnTo>
                    <a:pt x="186" y="54"/>
                  </a:lnTo>
                  <a:lnTo>
                    <a:pt x="162" y="54"/>
                  </a:lnTo>
                  <a:lnTo>
                    <a:pt x="156" y="48"/>
                  </a:lnTo>
                  <a:lnTo>
                    <a:pt x="144" y="42"/>
                  </a:lnTo>
                  <a:lnTo>
                    <a:pt x="138" y="30"/>
                  </a:lnTo>
                  <a:lnTo>
                    <a:pt x="120" y="12"/>
                  </a:lnTo>
                  <a:lnTo>
                    <a:pt x="84" y="0"/>
                  </a:lnTo>
                  <a:lnTo>
                    <a:pt x="72" y="0"/>
                  </a:lnTo>
                  <a:lnTo>
                    <a:pt x="60" y="12"/>
                  </a:lnTo>
                  <a:lnTo>
                    <a:pt x="78" y="30"/>
                  </a:lnTo>
                  <a:lnTo>
                    <a:pt x="84" y="30"/>
                  </a:lnTo>
                  <a:lnTo>
                    <a:pt x="90" y="36"/>
                  </a:lnTo>
                  <a:lnTo>
                    <a:pt x="96" y="48"/>
                  </a:lnTo>
                  <a:lnTo>
                    <a:pt x="102" y="54"/>
                  </a:lnTo>
                  <a:lnTo>
                    <a:pt x="108" y="66"/>
                  </a:lnTo>
                  <a:lnTo>
                    <a:pt x="102" y="72"/>
                  </a:lnTo>
                  <a:lnTo>
                    <a:pt x="84" y="54"/>
                  </a:lnTo>
                  <a:lnTo>
                    <a:pt x="72" y="54"/>
                  </a:lnTo>
                  <a:lnTo>
                    <a:pt x="60" y="60"/>
                  </a:lnTo>
                  <a:lnTo>
                    <a:pt x="42" y="42"/>
                  </a:lnTo>
                  <a:lnTo>
                    <a:pt x="42" y="36"/>
                  </a:lnTo>
                  <a:lnTo>
                    <a:pt x="36" y="30"/>
                  </a:lnTo>
                  <a:lnTo>
                    <a:pt x="12" y="30"/>
                  </a:lnTo>
                  <a:lnTo>
                    <a:pt x="0" y="42"/>
                  </a:lnTo>
                  <a:lnTo>
                    <a:pt x="0" y="48"/>
                  </a:lnTo>
                  <a:lnTo>
                    <a:pt x="6" y="48"/>
                  </a:lnTo>
                  <a:lnTo>
                    <a:pt x="12" y="54"/>
                  </a:lnTo>
                  <a:lnTo>
                    <a:pt x="12" y="66"/>
                  </a:lnTo>
                  <a:lnTo>
                    <a:pt x="30" y="66"/>
                  </a:lnTo>
                  <a:lnTo>
                    <a:pt x="36" y="72"/>
                  </a:lnTo>
                  <a:lnTo>
                    <a:pt x="36" y="96"/>
                  </a:lnTo>
                  <a:lnTo>
                    <a:pt x="30" y="102"/>
                  </a:lnTo>
                  <a:lnTo>
                    <a:pt x="36" y="102"/>
                  </a:lnTo>
                  <a:lnTo>
                    <a:pt x="42" y="108"/>
                  </a:lnTo>
                  <a:lnTo>
                    <a:pt x="66" y="120"/>
                  </a:lnTo>
                  <a:lnTo>
                    <a:pt x="72" y="126"/>
                  </a:lnTo>
                  <a:lnTo>
                    <a:pt x="72" y="132"/>
                  </a:lnTo>
                  <a:lnTo>
                    <a:pt x="54" y="150"/>
                  </a:lnTo>
                  <a:lnTo>
                    <a:pt x="42" y="150"/>
                  </a:lnTo>
                  <a:lnTo>
                    <a:pt x="72" y="162"/>
                  </a:lnTo>
                  <a:lnTo>
                    <a:pt x="84" y="180"/>
                  </a:lnTo>
                  <a:lnTo>
                    <a:pt x="114" y="186"/>
                  </a:lnTo>
                  <a:lnTo>
                    <a:pt x="114" y="198"/>
                  </a:lnTo>
                  <a:lnTo>
                    <a:pt x="120" y="210"/>
                  </a:lnTo>
                  <a:lnTo>
                    <a:pt x="120" y="240"/>
                  </a:lnTo>
                  <a:lnTo>
                    <a:pt x="132" y="240"/>
                  </a:lnTo>
                  <a:lnTo>
                    <a:pt x="138" y="228"/>
                  </a:lnTo>
                  <a:lnTo>
                    <a:pt x="144" y="222"/>
                  </a:lnTo>
                  <a:lnTo>
                    <a:pt x="144" y="216"/>
                  </a:lnTo>
                  <a:lnTo>
                    <a:pt x="156" y="204"/>
                  </a:lnTo>
                  <a:lnTo>
                    <a:pt x="174" y="192"/>
                  </a:lnTo>
                  <a:lnTo>
                    <a:pt x="186" y="186"/>
                  </a:lnTo>
                  <a:lnTo>
                    <a:pt x="198" y="174"/>
                  </a:lnTo>
                  <a:lnTo>
                    <a:pt x="210" y="168"/>
                  </a:lnTo>
                  <a:lnTo>
                    <a:pt x="222" y="168"/>
                  </a:lnTo>
                  <a:lnTo>
                    <a:pt x="228" y="180"/>
                  </a:lnTo>
                  <a:lnTo>
                    <a:pt x="234" y="186"/>
                  </a:lnTo>
                  <a:lnTo>
                    <a:pt x="234" y="204"/>
                  </a:lnTo>
                  <a:lnTo>
                    <a:pt x="228" y="210"/>
                  </a:lnTo>
                  <a:lnTo>
                    <a:pt x="228" y="222"/>
                  </a:lnTo>
                  <a:lnTo>
                    <a:pt x="234" y="222"/>
                  </a:lnTo>
                  <a:lnTo>
                    <a:pt x="240" y="228"/>
                  </a:lnTo>
                  <a:lnTo>
                    <a:pt x="240" y="234"/>
                  </a:lnTo>
                  <a:lnTo>
                    <a:pt x="234" y="240"/>
                  </a:lnTo>
                  <a:lnTo>
                    <a:pt x="222" y="240"/>
                  </a:lnTo>
                  <a:lnTo>
                    <a:pt x="222" y="246"/>
                  </a:lnTo>
                  <a:lnTo>
                    <a:pt x="234" y="258"/>
                  </a:lnTo>
                  <a:lnTo>
                    <a:pt x="246" y="264"/>
                  </a:lnTo>
                  <a:lnTo>
                    <a:pt x="252" y="270"/>
                  </a:lnTo>
                  <a:lnTo>
                    <a:pt x="258" y="270"/>
                  </a:lnTo>
                  <a:lnTo>
                    <a:pt x="264" y="276"/>
                  </a:lnTo>
                  <a:lnTo>
                    <a:pt x="264" y="282"/>
                  </a:lnTo>
                  <a:lnTo>
                    <a:pt x="282" y="282"/>
                  </a:lnTo>
                  <a:lnTo>
                    <a:pt x="282" y="288"/>
                  </a:lnTo>
                  <a:lnTo>
                    <a:pt x="288" y="282"/>
                  </a:lnTo>
                  <a:lnTo>
                    <a:pt x="288" y="258"/>
                  </a:lnTo>
                  <a:lnTo>
                    <a:pt x="282" y="252"/>
                  </a:lnTo>
                  <a:lnTo>
                    <a:pt x="276" y="252"/>
                  </a:lnTo>
                  <a:lnTo>
                    <a:pt x="270" y="246"/>
                  </a:lnTo>
                  <a:lnTo>
                    <a:pt x="288" y="240"/>
                  </a:lnTo>
                  <a:lnTo>
                    <a:pt x="288" y="210"/>
                  </a:lnTo>
                  <a:lnTo>
                    <a:pt x="300" y="222"/>
                  </a:lnTo>
                  <a:lnTo>
                    <a:pt x="306" y="222"/>
                  </a:lnTo>
                  <a:lnTo>
                    <a:pt x="318" y="210"/>
                  </a:lnTo>
                  <a:lnTo>
                    <a:pt x="300" y="192"/>
                  </a:lnTo>
                  <a:lnTo>
                    <a:pt x="300" y="138"/>
                  </a:lnTo>
                  <a:lnTo>
                    <a:pt x="318" y="138"/>
                  </a:lnTo>
                  <a:lnTo>
                    <a:pt x="330" y="126"/>
                  </a:lnTo>
                  <a:lnTo>
                    <a:pt x="360" y="132"/>
                  </a:lnTo>
                  <a:lnTo>
                    <a:pt x="360" y="120"/>
                  </a:lnTo>
                  <a:lnTo>
                    <a:pt x="354" y="10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71" name="Austria" descr="© INSCALE GmbH, 05.05.2010&#10;http://www.presentationload.com/">
              <a:extLst>
                <a:ext uri="{FF2B5EF4-FFF2-40B4-BE49-F238E27FC236}">
                  <a16:creationId xmlns:a16="http://schemas.microsoft.com/office/drawing/2014/main" id="{460AE6DE-3A3F-AAC7-3CD9-F43B629033B3}"/>
                </a:ext>
              </a:extLst>
            </p:cNvPr>
            <p:cNvSpPr>
              <a:spLocks/>
            </p:cNvSpPr>
            <p:nvPr/>
          </p:nvSpPr>
          <p:spPr bwMode="gray">
            <a:xfrm>
              <a:off x="4494808" y="1725724"/>
              <a:ext cx="173437" cy="77083"/>
            </a:xfrm>
            <a:custGeom>
              <a:avLst/>
              <a:gdLst>
                <a:gd name="T0" fmla="*/ 2147483647 w 456"/>
                <a:gd name="T1" fmla="*/ 2147483647 h 204"/>
                <a:gd name="T2" fmla="*/ 2147483647 w 456"/>
                <a:gd name="T3" fmla="*/ 2147483647 h 204"/>
                <a:gd name="T4" fmla="*/ 2147483647 w 456"/>
                <a:gd name="T5" fmla="*/ 2147483647 h 204"/>
                <a:gd name="T6" fmla="*/ 2147483647 w 456"/>
                <a:gd name="T7" fmla="*/ 2147483647 h 204"/>
                <a:gd name="T8" fmla="*/ 2147483647 w 456"/>
                <a:gd name="T9" fmla="*/ 2147483647 h 204"/>
                <a:gd name="T10" fmla="*/ 2147483647 w 456"/>
                <a:gd name="T11" fmla="*/ 2147483647 h 204"/>
                <a:gd name="T12" fmla="*/ 2147483647 w 456"/>
                <a:gd name="T13" fmla="*/ 2147483647 h 204"/>
                <a:gd name="T14" fmla="*/ 2147483647 w 456"/>
                <a:gd name="T15" fmla="*/ 0 h 204"/>
                <a:gd name="T16" fmla="*/ 2147483647 w 456"/>
                <a:gd name="T17" fmla="*/ 2147483647 h 204"/>
                <a:gd name="T18" fmla="*/ 2147483647 w 456"/>
                <a:gd name="T19" fmla="*/ 2147483647 h 204"/>
                <a:gd name="T20" fmla="*/ 2147483647 w 456"/>
                <a:gd name="T21" fmla="*/ 2147483647 h 204"/>
                <a:gd name="T22" fmla="*/ 2147483647 w 456"/>
                <a:gd name="T23" fmla="*/ 2147483647 h 204"/>
                <a:gd name="T24" fmla="*/ 2147483647 w 456"/>
                <a:gd name="T25" fmla="*/ 2147483647 h 204"/>
                <a:gd name="T26" fmla="*/ 2147483647 w 456"/>
                <a:gd name="T27" fmla="*/ 2147483647 h 204"/>
                <a:gd name="T28" fmla="*/ 2147483647 w 456"/>
                <a:gd name="T29" fmla="*/ 2147483647 h 204"/>
                <a:gd name="T30" fmla="*/ 2147483647 w 456"/>
                <a:gd name="T31" fmla="*/ 2147483647 h 204"/>
                <a:gd name="T32" fmla="*/ 2147483647 w 456"/>
                <a:gd name="T33" fmla="*/ 2147483647 h 204"/>
                <a:gd name="T34" fmla="*/ 2147483647 w 456"/>
                <a:gd name="T35" fmla="*/ 2147483647 h 204"/>
                <a:gd name="T36" fmla="*/ 2147483647 w 456"/>
                <a:gd name="T37" fmla="*/ 2147483647 h 204"/>
                <a:gd name="T38" fmla="*/ 2147483647 w 456"/>
                <a:gd name="T39" fmla="*/ 2147483647 h 204"/>
                <a:gd name="T40" fmla="*/ 2147483647 w 456"/>
                <a:gd name="T41" fmla="*/ 2147483647 h 204"/>
                <a:gd name="T42" fmla="*/ 2147483647 w 456"/>
                <a:gd name="T43" fmla="*/ 2147483647 h 204"/>
                <a:gd name="T44" fmla="*/ 2147483647 w 456"/>
                <a:gd name="T45" fmla="*/ 2147483647 h 204"/>
                <a:gd name="T46" fmla="*/ 2147483647 w 456"/>
                <a:gd name="T47" fmla="*/ 2147483647 h 204"/>
                <a:gd name="T48" fmla="*/ 2147483647 w 456"/>
                <a:gd name="T49" fmla="*/ 2147483647 h 204"/>
                <a:gd name="T50" fmla="*/ 2147483647 w 456"/>
                <a:gd name="T51" fmla="*/ 2147483647 h 204"/>
                <a:gd name="T52" fmla="*/ 2147483647 w 456"/>
                <a:gd name="T53" fmla="*/ 2147483647 h 204"/>
                <a:gd name="T54" fmla="*/ 0 w 456"/>
                <a:gd name="T55" fmla="*/ 2147483647 h 204"/>
                <a:gd name="T56" fmla="*/ 2147483647 w 456"/>
                <a:gd name="T57" fmla="*/ 2147483647 h 204"/>
                <a:gd name="T58" fmla="*/ 2147483647 w 456"/>
                <a:gd name="T59" fmla="*/ 2147483647 h 204"/>
                <a:gd name="T60" fmla="*/ 2147483647 w 456"/>
                <a:gd name="T61" fmla="*/ 2147483647 h 204"/>
                <a:gd name="T62" fmla="*/ 2147483647 w 456"/>
                <a:gd name="T63" fmla="*/ 2147483647 h 204"/>
                <a:gd name="T64" fmla="*/ 2147483647 w 456"/>
                <a:gd name="T65" fmla="*/ 2147483647 h 204"/>
                <a:gd name="T66" fmla="*/ 2147483647 w 456"/>
                <a:gd name="T67" fmla="*/ 2147483647 h 204"/>
                <a:gd name="T68" fmla="*/ 2147483647 w 456"/>
                <a:gd name="T69" fmla="*/ 2147483647 h 204"/>
                <a:gd name="T70" fmla="*/ 2147483647 w 456"/>
                <a:gd name="T71" fmla="*/ 2147483647 h 204"/>
                <a:gd name="T72" fmla="*/ 2147483647 w 456"/>
                <a:gd name="T73" fmla="*/ 2147483647 h 204"/>
                <a:gd name="T74" fmla="*/ 2147483647 w 456"/>
                <a:gd name="T75" fmla="*/ 2147483647 h 204"/>
                <a:gd name="T76" fmla="*/ 2147483647 w 456"/>
                <a:gd name="T77" fmla="*/ 2147483647 h 204"/>
                <a:gd name="T78" fmla="*/ 2147483647 w 456"/>
                <a:gd name="T79" fmla="*/ 2147483647 h 204"/>
                <a:gd name="T80" fmla="*/ 2147483647 w 456"/>
                <a:gd name="T81" fmla="*/ 2147483647 h 204"/>
                <a:gd name="T82" fmla="*/ 2147483647 w 456"/>
                <a:gd name="T83" fmla="*/ 2147483647 h 204"/>
                <a:gd name="T84" fmla="*/ 2147483647 w 456"/>
                <a:gd name="T85" fmla="*/ 2147483647 h 204"/>
                <a:gd name="T86" fmla="*/ 2147483647 w 456"/>
                <a:gd name="T87" fmla="*/ 2147483647 h 204"/>
                <a:gd name="T88" fmla="*/ 2147483647 w 456"/>
                <a:gd name="T89" fmla="*/ 2147483647 h 204"/>
                <a:gd name="T90" fmla="*/ 2147483647 w 456"/>
                <a:gd name="T91" fmla="*/ 2147483647 h 20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456"/>
                <a:gd name="T139" fmla="*/ 0 h 204"/>
                <a:gd name="T140" fmla="*/ 456 w 456"/>
                <a:gd name="T141" fmla="*/ 204 h 20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456" h="204">
                  <a:moveTo>
                    <a:pt x="456" y="102"/>
                  </a:moveTo>
                  <a:lnTo>
                    <a:pt x="456" y="60"/>
                  </a:lnTo>
                  <a:lnTo>
                    <a:pt x="450" y="60"/>
                  </a:lnTo>
                  <a:lnTo>
                    <a:pt x="450" y="48"/>
                  </a:lnTo>
                  <a:lnTo>
                    <a:pt x="456" y="24"/>
                  </a:lnTo>
                  <a:lnTo>
                    <a:pt x="444" y="18"/>
                  </a:lnTo>
                  <a:lnTo>
                    <a:pt x="438" y="18"/>
                  </a:lnTo>
                  <a:lnTo>
                    <a:pt x="432" y="12"/>
                  </a:lnTo>
                  <a:lnTo>
                    <a:pt x="420" y="12"/>
                  </a:lnTo>
                  <a:lnTo>
                    <a:pt x="414" y="18"/>
                  </a:lnTo>
                  <a:lnTo>
                    <a:pt x="402" y="24"/>
                  </a:lnTo>
                  <a:lnTo>
                    <a:pt x="390" y="12"/>
                  </a:lnTo>
                  <a:lnTo>
                    <a:pt x="378" y="18"/>
                  </a:lnTo>
                  <a:lnTo>
                    <a:pt x="366" y="6"/>
                  </a:lnTo>
                  <a:lnTo>
                    <a:pt x="354" y="0"/>
                  </a:lnTo>
                  <a:lnTo>
                    <a:pt x="336" y="0"/>
                  </a:lnTo>
                  <a:lnTo>
                    <a:pt x="330" y="6"/>
                  </a:lnTo>
                  <a:lnTo>
                    <a:pt x="324" y="18"/>
                  </a:lnTo>
                  <a:lnTo>
                    <a:pt x="318" y="18"/>
                  </a:lnTo>
                  <a:lnTo>
                    <a:pt x="318" y="36"/>
                  </a:lnTo>
                  <a:lnTo>
                    <a:pt x="306" y="30"/>
                  </a:lnTo>
                  <a:lnTo>
                    <a:pt x="300" y="30"/>
                  </a:lnTo>
                  <a:lnTo>
                    <a:pt x="288" y="36"/>
                  </a:lnTo>
                  <a:lnTo>
                    <a:pt x="276" y="36"/>
                  </a:lnTo>
                  <a:lnTo>
                    <a:pt x="258" y="18"/>
                  </a:lnTo>
                  <a:lnTo>
                    <a:pt x="252" y="36"/>
                  </a:lnTo>
                  <a:lnTo>
                    <a:pt x="234" y="36"/>
                  </a:lnTo>
                  <a:lnTo>
                    <a:pt x="240" y="48"/>
                  </a:lnTo>
                  <a:lnTo>
                    <a:pt x="240" y="66"/>
                  </a:lnTo>
                  <a:lnTo>
                    <a:pt x="234" y="66"/>
                  </a:lnTo>
                  <a:lnTo>
                    <a:pt x="228" y="60"/>
                  </a:lnTo>
                  <a:lnTo>
                    <a:pt x="210" y="60"/>
                  </a:lnTo>
                  <a:lnTo>
                    <a:pt x="204" y="66"/>
                  </a:lnTo>
                  <a:lnTo>
                    <a:pt x="204" y="72"/>
                  </a:lnTo>
                  <a:lnTo>
                    <a:pt x="198" y="78"/>
                  </a:lnTo>
                  <a:lnTo>
                    <a:pt x="198" y="84"/>
                  </a:lnTo>
                  <a:lnTo>
                    <a:pt x="210" y="84"/>
                  </a:lnTo>
                  <a:lnTo>
                    <a:pt x="210" y="126"/>
                  </a:lnTo>
                  <a:lnTo>
                    <a:pt x="204" y="126"/>
                  </a:lnTo>
                  <a:lnTo>
                    <a:pt x="192" y="114"/>
                  </a:lnTo>
                  <a:lnTo>
                    <a:pt x="174" y="108"/>
                  </a:lnTo>
                  <a:lnTo>
                    <a:pt x="162" y="102"/>
                  </a:lnTo>
                  <a:lnTo>
                    <a:pt x="144" y="114"/>
                  </a:lnTo>
                  <a:lnTo>
                    <a:pt x="126" y="114"/>
                  </a:lnTo>
                  <a:lnTo>
                    <a:pt x="108" y="126"/>
                  </a:lnTo>
                  <a:lnTo>
                    <a:pt x="102" y="132"/>
                  </a:lnTo>
                  <a:lnTo>
                    <a:pt x="84" y="132"/>
                  </a:lnTo>
                  <a:lnTo>
                    <a:pt x="66" y="114"/>
                  </a:lnTo>
                  <a:lnTo>
                    <a:pt x="48" y="114"/>
                  </a:lnTo>
                  <a:lnTo>
                    <a:pt x="48" y="126"/>
                  </a:lnTo>
                  <a:lnTo>
                    <a:pt x="42" y="132"/>
                  </a:lnTo>
                  <a:lnTo>
                    <a:pt x="30" y="132"/>
                  </a:lnTo>
                  <a:lnTo>
                    <a:pt x="30" y="126"/>
                  </a:lnTo>
                  <a:lnTo>
                    <a:pt x="24" y="120"/>
                  </a:lnTo>
                  <a:lnTo>
                    <a:pt x="0" y="120"/>
                  </a:lnTo>
                  <a:lnTo>
                    <a:pt x="0" y="156"/>
                  </a:lnTo>
                  <a:lnTo>
                    <a:pt x="18" y="156"/>
                  </a:lnTo>
                  <a:lnTo>
                    <a:pt x="18" y="174"/>
                  </a:lnTo>
                  <a:lnTo>
                    <a:pt x="24" y="174"/>
                  </a:lnTo>
                  <a:lnTo>
                    <a:pt x="42" y="156"/>
                  </a:lnTo>
                  <a:lnTo>
                    <a:pt x="48" y="156"/>
                  </a:lnTo>
                  <a:lnTo>
                    <a:pt x="60" y="168"/>
                  </a:lnTo>
                  <a:lnTo>
                    <a:pt x="60" y="174"/>
                  </a:lnTo>
                  <a:lnTo>
                    <a:pt x="72" y="174"/>
                  </a:lnTo>
                  <a:lnTo>
                    <a:pt x="84" y="180"/>
                  </a:lnTo>
                  <a:lnTo>
                    <a:pt x="96" y="162"/>
                  </a:lnTo>
                  <a:lnTo>
                    <a:pt x="138" y="162"/>
                  </a:lnTo>
                  <a:lnTo>
                    <a:pt x="138" y="156"/>
                  </a:lnTo>
                  <a:lnTo>
                    <a:pt x="144" y="150"/>
                  </a:lnTo>
                  <a:lnTo>
                    <a:pt x="162" y="150"/>
                  </a:lnTo>
                  <a:lnTo>
                    <a:pt x="168" y="156"/>
                  </a:lnTo>
                  <a:lnTo>
                    <a:pt x="168" y="174"/>
                  </a:lnTo>
                  <a:lnTo>
                    <a:pt x="180" y="174"/>
                  </a:lnTo>
                  <a:lnTo>
                    <a:pt x="186" y="192"/>
                  </a:lnTo>
                  <a:lnTo>
                    <a:pt x="240" y="192"/>
                  </a:lnTo>
                  <a:lnTo>
                    <a:pt x="240" y="204"/>
                  </a:lnTo>
                  <a:lnTo>
                    <a:pt x="258" y="204"/>
                  </a:lnTo>
                  <a:lnTo>
                    <a:pt x="264" y="198"/>
                  </a:lnTo>
                  <a:lnTo>
                    <a:pt x="282" y="198"/>
                  </a:lnTo>
                  <a:lnTo>
                    <a:pt x="288" y="204"/>
                  </a:lnTo>
                  <a:lnTo>
                    <a:pt x="318" y="204"/>
                  </a:lnTo>
                  <a:lnTo>
                    <a:pt x="318" y="192"/>
                  </a:lnTo>
                  <a:lnTo>
                    <a:pt x="366" y="192"/>
                  </a:lnTo>
                  <a:lnTo>
                    <a:pt x="378" y="186"/>
                  </a:lnTo>
                  <a:lnTo>
                    <a:pt x="402" y="192"/>
                  </a:lnTo>
                  <a:lnTo>
                    <a:pt x="414" y="156"/>
                  </a:lnTo>
                  <a:lnTo>
                    <a:pt x="432" y="156"/>
                  </a:lnTo>
                  <a:lnTo>
                    <a:pt x="432" y="132"/>
                  </a:lnTo>
                  <a:lnTo>
                    <a:pt x="444" y="114"/>
                  </a:lnTo>
                  <a:lnTo>
                    <a:pt x="432" y="114"/>
                  </a:lnTo>
                  <a:lnTo>
                    <a:pt x="438" y="102"/>
                  </a:lnTo>
                  <a:lnTo>
                    <a:pt x="456" y="102"/>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72" name="Australia" descr="© INSCALE GmbH, 05.05.2010&#10;http://www.presentationload.com/">
              <a:extLst>
                <a:ext uri="{FF2B5EF4-FFF2-40B4-BE49-F238E27FC236}">
                  <a16:creationId xmlns:a16="http://schemas.microsoft.com/office/drawing/2014/main" id="{DF09288F-D789-4AF6-DE15-575F8DC43882}"/>
                </a:ext>
              </a:extLst>
            </p:cNvPr>
            <p:cNvSpPr>
              <a:spLocks noEditPoints="1"/>
            </p:cNvSpPr>
            <p:nvPr/>
          </p:nvSpPr>
          <p:spPr bwMode="gray">
            <a:xfrm>
              <a:off x="7170490" y="3543119"/>
              <a:ext cx="1076203" cy="1009500"/>
            </a:xfrm>
            <a:custGeom>
              <a:avLst/>
              <a:gdLst>
                <a:gd name="T0" fmla="*/ 2147483647 w 2838"/>
                <a:gd name="T1" fmla="*/ 2147483647 h 2664"/>
                <a:gd name="T2" fmla="*/ 2147483647 w 2838"/>
                <a:gd name="T3" fmla="*/ 2147483647 h 2664"/>
                <a:gd name="T4" fmla="*/ 2147483647 w 2838"/>
                <a:gd name="T5" fmla="*/ 2147483647 h 2664"/>
                <a:gd name="T6" fmla="*/ 2147483647 w 2838"/>
                <a:gd name="T7" fmla="*/ 2147483647 h 2664"/>
                <a:gd name="T8" fmla="*/ 2147483647 w 2838"/>
                <a:gd name="T9" fmla="*/ 2147483647 h 2664"/>
                <a:gd name="T10" fmla="*/ 2147483647 w 2838"/>
                <a:gd name="T11" fmla="*/ 2147483647 h 2664"/>
                <a:gd name="T12" fmla="*/ 2147483647 w 2838"/>
                <a:gd name="T13" fmla="*/ 2147483647 h 2664"/>
                <a:gd name="T14" fmla="*/ 2147483647 w 2838"/>
                <a:gd name="T15" fmla="*/ 2147483647 h 2664"/>
                <a:gd name="T16" fmla="*/ 2147483647 w 2838"/>
                <a:gd name="T17" fmla="*/ 2147483647 h 2664"/>
                <a:gd name="T18" fmla="*/ 2147483647 w 2838"/>
                <a:gd name="T19" fmla="*/ 2147483647 h 2664"/>
                <a:gd name="T20" fmla="*/ 2147483647 w 2838"/>
                <a:gd name="T21" fmla="*/ 2147483647 h 2664"/>
                <a:gd name="T22" fmla="*/ 2147483647 w 2838"/>
                <a:gd name="T23" fmla="*/ 2147483647 h 2664"/>
                <a:gd name="T24" fmla="*/ 2147483647 w 2838"/>
                <a:gd name="T25" fmla="*/ 2147483647 h 2664"/>
                <a:gd name="T26" fmla="*/ 2147483647 w 2838"/>
                <a:gd name="T27" fmla="*/ 2147483647 h 2664"/>
                <a:gd name="T28" fmla="*/ 2147483647 w 2838"/>
                <a:gd name="T29" fmla="*/ 2147483647 h 2664"/>
                <a:gd name="T30" fmla="*/ 2147483647 w 2838"/>
                <a:gd name="T31" fmla="*/ 2147483647 h 2664"/>
                <a:gd name="T32" fmla="*/ 2147483647 w 2838"/>
                <a:gd name="T33" fmla="*/ 2147483647 h 2664"/>
                <a:gd name="T34" fmla="*/ 2147483647 w 2838"/>
                <a:gd name="T35" fmla="*/ 2147483647 h 2664"/>
                <a:gd name="T36" fmla="*/ 2147483647 w 2838"/>
                <a:gd name="T37" fmla="*/ 2147483647 h 2664"/>
                <a:gd name="T38" fmla="*/ 2147483647 w 2838"/>
                <a:gd name="T39" fmla="*/ 2147483647 h 2664"/>
                <a:gd name="T40" fmla="*/ 2147483647 w 2838"/>
                <a:gd name="T41" fmla="*/ 2147483647 h 2664"/>
                <a:gd name="T42" fmla="*/ 2147483647 w 2838"/>
                <a:gd name="T43" fmla="*/ 2147483647 h 2664"/>
                <a:gd name="T44" fmla="*/ 2147483647 w 2838"/>
                <a:gd name="T45" fmla="*/ 2147483647 h 2664"/>
                <a:gd name="T46" fmla="*/ 2147483647 w 2838"/>
                <a:gd name="T47" fmla="*/ 2147483647 h 2664"/>
                <a:gd name="T48" fmla="*/ 2147483647 w 2838"/>
                <a:gd name="T49" fmla="*/ 2147483647 h 2664"/>
                <a:gd name="T50" fmla="*/ 2147483647 w 2838"/>
                <a:gd name="T51" fmla="*/ 2147483647 h 2664"/>
                <a:gd name="T52" fmla="*/ 2147483647 w 2838"/>
                <a:gd name="T53" fmla="*/ 2147483647 h 2664"/>
                <a:gd name="T54" fmla="*/ 2147483647 w 2838"/>
                <a:gd name="T55" fmla="*/ 2147483647 h 2664"/>
                <a:gd name="T56" fmla="*/ 2147483647 w 2838"/>
                <a:gd name="T57" fmla="*/ 2147483647 h 2664"/>
                <a:gd name="T58" fmla="*/ 2147483647 w 2838"/>
                <a:gd name="T59" fmla="*/ 2147483647 h 2664"/>
                <a:gd name="T60" fmla="*/ 2147483647 w 2838"/>
                <a:gd name="T61" fmla="*/ 2147483647 h 2664"/>
                <a:gd name="T62" fmla="*/ 2147483647 w 2838"/>
                <a:gd name="T63" fmla="*/ 2147483647 h 2664"/>
                <a:gd name="T64" fmla="*/ 2147483647 w 2838"/>
                <a:gd name="T65" fmla="*/ 2147483647 h 2664"/>
                <a:gd name="T66" fmla="*/ 2147483647 w 2838"/>
                <a:gd name="T67" fmla="*/ 2147483647 h 2664"/>
                <a:gd name="T68" fmla="*/ 2147483647 w 2838"/>
                <a:gd name="T69" fmla="*/ 2147483647 h 2664"/>
                <a:gd name="T70" fmla="*/ 2147483647 w 2838"/>
                <a:gd name="T71" fmla="*/ 2147483647 h 2664"/>
                <a:gd name="T72" fmla="*/ 2147483647 w 2838"/>
                <a:gd name="T73" fmla="*/ 2147483647 h 2664"/>
                <a:gd name="T74" fmla="*/ 2147483647 w 2838"/>
                <a:gd name="T75" fmla="*/ 2147483647 h 2664"/>
                <a:gd name="T76" fmla="*/ 2147483647 w 2838"/>
                <a:gd name="T77" fmla="*/ 2147483647 h 2664"/>
                <a:gd name="T78" fmla="*/ 2147483647 w 2838"/>
                <a:gd name="T79" fmla="*/ 2147483647 h 2664"/>
                <a:gd name="T80" fmla="*/ 2147483647 w 2838"/>
                <a:gd name="T81" fmla="*/ 2147483647 h 2664"/>
                <a:gd name="T82" fmla="*/ 2147483647 w 2838"/>
                <a:gd name="T83" fmla="*/ 2147483647 h 2664"/>
                <a:gd name="T84" fmla="*/ 2147483647 w 2838"/>
                <a:gd name="T85" fmla="*/ 2147483647 h 2664"/>
                <a:gd name="T86" fmla="*/ 2147483647 w 2838"/>
                <a:gd name="T87" fmla="*/ 2147483647 h 2664"/>
                <a:gd name="T88" fmla="*/ 2147483647 w 2838"/>
                <a:gd name="T89" fmla="*/ 2147483647 h 2664"/>
                <a:gd name="T90" fmla="*/ 2147483647 w 2838"/>
                <a:gd name="T91" fmla="*/ 2147483647 h 2664"/>
                <a:gd name="T92" fmla="*/ 2147483647 w 2838"/>
                <a:gd name="T93" fmla="*/ 2147483647 h 2664"/>
                <a:gd name="T94" fmla="*/ 2147483647 w 2838"/>
                <a:gd name="T95" fmla="*/ 2147483647 h 2664"/>
                <a:gd name="T96" fmla="*/ 2147483647 w 2838"/>
                <a:gd name="T97" fmla="*/ 2147483647 h 2664"/>
                <a:gd name="T98" fmla="*/ 2147483647 w 2838"/>
                <a:gd name="T99" fmla="*/ 2147483647 h 2664"/>
                <a:gd name="T100" fmla="*/ 2147483647 w 2838"/>
                <a:gd name="T101" fmla="*/ 2147483647 h 2664"/>
                <a:gd name="T102" fmla="*/ 2147483647 w 2838"/>
                <a:gd name="T103" fmla="*/ 2147483647 h 2664"/>
                <a:gd name="T104" fmla="*/ 2147483647 w 2838"/>
                <a:gd name="T105" fmla="*/ 2147483647 h 2664"/>
                <a:gd name="T106" fmla="*/ 2147483647 w 2838"/>
                <a:gd name="T107" fmla="*/ 2147483647 h 2664"/>
                <a:gd name="T108" fmla="*/ 2147483647 w 2838"/>
                <a:gd name="T109" fmla="*/ 2147483647 h 2664"/>
                <a:gd name="T110" fmla="*/ 2147483647 w 2838"/>
                <a:gd name="T111" fmla="*/ 2147483647 h 2664"/>
                <a:gd name="T112" fmla="*/ 2147483647 w 2838"/>
                <a:gd name="T113" fmla="*/ 2147483647 h 2664"/>
                <a:gd name="T114" fmla="*/ 2147483647 w 2838"/>
                <a:gd name="T115" fmla="*/ 2147483647 h 2664"/>
                <a:gd name="T116" fmla="*/ 2147483647 w 2838"/>
                <a:gd name="T117" fmla="*/ 2147483647 h 266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838"/>
                <a:gd name="T178" fmla="*/ 0 h 2664"/>
                <a:gd name="T179" fmla="*/ 2838 w 2838"/>
                <a:gd name="T180" fmla="*/ 2664 h 266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838" h="2664">
                  <a:moveTo>
                    <a:pt x="1530" y="66"/>
                  </a:moveTo>
                  <a:lnTo>
                    <a:pt x="1524" y="60"/>
                  </a:lnTo>
                  <a:lnTo>
                    <a:pt x="1518" y="60"/>
                  </a:lnTo>
                  <a:lnTo>
                    <a:pt x="1506" y="66"/>
                  </a:lnTo>
                  <a:lnTo>
                    <a:pt x="1500" y="72"/>
                  </a:lnTo>
                  <a:lnTo>
                    <a:pt x="1494" y="84"/>
                  </a:lnTo>
                  <a:lnTo>
                    <a:pt x="1494" y="102"/>
                  </a:lnTo>
                  <a:lnTo>
                    <a:pt x="1506" y="102"/>
                  </a:lnTo>
                  <a:lnTo>
                    <a:pt x="1512" y="90"/>
                  </a:lnTo>
                  <a:lnTo>
                    <a:pt x="1524" y="78"/>
                  </a:lnTo>
                  <a:lnTo>
                    <a:pt x="1530" y="66"/>
                  </a:lnTo>
                  <a:close/>
                  <a:moveTo>
                    <a:pt x="1476" y="2016"/>
                  </a:moveTo>
                  <a:lnTo>
                    <a:pt x="1464" y="2016"/>
                  </a:lnTo>
                  <a:lnTo>
                    <a:pt x="1440" y="2028"/>
                  </a:lnTo>
                  <a:lnTo>
                    <a:pt x="1440" y="2034"/>
                  </a:lnTo>
                  <a:lnTo>
                    <a:pt x="1452" y="2046"/>
                  </a:lnTo>
                  <a:lnTo>
                    <a:pt x="1452" y="2052"/>
                  </a:lnTo>
                  <a:lnTo>
                    <a:pt x="1470" y="2052"/>
                  </a:lnTo>
                  <a:lnTo>
                    <a:pt x="1482" y="2046"/>
                  </a:lnTo>
                  <a:lnTo>
                    <a:pt x="1488" y="2040"/>
                  </a:lnTo>
                  <a:lnTo>
                    <a:pt x="1506" y="2040"/>
                  </a:lnTo>
                  <a:lnTo>
                    <a:pt x="1512" y="2034"/>
                  </a:lnTo>
                  <a:lnTo>
                    <a:pt x="1530" y="2034"/>
                  </a:lnTo>
                  <a:lnTo>
                    <a:pt x="1536" y="2028"/>
                  </a:lnTo>
                  <a:lnTo>
                    <a:pt x="1512" y="2028"/>
                  </a:lnTo>
                  <a:lnTo>
                    <a:pt x="1500" y="2016"/>
                  </a:lnTo>
                  <a:lnTo>
                    <a:pt x="1476" y="2016"/>
                  </a:lnTo>
                  <a:close/>
                  <a:moveTo>
                    <a:pt x="2802" y="1164"/>
                  </a:moveTo>
                  <a:lnTo>
                    <a:pt x="2802" y="1134"/>
                  </a:lnTo>
                  <a:lnTo>
                    <a:pt x="2796" y="1116"/>
                  </a:lnTo>
                  <a:lnTo>
                    <a:pt x="2796" y="1092"/>
                  </a:lnTo>
                  <a:lnTo>
                    <a:pt x="2790" y="1086"/>
                  </a:lnTo>
                  <a:lnTo>
                    <a:pt x="2778" y="1086"/>
                  </a:lnTo>
                  <a:lnTo>
                    <a:pt x="2772" y="1080"/>
                  </a:lnTo>
                  <a:lnTo>
                    <a:pt x="2760" y="1080"/>
                  </a:lnTo>
                  <a:lnTo>
                    <a:pt x="2760" y="1062"/>
                  </a:lnTo>
                  <a:lnTo>
                    <a:pt x="2742" y="1050"/>
                  </a:lnTo>
                  <a:lnTo>
                    <a:pt x="2742" y="1014"/>
                  </a:lnTo>
                  <a:lnTo>
                    <a:pt x="2736" y="1008"/>
                  </a:lnTo>
                  <a:lnTo>
                    <a:pt x="2724" y="1002"/>
                  </a:lnTo>
                  <a:lnTo>
                    <a:pt x="2718" y="996"/>
                  </a:lnTo>
                  <a:lnTo>
                    <a:pt x="2706" y="996"/>
                  </a:lnTo>
                  <a:lnTo>
                    <a:pt x="2712" y="996"/>
                  </a:lnTo>
                  <a:lnTo>
                    <a:pt x="2718" y="990"/>
                  </a:lnTo>
                  <a:lnTo>
                    <a:pt x="2730" y="990"/>
                  </a:lnTo>
                  <a:lnTo>
                    <a:pt x="2742" y="984"/>
                  </a:lnTo>
                  <a:lnTo>
                    <a:pt x="2760" y="966"/>
                  </a:lnTo>
                  <a:lnTo>
                    <a:pt x="2754" y="954"/>
                  </a:lnTo>
                  <a:lnTo>
                    <a:pt x="2736" y="936"/>
                  </a:lnTo>
                  <a:lnTo>
                    <a:pt x="2730" y="936"/>
                  </a:lnTo>
                  <a:lnTo>
                    <a:pt x="2730" y="930"/>
                  </a:lnTo>
                  <a:lnTo>
                    <a:pt x="2712" y="912"/>
                  </a:lnTo>
                  <a:lnTo>
                    <a:pt x="2700" y="906"/>
                  </a:lnTo>
                  <a:lnTo>
                    <a:pt x="2694" y="912"/>
                  </a:lnTo>
                  <a:lnTo>
                    <a:pt x="2694" y="936"/>
                  </a:lnTo>
                  <a:lnTo>
                    <a:pt x="2670" y="930"/>
                  </a:lnTo>
                  <a:lnTo>
                    <a:pt x="2670" y="924"/>
                  </a:lnTo>
                  <a:lnTo>
                    <a:pt x="2676" y="918"/>
                  </a:lnTo>
                  <a:lnTo>
                    <a:pt x="2676" y="906"/>
                  </a:lnTo>
                  <a:lnTo>
                    <a:pt x="2682" y="894"/>
                  </a:lnTo>
                  <a:lnTo>
                    <a:pt x="2688" y="876"/>
                  </a:lnTo>
                  <a:lnTo>
                    <a:pt x="2688" y="858"/>
                  </a:lnTo>
                  <a:lnTo>
                    <a:pt x="2682" y="852"/>
                  </a:lnTo>
                  <a:lnTo>
                    <a:pt x="2676" y="840"/>
                  </a:lnTo>
                  <a:lnTo>
                    <a:pt x="2670" y="840"/>
                  </a:lnTo>
                  <a:lnTo>
                    <a:pt x="2652" y="822"/>
                  </a:lnTo>
                  <a:lnTo>
                    <a:pt x="2652" y="816"/>
                  </a:lnTo>
                  <a:lnTo>
                    <a:pt x="2658" y="804"/>
                  </a:lnTo>
                  <a:lnTo>
                    <a:pt x="2658" y="792"/>
                  </a:lnTo>
                  <a:lnTo>
                    <a:pt x="2664" y="774"/>
                  </a:lnTo>
                  <a:lnTo>
                    <a:pt x="2664" y="762"/>
                  </a:lnTo>
                  <a:lnTo>
                    <a:pt x="2652" y="750"/>
                  </a:lnTo>
                  <a:lnTo>
                    <a:pt x="2628" y="732"/>
                  </a:lnTo>
                  <a:lnTo>
                    <a:pt x="2598" y="720"/>
                  </a:lnTo>
                  <a:lnTo>
                    <a:pt x="2580" y="708"/>
                  </a:lnTo>
                  <a:lnTo>
                    <a:pt x="2568" y="702"/>
                  </a:lnTo>
                  <a:lnTo>
                    <a:pt x="2556" y="708"/>
                  </a:lnTo>
                  <a:lnTo>
                    <a:pt x="2550" y="696"/>
                  </a:lnTo>
                  <a:lnTo>
                    <a:pt x="2538" y="684"/>
                  </a:lnTo>
                  <a:lnTo>
                    <a:pt x="2532" y="672"/>
                  </a:lnTo>
                  <a:lnTo>
                    <a:pt x="2520" y="660"/>
                  </a:lnTo>
                  <a:lnTo>
                    <a:pt x="2514" y="642"/>
                  </a:lnTo>
                  <a:lnTo>
                    <a:pt x="2514" y="594"/>
                  </a:lnTo>
                  <a:lnTo>
                    <a:pt x="2520" y="576"/>
                  </a:lnTo>
                  <a:lnTo>
                    <a:pt x="2526" y="564"/>
                  </a:lnTo>
                  <a:lnTo>
                    <a:pt x="2526" y="546"/>
                  </a:lnTo>
                  <a:lnTo>
                    <a:pt x="2520" y="504"/>
                  </a:lnTo>
                  <a:lnTo>
                    <a:pt x="2502" y="462"/>
                  </a:lnTo>
                  <a:lnTo>
                    <a:pt x="2490" y="426"/>
                  </a:lnTo>
                  <a:lnTo>
                    <a:pt x="2490" y="402"/>
                  </a:lnTo>
                  <a:lnTo>
                    <a:pt x="2496" y="390"/>
                  </a:lnTo>
                  <a:lnTo>
                    <a:pt x="2502" y="384"/>
                  </a:lnTo>
                  <a:lnTo>
                    <a:pt x="2502" y="324"/>
                  </a:lnTo>
                  <a:lnTo>
                    <a:pt x="2496" y="312"/>
                  </a:lnTo>
                  <a:lnTo>
                    <a:pt x="2496" y="300"/>
                  </a:lnTo>
                  <a:lnTo>
                    <a:pt x="2472" y="294"/>
                  </a:lnTo>
                  <a:lnTo>
                    <a:pt x="2460" y="288"/>
                  </a:lnTo>
                  <a:lnTo>
                    <a:pt x="2454" y="276"/>
                  </a:lnTo>
                  <a:lnTo>
                    <a:pt x="2442" y="270"/>
                  </a:lnTo>
                  <a:lnTo>
                    <a:pt x="2424" y="270"/>
                  </a:lnTo>
                  <a:lnTo>
                    <a:pt x="2418" y="282"/>
                  </a:lnTo>
                  <a:lnTo>
                    <a:pt x="2412" y="288"/>
                  </a:lnTo>
                  <a:lnTo>
                    <a:pt x="2412" y="282"/>
                  </a:lnTo>
                  <a:lnTo>
                    <a:pt x="2406" y="276"/>
                  </a:lnTo>
                  <a:lnTo>
                    <a:pt x="2400" y="264"/>
                  </a:lnTo>
                  <a:lnTo>
                    <a:pt x="2400" y="228"/>
                  </a:lnTo>
                  <a:lnTo>
                    <a:pt x="2406" y="216"/>
                  </a:lnTo>
                  <a:lnTo>
                    <a:pt x="2406" y="204"/>
                  </a:lnTo>
                  <a:lnTo>
                    <a:pt x="2388" y="180"/>
                  </a:lnTo>
                  <a:lnTo>
                    <a:pt x="2394" y="96"/>
                  </a:lnTo>
                  <a:lnTo>
                    <a:pt x="2382" y="90"/>
                  </a:lnTo>
                  <a:lnTo>
                    <a:pt x="2364" y="72"/>
                  </a:lnTo>
                  <a:lnTo>
                    <a:pt x="2364" y="66"/>
                  </a:lnTo>
                  <a:lnTo>
                    <a:pt x="2370" y="48"/>
                  </a:lnTo>
                  <a:lnTo>
                    <a:pt x="2370" y="24"/>
                  </a:lnTo>
                  <a:lnTo>
                    <a:pt x="2364" y="18"/>
                  </a:lnTo>
                  <a:lnTo>
                    <a:pt x="2346" y="18"/>
                  </a:lnTo>
                  <a:lnTo>
                    <a:pt x="2346" y="0"/>
                  </a:lnTo>
                  <a:lnTo>
                    <a:pt x="2316" y="12"/>
                  </a:lnTo>
                  <a:lnTo>
                    <a:pt x="2310" y="30"/>
                  </a:lnTo>
                  <a:lnTo>
                    <a:pt x="2298" y="36"/>
                  </a:lnTo>
                  <a:lnTo>
                    <a:pt x="2292" y="42"/>
                  </a:lnTo>
                  <a:lnTo>
                    <a:pt x="2280" y="48"/>
                  </a:lnTo>
                  <a:lnTo>
                    <a:pt x="2280" y="66"/>
                  </a:lnTo>
                  <a:lnTo>
                    <a:pt x="2286" y="78"/>
                  </a:lnTo>
                  <a:lnTo>
                    <a:pt x="2286" y="90"/>
                  </a:lnTo>
                  <a:lnTo>
                    <a:pt x="2292" y="102"/>
                  </a:lnTo>
                  <a:lnTo>
                    <a:pt x="2292" y="114"/>
                  </a:lnTo>
                  <a:lnTo>
                    <a:pt x="2286" y="126"/>
                  </a:lnTo>
                  <a:lnTo>
                    <a:pt x="2274" y="138"/>
                  </a:lnTo>
                  <a:lnTo>
                    <a:pt x="2268" y="150"/>
                  </a:lnTo>
                  <a:lnTo>
                    <a:pt x="2238" y="180"/>
                  </a:lnTo>
                  <a:lnTo>
                    <a:pt x="2256" y="192"/>
                  </a:lnTo>
                  <a:lnTo>
                    <a:pt x="2256" y="198"/>
                  </a:lnTo>
                  <a:lnTo>
                    <a:pt x="2250" y="204"/>
                  </a:lnTo>
                  <a:lnTo>
                    <a:pt x="2238" y="228"/>
                  </a:lnTo>
                  <a:lnTo>
                    <a:pt x="2232" y="234"/>
                  </a:lnTo>
                  <a:lnTo>
                    <a:pt x="2232" y="264"/>
                  </a:lnTo>
                  <a:lnTo>
                    <a:pt x="2238" y="276"/>
                  </a:lnTo>
                  <a:lnTo>
                    <a:pt x="2238" y="288"/>
                  </a:lnTo>
                  <a:lnTo>
                    <a:pt x="2232" y="300"/>
                  </a:lnTo>
                  <a:lnTo>
                    <a:pt x="2214" y="408"/>
                  </a:lnTo>
                  <a:lnTo>
                    <a:pt x="2208" y="432"/>
                  </a:lnTo>
                  <a:lnTo>
                    <a:pt x="2202" y="438"/>
                  </a:lnTo>
                  <a:lnTo>
                    <a:pt x="2190" y="462"/>
                  </a:lnTo>
                  <a:lnTo>
                    <a:pt x="2178" y="474"/>
                  </a:lnTo>
                  <a:lnTo>
                    <a:pt x="2172" y="486"/>
                  </a:lnTo>
                  <a:lnTo>
                    <a:pt x="2166" y="492"/>
                  </a:lnTo>
                  <a:lnTo>
                    <a:pt x="2166" y="516"/>
                  </a:lnTo>
                  <a:lnTo>
                    <a:pt x="2160" y="534"/>
                  </a:lnTo>
                  <a:lnTo>
                    <a:pt x="2154" y="546"/>
                  </a:lnTo>
                  <a:lnTo>
                    <a:pt x="2142" y="552"/>
                  </a:lnTo>
                  <a:lnTo>
                    <a:pt x="2088" y="570"/>
                  </a:lnTo>
                  <a:lnTo>
                    <a:pt x="2076" y="570"/>
                  </a:lnTo>
                  <a:lnTo>
                    <a:pt x="2064" y="576"/>
                  </a:lnTo>
                  <a:lnTo>
                    <a:pt x="2058" y="576"/>
                  </a:lnTo>
                  <a:lnTo>
                    <a:pt x="2058" y="570"/>
                  </a:lnTo>
                  <a:lnTo>
                    <a:pt x="2052" y="564"/>
                  </a:lnTo>
                  <a:lnTo>
                    <a:pt x="2028" y="516"/>
                  </a:lnTo>
                  <a:lnTo>
                    <a:pt x="2022" y="510"/>
                  </a:lnTo>
                  <a:lnTo>
                    <a:pt x="1998" y="492"/>
                  </a:lnTo>
                  <a:lnTo>
                    <a:pt x="1956" y="474"/>
                  </a:lnTo>
                  <a:lnTo>
                    <a:pt x="1920" y="462"/>
                  </a:lnTo>
                  <a:lnTo>
                    <a:pt x="1908" y="456"/>
                  </a:lnTo>
                  <a:lnTo>
                    <a:pt x="1896" y="438"/>
                  </a:lnTo>
                  <a:lnTo>
                    <a:pt x="1884" y="426"/>
                  </a:lnTo>
                  <a:lnTo>
                    <a:pt x="1872" y="402"/>
                  </a:lnTo>
                  <a:lnTo>
                    <a:pt x="1866" y="396"/>
                  </a:lnTo>
                  <a:lnTo>
                    <a:pt x="1830" y="396"/>
                  </a:lnTo>
                  <a:lnTo>
                    <a:pt x="1806" y="348"/>
                  </a:lnTo>
                  <a:lnTo>
                    <a:pt x="1824" y="330"/>
                  </a:lnTo>
                  <a:lnTo>
                    <a:pt x="1824" y="306"/>
                  </a:lnTo>
                  <a:lnTo>
                    <a:pt x="1830" y="294"/>
                  </a:lnTo>
                  <a:lnTo>
                    <a:pt x="1836" y="288"/>
                  </a:lnTo>
                  <a:lnTo>
                    <a:pt x="1848" y="282"/>
                  </a:lnTo>
                  <a:lnTo>
                    <a:pt x="1854" y="276"/>
                  </a:lnTo>
                  <a:lnTo>
                    <a:pt x="1848" y="228"/>
                  </a:lnTo>
                  <a:lnTo>
                    <a:pt x="1866" y="210"/>
                  </a:lnTo>
                  <a:lnTo>
                    <a:pt x="1872" y="216"/>
                  </a:lnTo>
                  <a:lnTo>
                    <a:pt x="1884" y="216"/>
                  </a:lnTo>
                  <a:lnTo>
                    <a:pt x="1890" y="222"/>
                  </a:lnTo>
                  <a:lnTo>
                    <a:pt x="1896" y="222"/>
                  </a:lnTo>
                  <a:lnTo>
                    <a:pt x="1902" y="216"/>
                  </a:lnTo>
                  <a:lnTo>
                    <a:pt x="1908" y="204"/>
                  </a:lnTo>
                  <a:lnTo>
                    <a:pt x="1908" y="180"/>
                  </a:lnTo>
                  <a:lnTo>
                    <a:pt x="1944" y="144"/>
                  </a:lnTo>
                  <a:lnTo>
                    <a:pt x="1938" y="132"/>
                  </a:lnTo>
                  <a:lnTo>
                    <a:pt x="1914" y="108"/>
                  </a:lnTo>
                  <a:lnTo>
                    <a:pt x="1890" y="108"/>
                  </a:lnTo>
                  <a:lnTo>
                    <a:pt x="1872" y="114"/>
                  </a:lnTo>
                  <a:lnTo>
                    <a:pt x="1848" y="126"/>
                  </a:lnTo>
                  <a:lnTo>
                    <a:pt x="1842" y="138"/>
                  </a:lnTo>
                  <a:lnTo>
                    <a:pt x="1842" y="120"/>
                  </a:lnTo>
                  <a:lnTo>
                    <a:pt x="1812" y="126"/>
                  </a:lnTo>
                  <a:lnTo>
                    <a:pt x="1794" y="138"/>
                  </a:lnTo>
                  <a:lnTo>
                    <a:pt x="1788" y="120"/>
                  </a:lnTo>
                  <a:lnTo>
                    <a:pt x="1752" y="114"/>
                  </a:lnTo>
                  <a:lnTo>
                    <a:pt x="1746" y="108"/>
                  </a:lnTo>
                  <a:lnTo>
                    <a:pt x="1734" y="102"/>
                  </a:lnTo>
                  <a:lnTo>
                    <a:pt x="1728" y="96"/>
                  </a:lnTo>
                  <a:lnTo>
                    <a:pt x="1716" y="90"/>
                  </a:lnTo>
                  <a:lnTo>
                    <a:pt x="1674" y="90"/>
                  </a:lnTo>
                  <a:lnTo>
                    <a:pt x="1662" y="84"/>
                  </a:lnTo>
                  <a:lnTo>
                    <a:pt x="1650" y="84"/>
                  </a:lnTo>
                  <a:lnTo>
                    <a:pt x="1650" y="78"/>
                  </a:lnTo>
                  <a:lnTo>
                    <a:pt x="1644" y="72"/>
                  </a:lnTo>
                  <a:lnTo>
                    <a:pt x="1632" y="48"/>
                  </a:lnTo>
                  <a:lnTo>
                    <a:pt x="1626" y="42"/>
                  </a:lnTo>
                  <a:lnTo>
                    <a:pt x="1620" y="42"/>
                  </a:lnTo>
                  <a:lnTo>
                    <a:pt x="1620" y="54"/>
                  </a:lnTo>
                  <a:lnTo>
                    <a:pt x="1614" y="60"/>
                  </a:lnTo>
                  <a:lnTo>
                    <a:pt x="1602" y="54"/>
                  </a:lnTo>
                  <a:lnTo>
                    <a:pt x="1596" y="54"/>
                  </a:lnTo>
                  <a:lnTo>
                    <a:pt x="1584" y="48"/>
                  </a:lnTo>
                  <a:lnTo>
                    <a:pt x="1566" y="48"/>
                  </a:lnTo>
                  <a:lnTo>
                    <a:pt x="1566" y="60"/>
                  </a:lnTo>
                  <a:lnTo>
                    <a:pt x="1572" y="66"/>
                  </a:lnTo>
                  <a:lnTo>
                    <a:pt x="1554" y="66"/>
                  </a:lnTo>
                  <a:lnTo>
                    <a:pt x="1548" y="72"/>
                  </a:lnTo>
                  <a:lnTo>
                    <a:pt x="1548" y="78"/>
                  </a:lnTo>
                  <a:lnTo>
                    <a:pt x="1554" y="84"/>
                  </a:lnTo>
                  <a:lnTo>
                    <a:pt x="1566" y="84"/>
                  </a:lnTo>
                  <a:lnTo>
                    <a:pt x="1590" y="96"/>
                  </a:lnTo>
                  <a:lnTo>
                    <a:pt x="1596" y="96"/>
                  </a:lnTo>
                  <a:lnTo>
                    <a:pt x="1608" y="90"/>
                  </a:lnTo>
                  <a:lnTo>
                    <a:pt x="1614" y="84"/>
                  </a:lnTo>
                  <a:lnTo>
                    <a:pt x="1644" y="102"/>
                  </a:lnTo>
                  <a:lnTo>
                    <a:pt x="1638" y="102"/>
                  </a:lnTo>
                  <a:lnTo>
                    <a:pt x="1632" y="108"/>
                  </a:lnTo>
                  <a:lnTo>
                    <a:pt x="1596" y="126"/>
                  </a:lnTo>
                  <a:lnTo>
                    <a:pt x="1572" y="126"/>
                  </a:lnTo>
                  <a:lnTo>
                    <a:pt x="1554" y="132"/>
                  </a:lnTo>
                  <a:lnTo>
                    <a:pt x="1512" y="132"/>
                  </a:lnTo>
                  <a:lnTo>
                    <a:pt x="1500" y="138"/>
                  </a:lnTo>
                  <a:lnTo>
                    <a:pt x="1482" y="144"/>
                  </a:lnTo>
                  <a:lnTo>
                    <a:pt x="1470" y="156"/>
                  </a:lnTo>
                  <a:lnTo>
                    <a:pt x="1452" y="162"/>
                  </a:lnTo>
                  <a:lnTo>
                    <a:pt x="1440" y="168"/>
                  </a:lnTo>
                  <a:lnTo>
                    <a:pt x="1434" y="174"/>
                  </a:lnTo>
                  <a:lnTo>
                    <a:pt x="1428" y="174"/>
                  </a:lnTo>
                  <a:lnTo>
                    <a:pt x="1428" y="186"/>
                  </a:lnTo>
                  <a:lnTo>
                    <a:pt x="1422" y="204"/>
                  </a:lnTo>
                  <a:lnTo>
                    <a:pt x="1422" y="228"/>
                  </a:lnTo>
                  <a:lnTo>
                    <a:pt x="1428" y="234"/>
                  </a:lnTo>
                  <a:lnTo>
                    <a:pt x="1440" y="240"/>
                  </a:lnTo>
                  <a:lnTo>
                    <a:pt x="1446" y="246"/>
                  </a:lnTo>
                  <a:lnTo>
                    <a:pt x="1452" y="246"/>
                  </a:lnTo>
                  <a:lnTo>
                    <a:pt x="1398" y="246"/>
                  </a:lnTo>
                  <a:lnTo>
                    <a:pt x="1368" y="282"/>
                  </a:lnTo>
                  <a:lnTo>
                    <a:pt x="1368" y="312"/>
                  </a:lnTo>
                  <a:lnTo>
                    <a:pt x="1362" y="324"/>
                  </a:lnTo>
                  <a:lnTo>
                    <a:pt x="1362" y="330"/>
                  </a:lnTo>
                  <a:lnTo>
                    <a:pt x="1368" y="336"/>
                  </a:lnTo>
                  <a:lnTo>
                    <a:pt x="1380" y="336"/>
                  </a:lnTo>
                  <a:lnTo>
                    <a:pt x="1404" y="348"/>
                  </a:lnTo>
                  <a:lnTo>
                    <a:pt x="1410" y="354"/>
                  </a:lnTo>
                  <a:lnTo>
                    <a:pt x="1410" y="390"/>
                  </a:lnTo>
                  <a:lnTo>
                    <a:pt x="1386" y="366"/>
                  </a:lnTo>
                  <a:lnTo>
                    <a:pt x="1356" y="366"/>
                  </a:lnTo>
                  <a:lnTo>
                    <a:pt x="1344" y="390"/>
                  </a:lnTo>
                  <a:lnTo>
                    <a:pt x="1308" y="354"/>
                  </a:lnTo>
                  <a:lnTo>
                    <a:pt x="1302" y="384"/>
                  </a:lnTo>
                  <a:lnTo>
                    <a:pt x="1278" y="396"/>
                  </a:lnTo>
                  <a:lnTo>
                    <a:pt x="1284" y="420"/>
                  </a:lnTo>
                  <a:lnTo>
                    <a:pt x="1254" y="414"/>
                  </a:lnTo>
                  <a:lnTo>
                    <a:pt x="1284" y="354"/>
                  </a:lnTo>
                  <a:lnTo>
                    <a:pt x="1278" y="348"/>
                  </a:lnTo>
                  <a:lnTo>
                    <a:pt x="1272" y="336"/>
                  </a:lnTo>
                  <a:lnTo>
                    <a:pt x="1272" y="324"/>
                  </a:lnTo>
                  <a:lnTo>
                    <a:pt x="1266" y="318"/>
                  </a:lnTo>
                  <a:lnTo>
                    <a:pt x="1254" y="312"/>
                  </a:lnTo>
                  <a:lnTo>
                    <a:pt x="1236" y="312"/>
                  </a:lnTo>
                  <a:lnTo>
                    <a:pt x="1224" y="282"/>
                  </a:lnTo>
                  <a:lnTo>
                    <a:pt x="1224" y="276"/>
                  </a:lnTo>
                  <a:lnTo>
                    <a:pt x="1230" y="270"/>
                  </a:lnTo>
                  <a:lnTo>
                    <a:pt x="1230" y="258"/>
                  </a:lnTo>
                  <a:lnTo>
                    <a:pt x="1224" y="246"/>
                  </a:lnTo>
                  <a:lnTo>
                    <a:pt x="1218" y="240"/>
                  </a:lnTo>
                  <a:lnTo>
                    <a:pt x="1206" y="234"/>
                  </a:lnTo>
                  <a:lnTo>
                    <a:pt x="1194" y="240"/>
                  </a:lnTo>
                  <a:lnTo>
                    <a:pt x="1188" y="246"/>
                  </a:lnTo>
                  <a:lnTo>
                    <a:pt x="1176" y="252"/>
                  </a:lnTo>
                  <a:lnTo>
                    <a:pt x="1176" y="264"/>
                  </a:lnTo>
                  <a:lnTo>
                    <a:pt x="1182" y="270"/>
                  </a:lnTo>
                  <a:lnTo>
                    <a:pt x="1182" y="282"/>
                  </a:lnTo>
                  <a:lnTo>
                    <a:pt x="1146" y="276"/>
                  </a:lnTo>
                  <a:lnTo>
                    <a:pt x="1152" y="306"/>
                  </a:lnTo>
                  <a:lnTo>
                    <a:pt x="1134" y="300"/>
                  </a:lnTo>
                  <a:lnTo>
                    <a:pt x="1116" y="306"/>
                  </a:lnTo>
                  <a:lnTo>
                    <a:pt x="1122" y="312"/>
                  </a:lnTo>
                  <a:lnTo>
                    <a:pt x="1122" y="330"/>
                  </a:lnTo>
                  <a:lnTo>
                    <a:pt x="1116" y="342"/>
                  </a:lnTo>
                  <a:lnTo>
                    <a:pt x="1110" y="348"/>
                  </a:lnTo>
                  <a:lnTo>
                    <a:pt x="1098" y="354"/>
                  </a:lnTo>
                  <a:lnTo>
                    <a:pt x="1092" y="360"/>
                  </a:lnTo>
                  <a:lnTo>
                    <a:pt x="1104" y="324"/>
                  </a:lnTo>
                  <a:lnTo>
                    <a:pt x="1080" y="348"/>
                  </a:lnTo>
                  <a:lnTo>
                    <a:pt x="1062" y="348"/>
                  </a:lnTo>
                  <a:lnTo>
                    <a:pt x="1056" y="360"/>
                  </a:lnTo>
                  <a:lnTo>
                    <a:pt x="1050" y="366"/>
                  </a:lnTo>
                  <a:lnTo>
                    <a:pt x="1050" y="378"/>
                  </a:lnTo>
                  <a:lnTo>
                    <a:pt x="1056" y="390"/>
                  </a:lnTo>
                  <a:lnTo>
                    <a:pt x="1056" y="396"/>
                  </a:lnTo>
                  <a:lnTo>
                    <a:pt x="1062" y="408"/>
                  </a:lnTo>
                  <a:lnTo>
                    <a:pt x="1014" y="384"/>
                  </a:lnTo>
                  <a:lnTo>
                    <a:pt x="1008" y="420"/>
                  </a:lnTo>
                  <a:lnTo>
                    <a:pt x="996" y="426"/>
                  </a:lnTo>
                  <a:lnTo>
                    <a:pt x="1008" y="450"/>
                  </a:lnTo>
                  <a:lnTo>
                    <a:pt x="1032" y="450"/>
                  </a:lnTo>
                  <a:lnTo>
                    <a:pt x="1026" y="468"/>
                  </a:lnTo>
                  <a:lnTo>
                    <a:pt x="954" y="474"/>
                  </a:lnTo>
                  <a:lnTo>
                    <a:pt x="948" y="468"/>
                  </a:lnTo>
                  <a:lnTo>
                    <a:pt x="936" y="462"/>
                  </a:lnTo>
                  <a:lnTo>
                    <a:pt x="930" y="462"/>
                  </a:lnTo>
                  <a:lnTo>
                    <a:pt x="918" y="468"/>
                  </a:lnTo>
                  <a:lnTo>
                    <a:pt x="912" y="474"/>
                  </a:lnTo>
                  <a:lnTo>
                    <a:pt x="918" y="486"/>
                  </a:lnTo>
                  <a:lnTo>
                    <a:pt x="918" y="492"/>
                  </a:lnTo>
                  <a:lnTo>
                    <a:pt x="924" y="504"/>
                  </a:lnTo>
                  <a:lnTo>
                    <a:pt x="930" y="510"/>
                  </a:lnTo>
                  <a:lnTo>
                    <a:pt x="930" y="540"/>
                  </a:lnTo>
                  <a:lnTo>
                    <a:pt x="924" y="564"/>
                  </a:lnTo>
                  <a:lnTo>
                    <a:pt x="930" y="600"/>
                  </a:lnTo>
                  <a:lnTo>
                    <a:pt x="912" y="600"/>
                  </a:lnTo>
                  <a:lnTo>
                    <a:pt x="906" y="522"/>
                  </a:lnTo>
                  <a:lnTo>
                    <a:pt x="888" y="510"/>
                  </a:lnTo>
                  <a:lnTo>
                    <a:pt x="888" y="480"/>
                  </a:lnTo>
                  <a:lnTo>
                    <a:pt x="870" y="480"/>
                  </a:lnTo>
                  <a:lnTo>
                    <a:pt x="852" y="504"/>
                  </a:lnTo>
                  <a:lnTo>
                    <a:pt x="822" y="534"/>
                  </a:lnTo>
                  <a:lnTo>
                    <a:pt x="804" y="546"/>
                  </a:lnTo>
                  <a:lnTo>
                    <a:pt x="792" y="558"/>
                  </a:lnTo>
                  <a:lnTo>
                    <a:pt x="786" y="570"/>
                  </a:lnTo>
                  <a:lnTo>
                    <a:pt x="786" y="600"/>
                  </a:lnTo>
                  <a:lnTo>
                    <a:pt x="792" y="606"/>
                  </a:lnTo>
                  <a:lnTo>
                    <a:pt x="792" y="618"/>
                  </a:lnTo>
                  <a:lnTo>
                    <a:pt x="798" y="618"/>
                  </a:lnTo>
                  <a:lnTo>
                    <a:pt x="816" y="636"/>
                  </a:lnTo>
                  <a:lnTo>
                    <a:pt x="810" y="648"/>
                  </a:lnTo>
                  <a:lnTo>
                    <a:pt x="792" y="654"/>
                  </a:lnTo>
                  <a:lnTo>
                    <a:pt x="774" y="666"/>
                  </a:lnTo>
                  <a:lnTo>
                    <a:pt x="750" y="678"/>
                  </a:lnTo>
                  <a:lnTo>
                    <a:pt x="750" y="696"/>
                  </a:lnTo>
                  <a:lnTo>
                    <a:pt x="720" y="726"/>
                  </a:lnTo>
                  <a:lnTo>
                    <a:pt x="702" y="732"/>
                  </a:lnTo>
                  <a:lnTo>
                    <a:pt x="690" y="744"/>
                  </a:lnTo>
                  <a:lnTo>
                    <a:pt x="666" y="756"/>
                  </a:lnTo>
                  <a:lnTo>
                    <a:pt x="630" y="762"/>
                  </a:lnTo>
                  <a:lnTo>
                    <a:pt x="600" y="768"/>
                  </a:lnTo>
                  <a:lnTo>
                    <a:pt x="588" y="768"/>
                  </a:lnTo>
                  <a:lnTo>
                    <a:pt x="534" y="762"/>
                  </a:lnTo>
                  <a:lnTo>
                    <a:pt x="492" y="780"/>
                  </a:lnTo>
                  <a:lnTo>
                    <a:pt x="438" y="786"/>
                  </a:lnTo>
                  <a:lnTo>
                    <a:pt x="432" y="798"/>
                  </a:lnTo>
                  <a:lnTo>
                    <a:pt x="414" y="798"/>
                  </a:lnTo>
                  <a:lnTo>
                    <a:pt x="402" y="804"/>
                  </a:lnTo>
                  <a:lnTo>
                    <a:pt x="396" y="810"/>
                  </a:lnTo>
                  <a:lnTo>
                    <a:pt x="384" y="816"/>
                  </a:lnTo>
                  <a:lnTo>
                    <a:pt x="372" y="828"/>
                  </a:lnTo>
                  <a:lnTo>
                    <a:pt x="342" y="828"/>
                  </a:lnTo>
                  <a:lnTo>
                    <a:pt x="324" y="834"/>
                  </a:lnTo>
                  <a:lnTo>
                    <a:pt x="312" y="840"/>
                  </a:lnTo>
                  <a:lnTo>
                    <a:pt x="306" y="852"/>
                  </a:lnTo>
                  <a:lnTo>
                    <a:pt x="294" y="858"/>
                  </a:lnTo>
                  <a:lnTo>
                    <a:pt x="288" y="870"/>
                  </a:lnTo>
                  <a:lnTo>
                    <a:pt x="282" y="876"/>
                  </a:lnTo>
                  <a:lnTo>
                    <a:pt x="282" y="882"/>
                  </a:lnTo>
                  <a:lnTo>
                    <a:pt x="276" y="882"/>
                  </a:lnTo>
                  <a:lnTo>
                    <a:pt x="270" y="888"/>
                  </a:lnTo>
                  <a:lnTo>
                    <a:pt x="252" y="888"/>
                  </a:lnTo>
                  <a:lnTo>
                    <a:pt x="240" y="894"/>
                  </a:lnTo>
                  <a:lnTo>
                    <a:pt x="228" y="894"/>
                  </a:lnTo>
                  <a:lnTo>
                    <a:pt x="216" y="900"/>
                  </a:lnTo>
                  <a:lnTo>
                    <a:pt x="210" y="906"/>
                  </a:lnTo>
                  <a:lnTo>
                    <a:pt x="198" y="912"/>
                  </a:lnTo>
                  <a:lnTo>
                    <a:pt x="192" y="930"/>
                  </a:lnTo>
                  <a:lnTo>
                    <a:pt x="150" y="972"/>
                  </a:lnTo>
                  <a:lnTo>
                    <a:pt x="150" y="978"/>
                  </a:lnTo>
                  <a:lnTo>
                    <a:pt x="162" y="912"/>
                  </a:lnTo>
                  <a:lnTo>
                    <a:pt x="144" y="918"/>
                  </a:lnTo>
                  <a:lnTo>
                    <a:pt x="120" y="978"/>
                  </a:lnTo>
                  <a:lnTo>
                    <a:pt x="90" y="1038"/>
                  </a:lnTo>
                  <a:lnTo>
                    <a:pt x="90" y="1056"/>
                  </a:lnTo>
                  <a:lnTo>
                    <a:pt x="96" y="1062"/>
                  </a:lnTo>
                  <a:lnTo>
                    <a:pt x="108" y="1068"/>
                  </a:lnTo>
                  <a:lnTo>
                    <a:pt x="114" y="1068"/>
                  </a:lnTo>
                  <a:lnTo>
                    <a:pt x="108" y="1080"/>
                  </a:lnTo>
                  <a:lnTo>
                    <a:pt x="96" y="1086"/>
                  </a:lnTo>
                  <a:lnTo>
                    <a:pt x="90" y="1098"/>
                  </a:lnTo>
                  <a:lnTo>
                    <a:pt x="66" y="1122"/>
                  </a:lnTo>
                  <a:lnTo>
                    <a:pt x="66" y="1134"/>
                  </a:lnTo>
                  <a:lnTo>
                    <a:pt x="72" y="1152"/>
                  </a:lnTo>
                  <a:lnTo>
                    <a:pt x="72" y="1164"/>
                  </a:lnTo>
                  <a:lnTo>
                    <a:pt x="84" y="1188"/>
                  </a:lnTo>
                  <a:lnTo>
                    <a:pt x="84" y="1200"/>
                  </a:lnTo>
                  <a:lnTo>
                    <a:pt x="102" y="1236"/>
                  </a:lnTo>
                  <a:lnTo>
                    <a:pt x="108" y="1254"/>
                  </a:lnTo>
                  <a:lnTo>
                    <a:pt x="114" y="1266"/>
                  </a:lnTo>
                  <a:lnTo>
                    <a:pt x="114" y="1278"/>
                  </a:lnTo>
                  <a:lnTo>
                    <a:pt x="108" y="1278"/>
                  </a:lnTo>
                  <a:lnTo>
                    <a:pt x="96" y="1266"/>
                  </a:lnTo>
                  <a:lnTo>
                    <a:pt x="90" y="1254"/>
                  </a:lnTo>
                  <a:lnTo>
                    <a:pt x="72" y="1236"/>
                  </a:lnTo>
                  <a:lnTo>
                    <a:pt x="66" y="1224"/>
                  </a:lnTo>
                  <a:lnTo>
                    <a:pt x="48" y="1218"/>
                  </a:lnTo>
                  <a:lnTo>
                    <a:pt x="66" y="1266"/>
                  </a:lnTo>
                  <a:lnTo>
                    <a:pt x="30" y="1236"/>
                  </a:lnTo>
                  <a:lnTo>
                    <a:pt x="30" y="1290"/>
                  </a:lnTo>
                  <a:lnTo>
                    <a:pt x="60" y="1350"/>
                  </a:lnTo>
                  <a:lnTo>
                    <a:pt x="66" y="1356"/>
                  </a:lnTo>
                  <a:lnTo>
                    <a:pt x="66" y="1368"/>
                  </a:lnTo>
                  <a:lnTo>
                    <a:pt x="60" y="1374"/>
                  </a:lnTo>
                  <a:lnTo>
                    <a:pt x="54" y="1386"/>
                  </a:lnTo>
                  <a:lnTo>
                    <a:pt x="54" y="1398"/>
                  </a:lnTo>
                  <a:lnTo>
                    <a:pt x="48" y="1410"/>
                  </a:lnTo>
                  <a:lnTo>
                    <a:pt x="54" y="1416"/>
                  </a:lnTo>
                  <a:lnTo>
                    <a:pt x="60" y="1428"/>
                  </a:lnTo>
                  <a:lnTo>
                    <a:pt x="78" y="1446"/>
                  </a:lnTo>
                  <a:lnTo>
                    <a:pt x="84" y="1458"/>
                  </a:lnTo>
                  <a:lnTo>
                    <a:pt x="90" y="1464"/>
                  </a:lnTo>
                  <a:lnTo>
                    <a:pt x="96" y="1476"/>
                  </a:lnTo>
                  <a:lnTo>
                    <a:pt x="96" y="1506"/>
                  </a:lnTo>
                  <a:lnTo>
                    <a:pt x="90" y="1518"/>
                  </a:lnTo>
                  <a:lnTo>
                    <a:pt x="84" y="1524"/>
                  </a:lnTo>
                  <a:lnTo>
                    <a:pt x="90" y="1542"/>
                  </a:lnTo>
                  <a:lnTo>
                    <a:pt x="90" y="1554"/>
                  </a:lnTo>
                  <a:lnTo>
                    <a:pt x="96" y="1572"/>
                  </a:lnTo>
                  <a:lnTo>
                    <a:pt x="96" y="1590"/>
                  </a:lnTo>
                  <a:lnTo>
                    <a:pt x="102" y="1596"/>
                  </a:lnTo>
                  <a:lnTo>
                    <a:pt x="102" y="1602"/>
                  </a:lnTo>
                  <a:lnTo>
                    <a:pt x="96" y="1602"/>
                  </a:lnTo>
                  <a:lnTo>
                    <a:pt x="78" y="1620"/>
                  </a:lnTo>
                  <a:lnTo>
                    <a:pt x="84" y="1626"/>
                  </a:lnTo>
                  <a:lnTo>
                    <a:pt x="84" y="1638"/>
                  </a:lnTo>
                  <a:lnTo>
                    <a:pt x="90" y="1650"/>
                  </a:lnTo>
                  <a:lnTo>
                    <a:pt x="90" y="1662"/>
                  </a:lnTo>
                  <a:lnTo>
                    <a:pt x="96" y="1668"/>
                  </a:lnTo>
                  <a:lnTo>
                    <a:pt x="96" y="1674"/>
                  </a:lnTo>
                  <a:lnTo>
                    <a:pt x="102" y="1674"/>
                  </a:lnTo>
                  <a:lnTo>
                    <a:pt x="108" y="1680"/>
                  </a:lnTo>
                  <a:lnTo>
                    <a:pt x="126" y="1716"/>
                  </a:lnTo>
                  <a:lnTo>
                    <a:pt x="126" y="1728"/>
                  </a:lnTo>
                  <a:lnTo>
                    <a:pt x="108" y="1764"/>
                  </a:lnTo>
                  <a:lnTo>
                    <a:pt x="90" y="1782"/>
                  </a:lnTo>
                  <a:lnTo>
                    <a:pt x="90" y="1824"/>
                  </a:lnTo>
                  <a:lnTo>
                    <a:pt x="84" y="1842"/>
                  </a:lnTo>
                  <a:lnTo>
                    <a:pt x="60" y="1866"/>
                  </a:lnTo>
                  <a:lnTo>
                    <a:pt x="42" y="1866"/>
                  </a:lnTo>
                  <a:lnTo>
                    <a:pt x="30" y="1872"/>
                  </a:lnTo>
                  <a:lnTo>
                    <a:pt x="18" y="1866"/>
                  </a:lnTo>
                  <a:lnTo>
                    <a:pt x="6" y="1866"/>
                  </a:lnTo>
                  <a:lnTo>
                    <a:pt x="0" y="1920"/>
                  </a:lnTo>
                  <a:lnTo>
                    <a:pt x="12" y="1920"/>
                  </a:lnTo>
                  <a:lnTo>
                    <a:pt x="24" y="1926"/>
                  </a:lnTo>
                  <a:lnTo>
                    <a:pt x="42" y="1926"/>
                  </a:lnTo>
                  <a:lnTo>
                    <a:pt x="54" y="1932"/>
                  </a:lnTo>
                  <a:lnTo>
                    <a:pt x="72" y="1950"/>
                  </a:lnTo>
                  <a:lnTo>
                    <a:pt x="78" y="1962"/>
                  </a:lnTo>
                  <a:lnTo>
                    <a:pt x="108" y="1956"/>
                  </a:lnTo>
                  <a:lnTo>
                    <a:pt x="114" y="1968"/>
                  </a:lnTo>
                  <a:lnTo>
                    <a:pt x="138" y="1980"/>
                  </a:lnTo>
                  <a:lnTo>
                    <a:pt x="174" y="1980"/>
                  </a:lnTo>
                  <a:lnTo>
                    <a:pt x="210" y="1968"/>
                  </a:lnTo>
                  <a:lnTo>
                    <a:pt x="234" y="1968"/>
                  </a:lnTo>
                  <a:lnTo>
                    <a:pt x="234" y="1950"/>
                  </a:lnTo>
                  <a:lnTo>
                    <a:pt x="228" y="1944"/>
                  </a:lnTo>
                  <a:lnTo>
                    <a:pt x="264" y="1950"/>
                  </a:lnTo>
                  <a:lnTo>
                    <a:pt x="276" y="1932"/>
                  </a:lnTo>
                  <a:lnTo>
                    <a:pt x="318" y="1926"/>
                  </a:lnTo>
                  <a:lnTo>
                    <a:pt x="354" y="1890"/>
                  </a:lnTo>
                  <a:lnTo>
                    <a:pt x="366" y="1884"/>
                  </a:lnTo>
                  <a:lnTo>
                    <a:pt x="372" y="1884"/>
                  </a:lnTo>
                  <a:lnTo>
                    <a:pt x="420" y="1908"/>
                  </a:lnTo>
                  <a:lnTo>
                    <a:pt x="426" y="1902"/>
                  </a:lnTo>
                  <a:lnTo>
                    <a:pt x="474" y="1878"/>
                  </a:lnTo>
                  <a:lnTo>
                    <a:pt x="480" y="1872"/>
                  </a:lnTo>
                  <a:lnTo>
                    <a:pt x="486" y="1872"/>
                  </a:lnTo>
                  <a:lnTo>
                    <a:pt x="498" y="1878"/>
                  </a:lnTo>
                  <a:lnTo>
                    <a:pt x="504" y="1884"/>
                  </a:lnTo>
                  <a:lnTo>
                    <a:pt x="516" y="1884"/>
                  </a:lnTo>
                  <a:lnTo>
                    <a:pt x="528" y="1890"/>
                  </a:lnTo>
                  <a:lnTo>
                    <a:pt x="534" y="1890"/>
                  </a:lnTo>
                  <a:lnTo>
                    <a:pt x="552" y="1884"/>
                  </a:lnTo>
                  <a:lnTo>
                    <a:pt x="576" y="1872"/>
                  </a:lnTo>
                  <a:lnTo>
                    <a:pt x="582" y="1872"/>
                  </a:lnTo>
                  <a:lnTo>
                    <a:pt x="594" y="1878"/>
                  </a:lnTo>
                  <a:lnTo>
                    <a:pt x="606" y="1878"/>
                  </a:lnTo>
                  <a:lnTo>
                    <a:pt x="624" y="1884"/>
                  </a:lnTo>
                  <a:lnTo>
                    <a:pt x="636" y="1884"/>
                  </a:lnTo>
                  <a:lnTo>
                    <a:pt x="648" y="1878"/>
                  </a:lnTo>
                  <a:lnTo>
                    <a:pt x="654" y="1872"/>
                  </a:lnTo>
                  <a:lnTo>
                    <a:pt x="654" y="1848"/>
                  </a:lnTo>
                  <a:lnTo>
                    <a:pt x="666" y="1848"/>
                  </a:lnTo>
                  <a:lnTo>
                    <a:pt x="672" y="1842"/>
                  </a:lnTo>
                  <a:lnTo>
                    <a:pt x="678" y="1842"/>
                  </a:lnTo>
                  <a:lnTo>
                    <a:pt x="684" y="1836"/>
                  </a:lnTo>
                  <a:lnTo>
                    <a:pt x="690" y="1824"/>
                  </a:lnTo>
                  <a:lnTo>
                    <a:pt x="702" y="1788"/>
                  </a:lnTo>
                  <a:lnTo>
                    <a:pt x="714" y="1776"/>
                  </a:lnTo>
                  <a:lnTo>
                    <a:pt x="726" y="1770"/>
                  </a:lnTo>
                  <a:lnTo>
                    <a:pt x="744" y="1764"/>
                  </a:lnTo>
                  <a:lnTo>
                    <a:pt x="756" y="1764"/>
                  </a:lnTo>
                  <a:lnTo>
                    <a:pt x="774" y="1770"/>
                  </a:lnTo>
                  <a:lnTo>
                    <a:pt x="798" y="1770"/>
                  </a:lnTo>
                  <a:lnTo>
                    <a:pt x="822" y="1758"/>
                  </a:lnTo>
                  <a:lnTo>
                    <a:pt x="840" y="1752"/>
                  </a:lnTo>
                  <a:lnTo>
                    <a:pt x="858" y="1740"/>
                  </a:lnTo>
                  <a:lnTo>
                    <a:pt x="876" y="1734"/>
                  </a:lnTo>
                  <a:lnTo>
                    <a:pt x="912" y="1734"/>
                  </a:lnTo>
                  <a:lnTo>
                    <a:pt x="918" y="1740"/>
                  </a:lnTo>
                  <a:lnTo>
                    <a:pt x="930" y="1740"/>
                  </a:lnTo>
                  <a:lnTo>
                    <a:pt x="942" y="1746"/>
                  </a:lnTo>
                  <a:lnTo>
                    <a:pt x="972" y="1740"/>
                  </a:lnTo>
                  <a:lnTo>
                    <a:pt x="1044" y="1704"/>
                  </a:lnTo>
                  <a:lnTo>
                    <a:pt x="1074" y="1692"/>
                  </a:lnTo>
                  <a:lnTo>
                    <a:pt x="1098" y="1686"/>
                  </a:lnTo>
                  <a:lnTo>
                    <a:pt x="1140" y="1680"/>
                  </a:lnTo>
                  <a:lnTo>
                    <a:pt x="1176" y="1674"/>
                  </a:lnTo>
                  <a:lnTo>
                    <a:pt x="1224" y="1674"/>
                  </a:lnTo>
                  <a:lnTo>
                    <a:pt x="1236" y="1662"/>
                  </a:lnTo>
                  <a:lnTo>
                    <a:pt x="1254" y="1680"/>
                  </a:lnTo>
                  <a:lnTo>
                    <a:pt x="1266" y="1686"/>
                  </a:lnTo>
                  <a:lnTo>
                    <a:pt x="1278" y="1698"/>
                  </a:lnTo>
                  <a:lnTo>
                    <a:pt x="1302" y="1710"/>
                  </a:lnTo>
                  <a:lnTo>
                    <a:pt x="1320" y="1716"/>
                  </a:lnTo>
                  <a:lnTo>
                    <a:pt x="1332" y="1716"/>
                  </a:lnTo>
                  <a:lnTo>
                    <a:pt x="1338" y="1710"/>
                  </a:lnTo>
                  <a:lnTo>
                    <a:pt x="1338" y="1716"/>
                  </a:lnTo>
                  <a:lnTo>
                    <a:pt x="1344" y="1722"/>
                  </a:lnTo>
                  <a:lnTo>
                    <a:pt x="1350" y="1734"/>
                  </a:lnTo>
                  <a:lnTo>
                    <a:pt x="1356" y="1740"/>
                  </a:lnTo>
                  <a:lnTo>
                    <a:pt x="1374" y="1740"/>
                  </a:lnTo>
                  <a:lnTo>
                    <a:pt x="1380" y="1734"/>
                  </a:lnTo>
                  <a:lnTo>
                    <a:pt x="1380" y="1752"/>
                  </a:lnTo>
                  <a:lnTo>
                    <a:pt x="1392" y="1752"/>
                  </a:lnTo>
                  <a:lnTo>
                    <a:pt x="1398" y="1758"/>
                  </a:lnTo>
                  <a:lnTo>
                    <a:pt x="1398" y="1770"/>
                  </a:lnTo>
                  <a:lnTo>
                    <a:pt x="1386" y="1794"/>
                  </a:lnTo>
                  <a:lnTo>
                    <a:pt x="1380" y="1800"/>
                  </a:lnTo>
                  <a:lnTo>
                    <a:pt x="1374" y="1812"/>
                  </a:lnTo>
                  <a:lnTo>
                    <a:pt x="1392" y="1842"/>
                  </a:lnTo>
                  <a:lnTo>
                    <a:pt x="1410" y="1830"/>
                  </a:lnTo>
                  <a:lnTo>
                    <a:pt x="1428" y="1866"/>
                  </a:lnTo>
                  <a:lnTo>
                    <a:pt x="1428" y="1872"/>
                  </a:lnTo>
                  <a:lnTo>
                    <a:pt x="1434" y="1878"/>
                  </a:lnTo>
                  <a:lnTo>
                    <a:pt x="1434" y="1902"/>
                  </a:lnTo>
                  <a:lnTo>
                    <a:pt x="1440" y="1914"/>
                  </a:lnTo>
                  <a:lnTo>
                    <a:pt x="1440" y="1926"/>
                  </a:lnTo>
                  <a:lnTo>
                    <a:pt x="1422" y="1926"/>
                  </a:lnTo>
                  <a:lnTo>
                    <a:pt x="1410" y="1920"/>
                  </a:lnTo>
                  <a:lnTo>
                    <a:pt x="1404" y="1920"/>
                  </a:lnTo>
                  <a:lnTo>
                    <a:pt x="1410" y="1956"/>
                  </a:lnTo>
                  <a:lnTo>
                    <a:pt x="1446" y="1956"/>
                  </a:lnTo>
                  <a:lnTo>
                    <a:pt x="1452" y="1962"/>
                  </a:lnTo>
                  <a:lnTo>
                    <a:pt x="1452" y="1968"/>
                  </a:lnTo>
                  <a:lnTo>
                    <a:pt x="1470" y="1968"/>
                  </a:lnTo>
                  <a:lnTo>
                    <a:pt x="1470" y="1956"/>
                  </a:lnTo>
                  <a:lnTo>
                    <a:pt x="1464" y="1938"/>
                  </a:lnTo>
                  <a:lnTo>
                    <a:pt x="1464" y="1926"/>
                  </a:lnTo>
                  <a:lnTo>
                    <a:pt x="1470" y="1914"/>
                  </a:lnTo>
                  <a:lnTo>
                    <a:pt x="1476" y="1908"/>
                  </a:lnTo>
                  <a:lnTo>
                    <a:pt x="1500" y="1896"/>
                  </a:lnTo>
                  <a:lnTo>
                    <a:pt x="1512" y="1896"/>
                  </a:lnTo>
                  <a:lnTo>
                    <a:pt x="1518" y="1890"/>
                  </a:lnTo>
                  <a:lnTo>
                    <a:pt x="1530" y="1884"/>
                  </a:lnTo>
                  <a:lnTo>
                    <a:pt x="1542" y="1872"/>
                  </a:lnTo>
                  <a:lnTo>
                    <a:pt x="1548" y="1860"/>
                  </a:lnTo>
                  <a:lnTo>
                    <a:pt x="1566" y="1842"/>
                  </a:lnTo>
                  <a:lnTo>
                    <a:pt x="1566" y="1836"/>
                  </a:lnTo>
                  <a:lnTo>
                    <a:pt x="1590" y="1842"/>
                  </a:lnTo>
                  <a:lnTo>
                    <a:pt x="1608" y="1788"/>
                  </a:lnTo>
                  <a:lnTo>
                    <a:pt x="1638" y="1788"/>
                  </a:lnTo>
                  <a:lnTo>
                    <a:pt x="1650" y="1782"/>
                  </a:lnTo>
                  <a:lnTo>
                    <a:pt x="1662" y="1770"/>
                  </a:lnTo>
                  <a:lnTo>
                    <a:pt x="1668" y="1752"/>
                  </a:lnTo>
                  <a:lnTo>
                    <a:pt x="1668" y="1740"/>
                  </a:lnTo>
                  <a:lnTo>
                    <a:pt x="1668" y="1746"/>
                  </a:lnTo>
                  <a:lnTo>
                    <a:pt x="1674" y="1752"/>
                  </a:lnTo>
                  <a:lnTo>
                    <a:pt x="1674" y="1764"/>
                  </a:lnTo>
                  <a:lnTo>
                    <a:pt x="1680" y="1776"/>
                  </a:lnTo>
                  <a:lnTo>
                    <a:pt x="1680" y="1782"/>
                  </a:lnTo>
                  <a:lnTo>
                    <a:pt x="1668" y="1794"/>
                  </a:lnTo>
                  <a:lnTo>
                    <a:pt x="1662" y="1806"/>
                  </a:lnTo>
                  <a:lnTo>
                    <a:pt x="1650" y="1812"/>
                  </a:lnTo>
                  <a:lnTo>
                    <a:pt x="1644" y="1818"/>
                  </a:lnTo>
                  <a:lnTo>
                    <a:pt x="1620" y="1818"/>
                  </a:lnTo>
                  <a:lnTo>
                    <a:pt x="1614" y="1830"/>
                  </a:lnTo>
                  <a:lnTo>
                    <a:pt x="1632" y="1866"/>
                  </a:lnTo>
                  <a:lnTo>
                    <a:pt x="1620" y="1866"/>
                  </a:lnTo>
                  <a:lnTo>
                    <a:pt x="1614" y="1872"/>
                  </a:lnTo>
                  <a:lnTo>
                    <a:pt x="1602" y="1878"/>
                  </a:lnTo>
                  <a:lnTo>
                    <a:pt x="1566" y="1914"/>
                  </a:lnTo>
                  <a:lnTo>
                    <a:pt x="1566" y="1926"/>
                  </a:lnTo>
                  <a:lnTo>
                    <a:pt x="1560" y="1932"/>
                  </a:lnTo>
                  <a:lnTo>
                    <a:pt x="1554" y="1944"/>
                  </a:lnTo>
                  <a:lnTo>
                    <a:pt x="1542" y="1956"/>
                  </a:lnTo>
                  <a:lnTo>
                    <a:pt x="1518" y="1968"/>
                  </a:lnTo>
                  <a:lnTo>
                    <a:pt x="1512" y="1974"/>
                  </a:lnTo>
                  <a:lnTo>
                    <a:pt x="1512" y="1980"/>
                  </a:lnTo>
                  <a:lnTo>
                    <a:pt x="1518" y="1986"/>
                  </a:lnTo>
                  <a:lnTo>
                    <a:pt x="1548" y="1986"/>
                  </a:lnTo>
                  <a:lnTo>
                    <a:pt x="1560" y="1980"/>
                  </a:lnTo>
                  <a:lnTo>
                    <a:pt x="1572" y="1980"/>
                  </a:lnTo>
                  <a:lnTo>
                    <a:pt x="1584" y="1968"/>
                  </a:lnTo>
                  <a:lnTo>
                    <a:pt x="1602" y="1932"/>
                  </a:lnTo>
                  <a:lnTo>
                    <a:pt x="1608" y="1926"/>
                  </a:lnTo>
                  <a:lnTo>
                    <a:pt x="1614" y="1914"/>
                  </a:lnTo>
                  <a:lnTo>
                    <a:pt x="1626" y="1908"/>
                  </a:lnTo>
                  <a:lnTo>
                    <a:pt x="1632" y="1902"/>
                  </a:lnTo>
                  <a:lnTo>
                    <a:pt x="1632" y="1920"/>
                  </a:lnTo>
                  <a:lnTo>
                    <a:pt x="1638" y="1932"/>
                  </a:lnTo>
                  <a:lnTo>
                    <a:pt x="1638" y="1956"/>
                  </a:lnTo>
                  <a:lnTo>
                    <a:pt x="1626" y="1968"/>
                  </a:lnTo>
                  <a:lnTo>
                    <a:pt x="1614" y="1974"/>
                  </a:lnTo>
                  <a:lnTo>
                    <a:pt x="1602" y="1986"/>
                  </a:lnTo>
                  <a:lnTo>
                    <a:pt x="1602" y="2004"/>
                  </a:lnTo>
                  <a:lnTo>
                    <a:pt x="1608" y="2010"/>
                  </a:lnTo>
                  <a:lnTo>
                    <a:pt x="1614" y="2010"/>
                  </a:lnTo>
                  <a:lnTo>
                    <a:pt x="1632" y="2016"/>
                  </a:lnTo>
                  <a:lnTo>
                    <a:pt x="1662" y="2016"/>
                  </a:lnTo>
                  <a:lnTo>
                    <a:pt x="1668" y="2028"/>
                  </a:lnTo>
                  <a:lnTo>
                    <a:pt x="1644" y="2052"/>
                  </a:lnTo>
                  <a:lnTo>
                    <a:pt x="1644" y="2058"/>
                  </a:lnTo>
                  <a:lnTo>
                    <a:pt x="1650" y="2064"/>
                  </a:lnTo>
                  <a:lnTo>
                    <a:pt x="1668" y="2100"/>
                  </a:lnTo>
                  <a:lnTo>
                    <a:pt x="1674" y="2106"/>
                  </a:lnTo>
                  <a:lnTo>
                    <a:pt x="1674" y="2118"/>
                  </a:lnTo>
                  <a:lnTo>
                    <a:pt x="1626" y="2166"/>
                  </a:lnTo>
                  <a:lnTo>
                    <a:pt x="1626" y="2178"/>
                  </a:lnTo>
                  <a:lnTo>
                    <a:pt x="1638" y="2190"/>
                  </a:lnTo>
                  <a:lnTo>
                    <a:pt x="1644" y="2202"/>
                  </a:lnTo>
                  <a:lnTo>
                    <a:pt x="1668" y="2214"/>
                  </a:lnTo>
                  <a:lnTo>
                    <a:pt x="1680" y="2226"/>
                  </a:lnTo>
                  <a:lnTo>
                    <a:pt x="1692" y="2232"/>
                  </a:lnTo>
                  <a:lnTo>
                    <a:pt x="1716" y="2256"/>
                  </a:lnTo>
                  <a:lnTo>
                    <a:pt x="1728" y="2262"/>
                  </a:lnTo>
                  <a:lnTo>
                    <a:pt x="1800" y="2262"/>
                  </a:lnTo>
                  <a:lnTo>
                    <a:pt x="1824" y="2286"/>
                  </a:lnTo>
                  <a:lnTo>
                    <a:pt x="1842" y="2292"/>
                  </a:lnTo>
                  <a:lnTo>
                    <a:pt x="1872" y="2286"/>
                  </a:lnTo>
                  <a:lnTo>
                    <a:pt x="1902" y="2274"/>
                  </a:lnTo>
                  <a:lnTo>
                    <a:pt x="1932" y="2256"/>
                  </a:lnTo>
                  <a:lnTo>
                    <a:pt x="1944" y="2250"/>
                  </a:lnTo>
                  <a:lnTo>
                    <a:pt x="1944" y="2226"/>
                  </a:lnTo>
                  <a:lnTo>
                    <a:pt x="1956" y="2214"/>
                  </a:lnTo>
                  <a:lnTo>
                    <a:pt x="1962" y="2214"/>
                  </a:lnTo>
                  <a:lnTo>
                    <a:pt x="1974" y="2226"/>
                  </a:lnTo>
                  <a:lnTo>
                    <a:pt x="1974" y="2256"/>
                  </a:lnTo>
                  <a:lnTo>
                    <a:pt x="1992" y="2256"/>
                  </a:lnTo>
                  <a:lnTo>
                    <a:pt x="1980" y="2280"/>
                  </a:lnTo>
                  <a:lnTo>
                    <a:pt x="1998" y="2280"/>
                  </a:lnTo>
                  <a:lnTo>
                    <a:pt x="1998" y="2292"/>
                  </a:lnTo>
                  <a:lnTo>
                    <a:pt x="2004" y="2298"/>
                  </a:lnTo>
                  <a:lnTo>
                    <a:pt x="2010" y="2310"/>
                  </a:lnTo>
                  <a:lnTo>
                    <a:pt x="2016" y="2316"/>
                  </a:lnTo>
                  <a:lnTo>
                    <a:pt x="2028" y="2316"/>
                  </a:lnTo>
                  <a:lnTo>
                    <a:pt x="2040" y="2304"/>
                  </a:lnTo>
                  <a:lnTo>
                    <a:pt x="2046" y="2304"/>
                  </a:lnTo>
                  <a:lnTo>
                    <a:pt x="2052" y="2298"/>
                  </a:lnTo>
                  <a:lnTo>
                    <a:pt x="2070" y="2292"/>
                  </a:lnTo>
                  <a:lnTo>
                    <a:pt x="2082" y="2286"/>
                  </a:lnTo>
                  <a:lnTo>
                    <a:pt x="2088" y="2280"/>
                  </a:lnTo>
                  <a:lnTo>
                    <a:pt x="2100" y="2274"/>
                  </a:lnTo>
                  <a:lnTo>
                    <a:pt x="2124" y="2250"/>
                  </a:lnTo>
                  <a:lnTo>
                    <a:pt x="2136" y="2244"/>
                  </a:lnTo>
                  <a:lnTo>
                    <a:pt x="2148" y="2232"/>
                  </a:lnTo>
                  <a:lnTo>
                    <a:pt x="2160" y="2226"/>
                  </a:lnTo>
                  <a:lnTo>
                    <a:pt x="2154" y="2214"/>
                  </a:lnTo>
                  <a:lnTo>
                    <a:pt x="2190" y="2202"/>
                  </a:lnTo>
                  <a:lnTo>
                    <a:pt x="2202" y="2214"/>
                  </a:lnTo>
                  <a:lnTo>
                    <a:pt x="2220" y="2214"/>
                  </a:lnTo>
                  <a:lnTo>
                    <a:pt x="2256" y="2208"/>
                  </a:lnTo>
                  <a:lnTo>
                    <a:pt x="2298" y="2196"/>
                  </a:lnTo>
                  <a:lnTo>
                    <a:pt x="2316" y="2178"/>
                  </a:lnTo>
                  <a:lnTo>
                    <a:pt x="2328" y="2148"/>
                  </a:lnTo>
                  <a:lnTo>
                    <a:pt x="2334" y="2118"/>
                  </a:lnTo>
                  <a:lnTo>
                    <a:pt x="2340" y="2100"/>
                  </a:lnTo>
                  <a:lnTo>
                    <a:pt x="2346" y="2088"/>
                  </a:lnTo>
                  <a:lnTo>
                    <a:pt x="2376" y="2058"/>
                  </a:lnTo>
                  <a:lnTo>
                    <a:pt x="2382" y="2058"/>
                  </a:lnTo>
                  <a:lnTo>
                    <a:pt x="2382" y="2034"/>
                  </a:lnTo>
                  <a:lnTo>
                    <a:pt x="2388" y="2034"/>
                  </a:lnTo>
                  <a:lnTo>
                    <a:pt x="2394" y="2028"/>
                  </a:lnTo>
                  <a:lnTo>
                    <a:pt x="2406" y="2022"/>
                  </a:lnTo>
                  <a:lnTo>
                    <a:pt x="2418" y="2010"/>
                  </a:lnTo>
                  <a:lnTo>
                    <a:pt x="2424" y="1998"/>
                  </a:lnTo>
                  <a:lnTo>
                    <a:pt x="2442" y="1980"/>
                  </a:lnTo>
                  <a:lnTo>
                    <a:pt x="2442" y="1956"/>
                  </a:lnTo>
                  <a:lnTo>
                    <a:pt x="2448" y="1944"/>
                  </a:lnTo>
                  <a:lnTo>
                    <a:pt x="2454" y="1926"/>
                  </a:lnTo>
                  <a:lnTo>
                    <a:pt x="2460" y="1914"/>
                  </a:lnTo>
                  <a:lnTo>
                    <a:pt x="2490" y="1884"/>
                  </a:lnTo>
                  <a:lnTo>
                    <a:pt x="2502" y="1866"/>
                  </a:lnTo>
                  <a:lnTo>
                    <a:pt x="2526" y="1842"/>
                  </a:lnTo>
                  <a:lnTo>
                    <a:pt x="2538" y="1836"/>
                  </a:lnTo>
                  <a:lnTo>
                    <a:pt x="2550" y="1824"/>
                  </a:lnTo>
                  <a:lnTo>
                    <a:pt x="2556" y="1812"/>
                  </a:lnTo>
                  <a:lnTo>
                    <a:pt x="2556" y="1800"/>
                  </a:lnTo>
                  <a:lnTo>
                    <a:pt x="2562" y="1788"/>
                  </a:lnTo>
                  <a:lnTo>
                    <a:pt x="2562" y="1782"/>
                  </a:lnTo>
                  <a:lnTo>
                    <a:pt x="2586" y="1782"/>
                  </a:lnTo>
                  <a:lnTo>
                    <a:pt x="2610" y="1770"/>
                  </a:lnTo>
                  <a:lnTo>
                    <a:pt x="2622" y="1752"/>
                  </a:lnTo>
                  <a:lnTo>
                    <a:pt x="2646" y="1728"/>
                  </a:lnTo>
                  <a:lnTo>
                    <a:pt x="2670" y="1698"/>
                  </a:lnTo>
                  <a:lnTo>
                    <a:pt x="2688" y="1674"/>
                  </a:lnTo>
                  <a:lnTo>
                    <a:pt x="2700" y="1662"/>
                  </a:lnTo>
                  <a:lnTo>
                    <a:pt x="2700" y="1656"/>
                  </a:lnTo>
                  <a:lnTo>
                    <a:pt x="2706" y="1638"/>
                  </a:lnTo>
                  <a:lnTo>
                    <a:pt x="2706" y="1614"/>
                  </a:lnTo>
                  <a:lnTo>
                    <a:pt x="2712" y="1596"/>
                  </a:lnTo>
                  <a:lnTo>
                    <a:pt x="2718" y="1590"/>
                  </a:lnTo>
                  <a:lnTo>
                    <a:pt x="2730" y="1572"/>
                  </a:lnTo>
                  <a:lnTo>
                    <a:pt x="2754" y="1542"/>
                  </a:lnTo>
                  <a:lnTo>
                    <a:pt x="2772" y="1494"/>
                  </a:lnTo>
                  <a:lnTo>
                    <a:pt x="2796" y="1458"/>
                  </a:lnTo>
                  <a:lnTo>
                    <a:pt x="2808" y="1428"/>
                  </a:lnTo>
                  <a:lnTo>
                    <a:pt x="2814" y="1416"/>
                  </a:lnTo>
                  <a:lnTo>
                    <a:pt x="2814" y="1386"/>
                  </a:lnTo>
                  <a:lnTo>
                    <a:pt x="2802" y="1362"/>
                  </a:lnTo>
                  <a:lnTo>
                    <a:pt x="2820" y="1308"/>
                  </a:lnTo>
                  <a:lnTo>
                    <a:pt x="2832" y="1290"/>
                  </a:lnTo>
                  <a:lnTo>
                    <a:pt x="2838" y="1266"/>
                  </a:lnTo>
                  <a:lnTo>
                    <a:pt x="2838" y="1224"/>
                  </a:lnTo>
                  <a:lnTo>
                    <a:pt x="2832" y="1194"/>
                  </a:lnTo>
                  <a:lnTo>
                    <a:pt x="2832" y="1176"/>
                  </a:lnTo>
                  <a:lnTo>
                    <a:pt x="2802" y="1164"/>
                  </a:lnTo>
                  <a:close/>
                  <a:moveTo>
                    <a:pt x="2016" y="2436"/>
                  </a:moveTo>
                  <a:lnTo>
                    <a:pt x="2022" y="2442"/>
                  </a:lnTo>
                  <a:lnTo>
                    <a:pt x="2028" y="2442"/>
                  </a:lnTo>
                  <a:lnTo>
                    <a:pt x="2040" y="2436"/>
                  </a:lnTo>
                  <a:lnTo>
                    <a:pt x="2046" y="2430"/>
                  </a:lnTo>
                  <a:lnTo>
                    <a:pt x="2034" y="2418"/>
                  </a:lnTo>
                  <a:lnTo>
                    <a:pt x="2016" y="2436"/>
                  </a:lnTo>
                  <a:close/>
                  <a:moveTo>
                    <a:pt x="1992" y="2454"/>
                  </a:moveTo>
                  <a:lnTo>
                    <a:pt x="1974" y="2454"/>
                  </a:lnTo>
                  <a:lnTo>
                    <a:pt x="1962" y="2466"/>
                  </a:lnTo>
                  <a:lnTo>
                    <a:pt x="1962" y="2472"/>
                  </a:lnTo>
                  <a:lnTo>
                    <a:pt x="1962" y="2460"/>
                  </a:lnTo>
                  <a:lnTo>
                    <a:pt x="1938" y="2460"/>
                  </a:lnTo>
                  <a:lnTo>
                    <a:pt x="1926" y="2466"/>
                  </a:lnTo>
                  <a:lnTo>
                    <a:pt x="1914" y="2466"/>
                  </a:lnTo>
                  <a:lnTo>
                    <a:pt x="1908" y="2478"/>
                  </a:lnTo>
                  <a:lnTo>
                    <a:pt x="1890" y="2460"/>
                  </a:lnTo>
                  <a:lnTo>
                    <a:pt x="1854" y="2460"/>
                  </a:lnTo>
                  <a:lnTo>
                    <a:pt x="1830" y="2430"/>
                  </a:lnTo>
                  <a:lnTo>
                    <a:pt x="1824" y="2436"/>
                  </a:lnTo>
                  <a:lnTo>
                    <a:pt x="1818" y="2436"/>
                  </a:lnTo>
                  <a:lnTo>
                    <a:pt x="1812" y="2442"/>
                  </a:lnTo>
                  <a:lnTo>
                    <a:pt x="1806" y="2442"/>
                  </a:lnTo>
                  <a:lnTo>
                    <a:pt x="1776" y="2412"/>
                  </a:lnTo>
                  <a:lnTo>
                    <a:pt x="1776" y="2424"/>
                  </a:lnTo>
                  <a:lnTo>
                    <a:pt x="1782" y="2448"/>
                  </a:lnTo>
                  <a:lnTo>
                    <a:pt x="1782" y="2472"/>
                  </a:lnTo>
                  <a:lnTo>
                    <a:pt x="1776" y="2478"/>
                  </a:lnTo>
                  <a:lnTo>
                    <a:pt x="1776" y="2484"/>
                  </a:lnTo>
                  <a:lnTo>
                    <a:pt x="1770" y="2490"/>
                  </a:lnTo>
                  <a:lnTo>
                    <a:pt x="1770" y="2502"/>
                  </a:lnTo>
                  <a:lnTo>
                    <a:pt x="1776" y="2514"/>
                  </a:lnTo>
                  <a:lnTo>
                    <a:pt x="1776" y="2532"/>
                  </a:lnTo>
                  <a:lnTo>
                    <a:pt x="1764" y="2538"/>
                  </a:lnTo>
                  <a:lnTo>
                    <a:pt x="1758" y="2544"/>
                  </a:lnTo>
                  <a:lnTo>
                    <a:pt x="1752" y="2544"/>
                  </a:lnTo>
                  <a:lnTo>
                    <a:pt x="1740" y="2532"/>
                  </a:lnTo>
                  <a:lnTo>
                    <a:pt x="1740" y="2538"/>
                  </a:lnTo>
                  <a:lnTo>
                    <a:pt x="1734" y="2544"/>
                  </a:lnTo>
                  <a:lnTo>
                    <a:pt x="1734" y="2556"/>
                  </a:lnTo>
                  <a:lnTo>
                    <a:pt x="1728" y="2574"/>
                  </a:lnTo>
                  <a:lnTo>
                    <a:pt x="1728" y="2586"/>
                  </a:lnTo>
                  <a:lnTo>
                    <a:pt x="1740" y="2610"/>
                  </a:lnTo>
                  <a:lnTo>
                    <a:pt x="1740" y="2616"/>
                  </a:lnTo>
                  <a:lnTo>
                    <a:pt x="1746" y="2628"/>
                  </a:lnTo>
                  <a:lnTo>
                    <a:pt x="1770" y="2628"/>
                  </a:lnTo>
                  <a:lnTo>
                    <a:pt x="1752" y="2640"/>
                  </a:lnTo>
                  <a:lnTo>
                    <a:pt x="1758" y="2664"/>
                  </a:lnTo>
                  <a:lnTo>
                    <a:pt x="1770" y="2658"/>
                  </a:lnTo>
                  <a:lnTo>
                    <a:pt x="1776" y="2658"/>
                  </a:lnTo>
                  <a:lnTo>
                    <a:pt x="1782" y="2652"/>
                  </a:lnTo>
                  <a:lnTo>
                    <a:pt x="1794" y="2652"/>
                  </a:lnTo>
                  <a:lnTo>
                    <a:pt x="1800" y="2658"/>
                  </a:lnTo>
                  <a:lnTo>
                    <a:pt x="1818" y="2658"/>
                  </a:lnTo>
                  <a:lnTo>
                    <a:pt x="1830" y="2652"/>
                  </a:lnTo>
                  <a:lnTo>
                    <a:pt x="1836" y="2646"/>
                  </a:lnTo>
                  <a:lnTo>
                    <a:pt x="1842" y="2634"/>
                  </a:lnTo>
                  <a:lnTo>
                    <a:pt x="1854" y="2634"/>
                  </a:lnTo>
                  <a:lnTo>
                    <a:pt x="1860" y="2640"/>
                  </a:lnTo>
                  <a:lnTo>
                    <a:pt x="1860" y="2646"/>
                  </a:lnTo>
                  <a:lnTo>
                    <a:pt x="1848" y="2658"/>
                  </a:lnTo>
                  <a:lnTo>
                    <a:pt x="1866" y="2664"/>
                  </a:lnTo>
                  <a:lnTo>
                    <a:pt x="1884" y="2646"/>
                  </a:lnTo>
                  <a:lnTo>
                    <a:pt x="1890" y="2634"/>
                  </a:lnTo>
                  <a:lnTo>
                    <a:pt x="1902" y="2628"/>
                  </a:lnTo>
                  <a:lnTo>
                    <a:pt x="1908" y="2616"/>
                  </a:lnTo>
                  <a:lnTo>
                    <a:pt x="1920" y="2604"/>
                  </a:lnTo>
                  <a:lnTo>
                    <a:pt x="1914" y="2604"/>
                  </a:lnTo>
                  <a:lnTo>
                    <a:pt x="1902" y="2592"/>
                  </a:lnTo>
                  <a:lnTo>
                    <a:pt x="1920" y="2562"/>
                  </a:lnTo>
                  <a:lnTo>
                    <a:pt x="1950" y="2562"/>
                  </a:lnTo>
                  <a:lnTo>
                    <a:pt x="1962" y="2538"/>
                  </a:lnTo>
                  <a:lnTo>
                    <a:pt x="1962" y="2514"/>
                  </a:lnTo>
                  <a:lnTo>
                    <a:pt x="1968" y="2502"/>
                  </a:lnTo>
                  <a:lnTo>
                    <a:pt x="1980" y="2496"/>
                  </a:lnTo>
                  <a:lnTo>
                    <a:pt x="1986" y="2484"/>
                  </a:lnTo>
                  <a:lnTo>
                    <a:pt x="1992" y="2478"/>
                  </a:lnTo>
                  <a:lnTo>
                    <a:pt x="1998" y="2466"/>
                  </a:lnTo>
                  <a:lnTo>
                    <a:pt x="1998" y="2460"/>
                  </a:lnTo>
                  <a:lnTo>
                    <a:pt x="1992" y="2454"/>
                  </a:lnTo>
                  <a:close/>
                  <a:moveTo>
                    <a:pt x="1902" y="246"/>
                  </a:moveTo>
                  <a:lnTo>
                    <a:pt x="1890" y="258"/>
                  </a:lnTo>
                  <a:lnTo>
                    <a:pt x="1890" y="270"/>
                  </a:lnTo>
                  <a:lnTo>
                    <a:pt x="1884" y="282"/>
                  </a:lnTo>
                  <a:lnTo>
                    <a:pt x="1884" y="294"/>
                  </a:lnTo>
                  <a:lnTo>
                    <a:pt x="1896" y="300"/>
                  </a:lnTo>
                  <a:lnTo>
                    <a:pt x="1920" y="300"/>
                  </a:lnTo>
                  <a:lnTo>
                    <a:pt x="1926" y="294"/>
                  </a:lnTo>
                  <a:lnTo>
                    <a:pt x="1932" y="294"/>
                  </a:lnTo>
                  <a:lnTo>
                    <a:pt x="1926" y="282"/>
                  </a:lnTo>
                  <a:lnTo>
                    <a:pt x="1932" y="252"/>
                  </a:lnTo>
                  <a:lnTo>
                    <a:pt x="1920" y="252"/>
                  </a:lnTo>
                  <a:lnTo>
                    <a:pt x="1908" y="246"/>
                  </a:lnTo>
                  <a:lnTo>
                    <a:pt x="1902" y="246"/>
                  </a:lnTo>
                  <a:close/>
                  <a:moveTo>
                    <a:pt x="1770" y="2334"/>
                  </a:moveTo>
                  <a:lnTo>
                    <a:pt x="1758" y="2376"/>
                  </a:lnTo>
                  <a:lnTo>
                    <a:pt x="1812" y="2328"/>
                  </a:lnTo>
                  <a:lnTo>
                    <a:pt x="1770" y="2334"/>
                  </a:lnTo>
                  <a:close/>
                  <a:moveTo>
                    <a:pt x="2034" y="2400"/>
                  </a:moveTo>
                  <a:lnTo>
                    <a:pt x="2016" y="2358"/>
                  </a:lnTo>
                  <a:lnTo>
                    <a:pt x="1998" y="2376"/>
                  </a:lnTo>
                  <a:lnTo>
                    <a:pt x="1998" y="2394"/>
                  </a:lnTo>
                  <a:lnTo>
                    <a:pt x="2010" y="2406"/>
                  </a:lnTo>
                  <a:lnTo>
                    <a:pt x="2028" y="2406"/>
                  </a:lnTo>
                  <a:lnTo>
                    <a:pt x="2034" y="240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73" name="Armenia" descr="© INSCALE GmbH, 05.05.2010&#10;http://www.presentationload.com/">
              <a:extLst>
                <a:ext uri="{FF2B5EF4-FFF2-40B4-BE49-F238E27FC236}">
                  <a16:creationId xmlns:a16="http://schemas.microsoft.com/office/drawing/2014/main" id="{1B33FEDF-4AD1-FAD9-E812-0496DDDC3139}"/>
                </a:ext>
              </a:extLst>
            </p:cNvPr>
            <p:cNvSpPr>
              <a:spLocks/>
            </p:cNvSpPr>
            <p:nvPr/>
          </p:nvSpPr>
          <p:spPr bwMode="gray">
            <a:xfrm>
              <a:off x="5332348" y="1955492"/>
              <a:ext cx="84496" cy="80048"/>
            </a:xfrm>
            <a:custGeom>
              <a:avLst/>
              <a:gdLst>
                <a:gd name="T0" fmla="*/ 2147483647 w 222"/>
                <a:gd name="T1" fmla="*/ 2147483647 h 210"/>
                <a:gd name="T2" fmla="*/ 2147483647 w 222"/>
                <a:gd name="T3" fmla="*/ 2147483647 h 210"/>
                <a:gd name="T4" fmla="*/ 2147483647 w 222"/>
                <a:gd name="T5" fmla="*/ 2147483647 h 210"/>
                <a:gd name="T6" fmla="*/ 2147483647 w 222"/>
                <a:gd name="T7" fmla="*/ 2147483647 h 210"/>
                <a:gd name="T8" fmla="*/ 2147483647 w 222"/>
                <a:gd name="T9" fmla="*/ 2147483647 h 210"/>
                <a:gd name="T10" fmla="*/ 2147483647 w 222"/>
                <a:gd name="T11" fmla="*/ 2147483647 h 210"/>
                <a:gd name="T12" fmla="*/ 2147483647 w 222"/>
                <a:gd name="T13" fmla="*/ 2147483647 h 210"/>
                <a:gd name="T14" fmla="*/ 2147483647 w 222"/>
                <a:gd name="T15" fmla="*/ 2147483647 h 210"/>
                <a:gd name="T16" fmla="*/ 2147483647 w 222"/>
                <a:gd name="T17" fmla="*/ 2147483647 h 210"/>
                <a:gd name="T18" fmla="*/ 2147483647 w 222"/>
                <a:gd name="T19" fmla="*/ 2147483647 h 210"/>
                <a:gd name="T20" fmla="*/ 2147483647 w 222"/>
                <a:gd name="T21" fmla="*/ 2147483647 h 210"/>
                <a:gd name="T22" fmla="*/ 2147483647 w 222"/>
                <a:gd name="T23" fmla="*/ 2147483647 h 210"/>
                <a:gd name="T24" fmla="*/ 2147483647 w 222"/>
                <a:gd name="T25" fmla="*/ 2147483647 h 210"/>
                <a:gd name="T26" fmla="*/ 2147483647 w 222"/>
                <a:gd name="T27" fmla="*/ 2147483647 h 210"/>
                <a:gd name="T28" fmla="*/ 2147483647 w 222"/>
                <a:gd name="T29" fmla="*/ 2147483647 h 210"/>
                <a:gd name="T30" fmla="*/ 2147483647 w 222"/>
                <a:gd name="T31" fmla="*/ 2147483647 h 210"/>
                <a:gd name="T32" fmla="*/ 2147483647 w 222"/>
                <a:gd name="T33" fmla="*/ 2147483647 h 210"/>
                <a:gd name="T34" fmla="*/ 2147483647 w 222"/>
                <a:gd name="T35" fmla="*/ 2147483647 h 210"/>
                <a:gd name="T36" fmla="*/ 2147483647 w 222"/>
                <a:gd name="T37" fmla="*/ 2147483647 h 210"/>
                <a:gd name="T38" fmla="*/ 2147483647 w 222"/>
                <a:gd name="T39" fmla="*/ 0 h 210"/>
                <a:gd name="T40" fmla="*/ 2147483647 w 222"/>
                <a:gd name="T41" fmla="*/ 0 h 210"/>
                <a:gd name="T42" fmla="*/ 2147483647 w 222"/>
                <a:gd name="T43" fmla="*/ 2147483647 h 210"/>
                <a:gd name="T44" fmla="*/ 2147483647 w 222"/>
                <a:gd name="T45" fmla="*/ 2147483647 h 210"/>
                <a:gd name="T46" fmla="*/ 2147483647 w 222"/>
                <a:gd name="T47" fmla="*/ 2147483647 h 210"/>
                <a:gd name="T48" fmla="*/ 0 w 222"/>
                <a:gd name="T49" fmla="*/ 2147483647 h 210"/>
                <a:gd name="T50" fmla="*/ 2147483647 w 222"/>
                <a:gd name="T51" fmla="*/ 2147483647 h 210"/>
                <a:gd name="T52" fmla="*/ 2147483647 w 222"/>
                <a:gd name="T53" fmla="*/ 2147483647 h 210"/>
                <a:gd name="T54" fmla="*/ 2147483647 w 222"/>
                <a:gd name="T55" fmla="*/ 2147483647 h 210"/>
                <a:gd name="T56" fmla="*/ 2147483647 w 222"/>
                <a:gd name="T57" fmla="*/ 2147483647 h 210"/>
                <a:gd name="T58" fmla="*/ 2147483647 w 222"/>
                <a:gd name="T59" fmla="*/ 2147483647 h 210"/>
                <a:gd name="T60" fmla="*/ 2147483647 w 222"/>
                <a:gd name="T61" fmla="*/ 2147483647 h 210"/>
                <a:gd name="T62" fmla="*/ 2147483647 w 222"/>
                <a:gd name="T63" fmla="*/ 2147483647 h 210"/>
                <a:gd name="T64" fmla="*/ 2147483647 w 222"/>
                <a:gd name="T65" fmla="*/ 2147483647 h 210"/>
                <a:gd name="T66" fmla="*/ 2147483647 w 222"/>
                <a:gd name="T67" fmla="*/ 2147483647 h 210"/>
                <a:gd name="T68" fmla="*/ 2147483647 w 222"/>
                <a:gd name="T69" fmla="*/ 2147483647 h 210"/>
                <a:gd name="T70" fmla="*/ 2147483647 w 222"/>
                <a:gd name="T71" fmla="*/ 2147483647 h 210"/>
                <a:gd name="T72" fmla="*/ 2147483647 w 222"/>
                <a:gd name="T73" fmla="*/ 2147483647 h 210"/>
                <a:gd name="T74" fmla="*/ 2147483647 w 222"/>
                <a:gd name="T75" fmla="*/ 2147483647 h 210"/>
                <a:gd name="T76" fmla="*/ 2147483647 w 222"/>
                <a:gd name="T77" fmla="*/ 2147483647 h 210"/>
                <a:gd name="T78" fmla="*/ 2147483647 w 222"/>
                <a:gd name="T79" fmla="*/ 2147483647 h 210"/>
                <a:gd name="T80" fmla="*/ 2147483647 w 222"/>
                <a:gd name="T81" fmla="*/ 2147483647 h 210"/>
                <a:gd name="T82" fmla="*/ 2147483647 w 222"/>
                <a:gd name="T83" fmla="*/ 2147483647 h 210"/>
                <a:gd name="T84" fmla="*/ 2147483647 w 222"/>
                <a:gd name="T85" fmla="*/ 2147483647 h 210"/>
                <a:gd name="T86" fmla="*/ 2147483647 w 222"/>
                <a:gd name="T87" fmla="*/ 2147483647 h 210"/>
                <a:gd name="T88" fmla="*/ 2147483647 w 222"/>
                <a:gd name="T89" fmla="*/ 2147483647 h 210"/>
                <a:gd name="T90" fmla="*/ 2147483647 w 222"/>
                <a:gd name="T91" fmla="*/ 2147483647 h 210"/>
                <a:gd name="T92" fmla="*/ 2147483647 w 222"/>
                <a:gd name="T93" fmla="*/ 2147483647 h 210"/>
                <a:gd name="T94" fmla="*/ 2147483647 w 222"/>
                <a:gd name="T95" fmla="*/ 2147483647 h 210"/>
                <a:gd name="T96" fmla="*/ 2147483647 w 222"/>
                <a:gd name="T97" fmla="*/ 2147483647 h 210"/>
                <a:gd name="T98" fmla="*/ 2147483647 w 222"/>
                <a:gd name="T99" fmla="*/ 2147483647 h 210"/>
                <a:gd name="T100" fmla="*/ 2147483647 w 222"/>
                <a:gd name="T101" fmla="*/ 2147483647 h 210"/>
                <a:gd name="T102" fmla="*/ 2147483647 w 222"/>
                <a:gd name="T103" fmla="*/ 2147483647 h 210"/>
                <a:gd name="T104" fmla="*/ 2147483647 w 222"/>
                <a:gd name="T105" fmla="*/ 2147483647 h 210"/>
                <a:gd name="T106" fmla="*/ 2147483647 w 222"/>
                <a:gd name="T107" fmla="*/ 2147483647 h 21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22"/>
                <a:gd name="T163" fmla="*/ 0 h 210"/>
                <a:gd name="T164" fmla="*/ 222 w 222"/>
                <a:gd name="T165" fmla="*/ 210 h 21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22" h="210">
                  <a:moveTo>
                    <a:pt x="222" y="168"/>
                  </a:moveTo>
                  <a:lnTo>
                    <a:pt x="216" y="156"/>
                  </a:lnTo>
                  <a:lnTo>
                    <a:pt x="216" y="144"/>
                  </a:lnTo>
                  <a:lnTo>
                    <a:pt x="186" y="138"/>
                  </a:lnTo>
                  <a:lnTo>
                    <a:pt x="174" y="120"/>
                  </a:lnTo>
                  <a:lnTo>
                    <a:pt x="144" y="108"/>
                  </a:lnTo>
                  <a:lnTo>
                    <a:pt x="156" y="108"/>
                  </a:lnTo>
                  <a:lnTo>
                    <a:pt x="174" y="90"/>
                  </a:lnTo>
                  <a:lnTo>
                    <a:pt x="174" y="84"/>
                  </a:lnTo>
                  <a:lnTo>
                    <a:pt x="168" y="78"/>
                  </a:lnTo>
                  <a:lnTo>
                    <a:pt x="144" y="66"/>
                  </a:lnTo>
                  <a:lnTo>
                    <a:pt x="138" y="60"/>
                  </a:lnTo>
                  <a:lnTo>
                    <a:pt x="132" y="60"/>
                  </a:lnTo>
                  <a:lnTo>
                    <a:pt x="138" y="54"/>
                  </a:lnTo>
                  <a:lnTo>
                    <a:pt x="138" y="30"/>
                  </a:lnTo>
                  <a:lnTo>
                    <a:pt x="132" y="24"/>
                  </a:lnTo>
                  <a:lnTo>
                    <a:pt x="114" y="24"/>
                  </a:lnTo>
                  <a:lnTo>
                    <a:pt x="114" y="12"/>
                  </a:lnTo>
                  <a:lnTo>
                    <a:pt x="102" y="6"/>
                  </a:lnTo>
                  <a:lnTo>
                    <a:pt x="96" y="0"/>
                  </a:lnTo>
                  <a:lnTo>
                    <a:pt x="84" y="0"/>
                  </a:lnTo>
                  <a:lnTo>
                    <a:pt x="84" y="18"/>
                  </a:lnTo>
                  <a:lnTo>
                    <a:pt x="30" y="12"/>
                  </a:lnTo>
                  <a:lnTo>
                    <a:pt x="24" y="18"/>
                  </a:lnTo>
                  <a:lnTo>
                    <a:pt x="0" y="24"/>
                  </a:lnTo>
                  <a:lnTo>
                    <a:pt x="6" y="30"/>
                  </a:lnTo>
                  <a:lnTo>
                    <a:pt x="6" y="42"/>
                  </a:lnTo>
                  <a:lnTo>
                    <a:pt x="18" y="78"/>
                  </a:lnTo>
                  <a:lnTo>
                    <a:pt x="18" y="90"/>
                  </a:lnTo>
                  <a:lnTo>
                    <a:pt x="24" y="102"/>
                  </a:lnTo>
                  <a:lnTo>
                    <a:pt x="30" y="108"/>
                  </a:lnTo>
                  <a:lnTo>
                    <a:pt x="42" y="114"/>
                  </a:lnTo>
                  <a:lnTo>
                    <a:pt x="54" y="114"/>
                  </a:lnTo>
                  <a:lnTo>
                    <a:pt x="66" y="108"/>
                  </a:lnTo>
                  <a:lnTo>
                    <a:pt x="72" y="108"/>
                  </a:lnTo>
                  <a:lnTo>
                    <a:pt x="72" y="114"/>
                  </a:lnTo>
                  <a:lnTo>
                    <a:pt x="78" y="120"/>
                  </a:lnTo>
                  <a:lnTo>
                    <a:pt x="78" y="132"/>
                  </a:lnTo>
                  <a:lnTo>
                    <a:pt x="84" y="144"/>
                  </a:lnTo>
                  <a:lnTo>
                    <a:pt x="84" y="150"/>
                  </a:lnTo>
                  <a:lnTo>
                    <a:pt x="90" y="156"/>
                  </a:lnTo>
                  <a:lnTo>
                    <a:pt x="108" y="132"/>
                  </a:lnTo>
                  <a:lnTo>
                    <a:pt x="126" y="132"/>
                  </a:lnTo>
                  <a:lnTo>
                    <a:pt x="138" y="144"/>
                  </a:lnTo>
                  <a:lnTo>
                    <a:pt x="174" y="144"/>
                  </a:lnTo>
                  <a:lnTo>
                    <a:pt x="174" y="156"/>
                  </a:lnTo>
                  <a:lnTo>
                    <a:pt x="180" y="162"/>
                  </a:lnTo>
                  <a:lnTo>
                    <a:pt x="180" y="174"/>
                  </a:lnTo>
                  <a:lnTo>
                    <a:pt x="186" y="186"/>
                  </a:lnTo>
                  <a:lnTo>
                    <a:pt x="186" y="198"/>
                  </a:lnTo>
                  <a:lnTo>
                    <a:pt x="192" y="204"/>
                  </a:lnTo>
                  <a:lnTo>
                    <a:pt x="192" y="210"/>
                  </a:lnTo>
                  <a:lnTo>
                    <a:pt x="222" y="210"/>
                  </a:lnTo>
                  <a:lnTo>
                    <a:pt x="222" y="16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74" name="Argentina" descr="© INSCALE GmbH, 05.05.2010&#10;http://www.presentationload.com/">
              <a:extLst>
                <a:ext uri="{FF2B5EF4-FFF2-40B4-BE49-F238E27FC236}">
                  <a16:creationId xmlns:a16="http://schemas.microsoft.com/office/drawing/2014/main" id="{59A22A2F-8791-CE36-F31E-ABF81B0D7AB2}"/>
                </a:ext>
              </a:extLst>
            </p:cNvPr>
            <p:cNvSpPr>
              <a:spLocks noEditPoints="1"/>
            </p:cNvSpPr>
            <p:nvPr/>
          </p:nvSpPr>
          <p:spPr bwMode="gray">
            <a:xfrm>
              <a:off x="2423933" y="3887030"/>
              <a:ext cx="413582" cy="925004"/>
            </a:xfrm>
            <a:custGeom>
              <a:avLst/>
              <a:gdLst>
                <a:gd name="T0" fmla="*/ 2147483647 w 1092"/>
                <a:gd name="T1" fmla="*/ 2147483647 h 2442"/>
                <a:gd name="T2" fmla="*/ 2147483647 w 1092"/>
                <a:gd name="T3" fmla="*/ 2147483647 h 2442"/>
                <a:gd name="T4" fmla="*/ 2147483647 w 1092"/>
                <a:gd name="T5" fmla="*/ 2147483647 h 2442"/>
                <a:gd name="T6" fmla="*/ 2147483647 w 1092"/>
                <a:gd name="T7" fmla="*/ 2147483647 h 2442"/>
                <a:gd name="T8" fmla="*/ 2147483647 w 1092"/>
                <a:gd name="T9" fmla="*/ 2147483647 h 2442"/>
                <a:gd name="T10" fmla="*/ 2147483647 w 1092"/>
                <a:gd name="T11" fmla="*/ 2147483647 h 2442"/>
                <a:gd name="T12" fmla="*/ 2147483647 w 1092"/>
                <a:gd name="T13" fmla="*/ 2147483647 h 2442"/>
                <a:gd name="T14" fmla="*/ 2147483647 w 1092"/>
                <a:gd name="T15" fmla="*/ 2147483647 h 2442"/>
                <a:gd name="T16" fmla="*/ 2147483647 w 1092"/>
                <a:gd name="T17" fmla="*/ 2147483647 h 2442"/>
                <a:gd name="T18" fmla="*/ 2147483647 w 1092"/>
                <a:gd name="T19" fmla="*/ 2147483647 h 2442"/>
                <a:gd name="T20" fmla="*/ 2147483647 w 1092"/>
                <a:gd name="T21" fmla="*/ 0 h 2442"/>
                <a:gd name="T22" fmla="*/ 2147483647 w 1092"/>
                <a:gd name="T23" fmla="*/ 2147483647 h 2442"/>
                <a:gd name="T24" fmla="*/ 2147483647 w 1092"/>
                <a:gd name="T25" fmla="*/ 2147483647 h 2442"/>
                <a:gd name="T26" fmla="*/ 2147483647 w 1092"/>
                <a:gd name="T27" fmla="*/ 2147483647 h 2442"/>
                <a:gd name="T28" fmla="*/ 2147483647 w 1092"/>
                <a:gd name="T29" fmla="*/ 2147483647 h 2442"/>
                <a:gd name="T30" fmla="*/ 2147483647 w 1092"/>
                <a:gd name="T31" fmla="*/ 2147483647 h 2442"/>
                <a:gd name="T32" fmla="*/ 2147483647 w 1092"/>
                <a:gd name="T33" fmla="*/ 2147483647 h 2442"/>
                <a:gd name="T34" fmla="*/ 2147483647 w 1092"/>
                <a:gd name="T35" fmla="*/ 2147483647 h 2442"/>
                <a:gd name="T36" fmla="*/ 2147483647 w 1092"/>
                <a:gd name="T37" fmla="*/ 2147483647 h 2442"/>
                <a:gd name="T38" fmla="*/ 2147483647 w 1092"/>
                <a:gd name="T39" fmla="*/ 2147483647 h 2442"/>
                <a:gd name="T40" fmla="*/ 2147483647 w 1092"/>
                <a:gd name="T41" fmla="*/ 2147483647 h 2442"/>
                <a:gd name="T42" fmla="*/ 2147483647 w 1092"/>
                <a:gd name="T43" fmla="*/ 2147483647 h 2442"/>
                <a:gd name="T44" fmla="*/ 2147483647 w 1092"/>
                <a:gd name="T45" fmla="*/ 2147483647 h 2442"/>
                <a:gd name="T46" fmla="*/ 2147483647 w 1092"/>
                <a:gd name="T47" fmla="*/ 2147483647 h 2442"/>
                <a:gd name="T48" fmla="*/ 2147483647 w 1092"/>
                <a:gd name="T49" fmla="*/ 2147483647 h 2442"/>
                <a:gd name="T50" fmla="*/ 2147483647 w 1092"/>
                <a:gd name="T51" fmla="*/ 2147483647 h 2442"/>
                <a:gd name="T52" fmla="*/ 2147483647 w 1092"/>
                <a:gd name="T53" fmla="*/ 2147483647 h 2442"/>
                <a:gd name="T54" fmla="*/ 2147483647 w 1092"/>
                <a:gd name="T55" fmla="*/ 2147483647 h 2442"/>
                <a:gd name="T56" fmla="*/ 2147483647 w 1092"/>
                <a:gd name="T57" fmla="*/ 2147483647 h 2442"/>
                <a:gd name="T58" fmla="*/ 2147483647 w 1092"/>
                <a:gd name="T59" fmla="*/ 2147483647 h 2442"/>
                <a:gd name="T60" fmla="*/ 2147483647 w 1092"/>
                <a:gd name="T61" fmla="*/ 2147483647 h 2442"/>
                <a:gd name="T62" fmla="*/ 2147483647 w 1092"/>
                <a:gd name="T63" fmla="*/ 2147483647 h 2442"/>
                <a:gd name="T64" fmla="*/ 2147483647 w 1092"/>
                <a:gd name="T65" fmla="*/ 2147483647 h 2442"/>
                <a:gd name="T66" fmla="*/ 2147483647 w 1092"/>
                <a:gd name="T67" fmla="*/ 2147483647 h 2442"/>
                <a:gd name="T68" fmla="*/ 2147483647 w 1092"/>
                <a:gd name="T69" fmla="*/ 2147483647 h 2442"/>
                <a:gd name="T70" fmla="*/ 2147483647 w 1092"/>
                <a:gd name="T71" fmla="*/ 2147483647 h 2442"/>
                <a:gd name="T72" fmla="*/ 2147483647 w 1092"/>
                <a:gd name="T73" fmla="*/ 2147483647 h 2442"/>
                <a:gd name="T74" fmla="*/ 2147483647 w 1092"/>
                <a:gd name="T75" fmla="*/ 2147483647 h 2442"/>
                <a:gd name="T76" fmla="*/ 2147483647 w 1092"/>
                <a:gd name="T77" fmla="*/ 2147483647 h 2442"/>
                <a:gd name="T78" fmla="*/ 2147483647 w 1092"/>
                <a:gd name="T79" fmla="*/ 2147483647 h 2442"/>
                <a:gd name="T80" fmla="*/ 2147483647 w 1092"/>
                <a:gd name="T81" fmla="*/ 2147483647 h 2442"/>
                <a:gd name="T82" fmla="*/ 2147483647 w 1092"/>
                <a:gd name="T83" fmla="*/ 2147483647 h 2442"/>
                <a:gd name="T84" fmla="*/ 2147483647 w 1092"/>
                <a:gd name="T85" fmla="*/ 2147483647 h 2442"/>
                <a:gd name="T86" fmla="*/ 2147483647 w 1092"/>
                <a:gd name="T87" fmla="*/ 2147483647 h 2442"/>
                <a:gd name="T88" fmla="*/ 2147483647 w 1092"/>
                <a:gd name="T89" fmla="*/ 2147483647 h 2442"/>
                <a:gd name="T90" fmla="*/ 2147483647 w 1092"/>
                <a:gd name="T91" fmla="*/ 2147483647 h 2442"/>
                <a:gd name="T92" fmla="*/ 2147483647 w 1092"/>
                <a:gd name="T93" fmla="*/ 2147483647 h 2442"/>
                <a:gd name="T94" fmla="*/ 2147483647 w 1092"/>
                <a:gd name="T95" fmla="*/ 2147483647 h 2442"/>
                <a:gd name="T96" fmla="*/ 2147483647 w 1092"/>
                <a:gd name="T97" fmla="*/ 2147483647 h 2442"/>
                <a:gd name="T98" fmla="*/ 2147483647 w 1092"/>
                <a:gd name="T99" fmla="*/ 2147483647 h 2442"/>
                <a:gd name="T100" fmla="*/ 2147483647 w 1092"/>
                <a:gd name="T101" fmla="*/ 2147483647 h 2442"/>
                <a:gd name="T102" fmla="*/ 2147483647 w 1092"/>
                <a:gd name="T103" fmla="*/ 2147483647 h 2442"/>
                <a:gd name="T104" fmla="*/ 2147483647 w 1092"/>
                <a:gd name="T105" fmla="*/ 2147483647 h 2442"/>
                <a:gd name="T106" fmla="*/ 2147483647 w 1092"/>
                <a:gd name="T107" fmla="*/ 2147483647 h 2442"/>
                <a:gd name="T108" fmla="*/ 2147483647 w 1092"/>
                <a:gd name="T109" fmla="*/ 2147483647 h 2442"/>
                <a:gd name="T110" fmla="*/ 2147483647 w 1092"/>
                <a:gd name="T111" fmla="*/ 2147483647 h 2442"/>
                <a:gd name="T112" fmla="*/ 2147483647 w 1092"/>
                <a:gd name="T113" fmla="*/ 2147483647 h 244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092"/>
                <a:gd name="T172" fmla="*/ 0 h 2442"/>
                <a:gd name="T173" fmla="*/ 1092 w 1092"/>
                <a:gd name="T174" fmla="*/ 2442 h 244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092" h="2442">
                  <a:moveTo>
                    <a:pt x="954" y="534"/>
                  </a:moveTo>
                  <a:lnTo>
                    <a:pt x="978" y="528"/>
                  </a:lnTo>
                  <a:lnTo>
                    <a:pt x="984" y="504"/>
                  </a:lnTo>
                  <a:lnTo>
                    <a:pt x="990" y="498"/>
                  </a:lnTo>
                  <a:lnTo>
                    <a:pt x="990" y="480"/>
                  </a:lnTo>
                  <a:lnTo>
                    <a:pt x="1026" y="480"/>
                  </a:lnTo>
                  <a:lnTo>
                    <a:pt x="1026" y="462"/>
                  </a:lnTo>
                  <a:lnTo>
                    <a:pt x="1032" y="450"/>
                  </a:lnTo>
                  <a:lnTo>
                    <a:pt x="1038" y="444"/>
                  </a:lnTo>
                  <a:lnTo>
                    <a:pt x="1092" y="426"/>
                  </a:lnTo>
                  <a:lnTo>
                    <a:pt x="1092" y="390"/>
                  </a:lnTo>
                  <a:lnTo>
                    <a:pt x="1086" y="372"/>
                  </a:lnTo>
                  <a:lnTo>
                    <a:pt x="1086" y="342"/>
                  </a:lnTo>
                  <a:lnTo>
                    <a:pt x="1080" y="336"/>
                  </a:lnTo>
                  <a:lnTo>
                    <a:pt x="1074" y="336"/>
                  </a:lnTo>
                  <a:lnTo>
                    <a:pt x="1074" y="324"/>
                  </a:lnTo>
                  <a:lnTo>
                    <a:pt x="1062" y="300"/>
                  </a:lnTo>
                  <a:lnTo>
                    <a:pt x="1056" y="294"/>
                  </a:lnTo>
                  <a:lnTo>
                    <a:pt x="1038" y="294"/>
                  </a:lnTo>
                  <a:lnTo>
                    <a:pt x="1032" y="300"/>
                  </a:lnTo>
                  <a:lnTo>
                    <a:pt x="1020" y="306"/>
                  </a:lnTo>
                  <a:lnTo>
                    <a:pt x="1020" y="384"/>
                  </a:lnTo>
                  <a:lnTo>
                    <a:pt x="1008" y="390"/>
                  </a:lnTo>
                  <a:lnTo>
                    <a:pt x="1002" y="402"/>
                  </a:lnTo>
                  <a:lnTo>
                    <a:pt x="990" y="408"/>
                  </a:lnTo>
                  <a:lnTo>
                    <a:pt x="984" y="414"/>
                  </a:lnTo>
                  <a:lnTo>
                    <a:pt x="978" y="414"/>
                  </a:lnTo>
                  <a:lnTo>
                    <a:pt x="966" y="426"/>
                  </a:lnTo>
                  <a:lnTo>
                    <a:pt x="954" y="450"/>
                  </a:lnTo>
                  <a:lnTo>
                    <a:pt x="948" y="456"/>
                  </a:lnTo>
                  <a:lnTo>
                    <a:pt x="948" y="450"/>
                  </a:lnTo>
                  <a:lnTo>
                    <a:pt x="942" y="444"/>
                  </a:lnTo>
                  <a:lnTo>
                    <a:pt x="930" y="444"/>
                  </a:lnTo>
                  <a:lnTo>
                    <a:pt x="924" y="450"/>
                  </a:lnTo>
                  <a:lnTo>
                    <a:pt x="924" y="468"/>
                  </a:lnTo>
                  <a:lnTo>
                    <a:pt x="912" y="450"/>
                  </a:lnTo>
                  <a:lnTo>
                    <a:pt x="852" y="450"/>
                  </a:lnTo>
                  <a:lnTo>
                    <a:pt x="834" y="444"/>
                  </a:lnTo>
                  <a:lnTo>
                    <a:pt x="822" y="438"/>
                  </a:lnTo>
                  <a:lnTo>
                    <a:pt x="816" y="432"/>
                  </a:lnTo>
                  <a:lnTo>
                    <a:pt x="804" y="426"/>
                  </a:lnTo>
                  <a:lnTo>
                    <a:pt x="798" y="426"/>
                  </a:lnTo>
                  <a:lnTo>
                    <a:pt x="786" y="432"/>
                  </a:lnTo>
                  <a:lnTo>
                    <a:pt x="762" y="432"/>
                  </a:lnTo>
                  <a:lnTo>
                    <a:pt x="756" y="426"/>
                  </a:lnTo>
                  <a:lnTo>
                    <a:pt x="756" y="414"/>
                  </a:lnTo>
                  <a:lnTo>
                    <a:pt x="762" y="402"/>
                  </a:lnTo>
                  <a:lnTo>
                    <a:pt x="768" y="396"/>
                  </a:lnTo>
                  <a:lnTo>
                    <a:pt x="774" y="384"/>
                  </a:lnTo>
                  <a:lnTo>
                    <a:pt x="780" y="378"/>
                  </a:lnTo>
                  <a:lnTo>
                    <a:pt x="780" y="342"/>
                  </a:lnTo>
                  <a:lnTo>
                    <a:pt x="798" y="342"/>
                  </a:lnTo>
                  <a:lnTo>
                    <a:pt x="804" y="336"/>
                  </a:lnTo>
                  <a:lnTo>
                    <a:pt x="804" y="330"/>
                  </a:lnTo>
                  <a:lnTo>
                    <a:pt x="798" y="318"/>
                  </a:lnTo>
                  <a:lnTo>
                    <a:pt x="792" y="312"/>
                  </a:lnTo>
                  <a:lnTo>
                    <a:pt x="798" y="300"/>
                  </a:lnTo>
                  <a:lnTo>
                    <a:pt x="804" y="294"/>
                  </a:lnTo>
                  <a:lnTo>
                    <a:pt x="804" y="282"/>
                  </a:lnTo>
                  <a:lnTo>
                    <a:pt x="810" y="276"/>
                  </a:lnTo>
                  <a:lnTo>
                    <a:pt x="804" y="270"/>
                  </a:lnTo>
                  <a:lnTo>
                    <a:pt x="792" y="264"/>
                  </a:lnTo>
                  <a:lnTo>
                    <a:pt x="774" y="258"/>
                  </a:lnTo>
                  <a:lnTo>
                    <a:pt x="762" y="252"/>
                  </a:lnTo>
                  <a:lnTo>
                    <a:pt x="750" y="252"/>
                  </a:lnTo>
                  <a:lnTo>
                    <a:pt x="744" y="246"/>
                  </a:lnTo>
                  <a:lnTo>
                    <a:pt x="708" y="228"/>
                  </a:lnTo>
                  <a:lnTo>
                    <a:pt x="690" y="216"/>
                  </a:lnTo>
                  <a:lnTo>
                    <a:pt x="678" y="210"/>
                  </a:lnTo>
                  <a:lnTo>
                    <a:pt x="672" y="204"/>
                  </a:lnTo>
                  <a:lnTo>
                    <a:pt x="666" y="204"/>
                  </a:lnTo>
                  <a:lnTo>
                    <a:pt x="660" y="198"/>
                  </a:lnTo>
                  <a:lnTo>
                    <a:pt x="648" y="192"/>
                  </a:lnTo>
                  <a:lnTo>
                    <a:pt x="642" y="186"/>
                  </a:lnTo>
                  <a:lnTo>
                    <a:pt x="630" y="180"/>
                  </a:lnTo>
                  <a:lnTo>
                    <a:pt x="600" y="180"/>
                  </a:lnTo>
                  <a:lnTo>
                    <a:pt x="564" y="162"/>
                  </a:lnTo>
                  <a:lnTo>
                    <a:pt x="558" y="156"/>
                  </a:lnTo>
                  <a:lnTo>
                    <a:pt x="552" y="156"/>
                  </a:lnTo>
                  <a:lnTo>
                    <a:pt x="546" y="138"/>
                  </a:lnTo>
                  <a:lnTo>
                    <a:pt x="534" y="132"/>
                  </a:lnTo>
                  <a:lnTo>
                    <a:pt x="516" y="114"/>
                  </a:lnTo>
                  <a:lnTo>
                    <a:pt x="492" y="102"/>
                  </a:lnTo>
                  <a:lnTo>
                    <a:pt x="486" y="96"/>
                  </a:lnTo>
                  <a:lnTo>
                    <a:pt x="480" y="84"/>
                  </a:lnTo>
                  <a:lnTo>
                    <a:pt x="468" y="78"/>
                  </a:lnTo>
                  <a:lnTo>
                    <a:pt x="462" y="66"/>
                  </a:lnTo>
                  <a:lnTo>
                    <a:pt x="456" y="60"/>
                  </a:lnTo>
                  <a:lnTo>
                    <a:pt x="456" y="54"/>
                  </a:lnTo>
                  <a:lnTo>
                    <a:pt x="438" y="36"/>
                  </a:lnTo>
                  <a:lnTo>
                    <a:pt x="402" y="12"/>
                  </a:lnTo>
                  <a:lnTo>
                    <a:pt x="330" y="18"/>
                  </a:lnTo>
                  <a:lnTo>
                    <a:pt x="318" y="72"/>
                  </a:lnTo>
                  <a:lnTo>
                    <a:pt x="288" y="24"/>
                  </a:lnTo>
                  <a:lnTo>
                    <a:pt x="234" y="24"/>
                  </a:lnTo>
                  <a:lnTo>
                    <a:pt x="216" y="18"/>
                  </a:lnTo>
                  <a:lnTo>
                    <a:pt x="204" y="18"/>
                  </a:lnTo>
                  <a:lnTo>
                    <a:pt x="180" y="6"/>
                  </a:lnTo>
                  <a:lnTo>
                    <a:pt x="174" y="0"/>
                  </a:lnTo>
                  <a:lnTo>
                    <a:pt x="162" y="24"/>
                  </a:lnTo>
                  <a:lnTo>
                    <a:pt x="138" y="30"/>
                  </a:lnTo>
                  <a:lnTo>
                    <a:pt x="138" y="48"/>
                  </a:lnTo>
                  <a:lnTo>
                    <a:pt x="126" y="48"/>
                  </a:lnTo>
                  <a:lnTo>
                    <a:pt x="126" y="78"/>
                  </a:lnTo>
                  <a:lnTo>
                    <a:pt x="114" y="78"/>
                  </a:lnTo>
                  <a:lnTo>
                    <a:pt x="126" y="96"/>
                  </a:lnTo>
                  <a:lnTo>
                    <a:pt x="114" y="180"/>
                  </a:lnTo>
                  <a:lnTo>
                    <a:pt x="108" y="180"/>
                  </a:lnTo>
                  <a:lnTo>
                    <a:pt x="102" y="186"/>
                  </a:lnTo>
                  <a:lnTo>
                    <a:pt x="90" y="192"/>
                  </a:lnTo>
                  <a:lnTo>
                    <a:pt x="72" y="198"/>
                  </a:lnTo>
                  <a:lnTo>
                    <a:pt x="60" y="210"/>
                  </a:lnTo>
                  <a:lnTo>
                    <a:pt x="48" y="216"/>
                  </a:lnTo>
                  <a:lnTo>
                    <a:pt x="42" y="228"/>
                  </a:lnTo>
                  <a:lnTo>
                    <a:pt x="36" y="234"/>
                  </a:lnTo>
                  <a:lnTo>
                    <a:pt x="36" y="240"/>
                  </a:lnTo>
                  <a:lnTo>
                    <a:pt x="42" y="246"/>
                  </a:lnTo>
                  <a:lnTo>
                    <a:pt x="54" y="252"/>
                  </a:lnTo>
                  <a:lnTo>
                    <a:pt x="66" y="252"/>
                  </a:lnTo>
                  <a:lnTo>
                    <a:pt x="66" y="258"/>
                  </a:lnTo>
                  <a:lnTo>
                    <a:pt x="42" y="282"/>
                  </a:lnTo>
                  <a:lnTo>
                    <a:pt x="42" y="300"/>
                  </a:lnTo>
                  <a:lnTo>
                    <a:pt x="48" y="306"/>
                  </a:lnTo>
                  <a:lnTo>
                    <a:pt x="60" y="312"/>
                  </a:lnTo>
                  <a:lnTo>
                    <a:pt x="72" y="324"/>
                  </a:lnTo>
                  <a:lnTo>
                    <a:pt x="78" y="336"/>
                  </a:lnTo>
                  <a:lnTo>
                    <a:pt x="72" y="342"/>
                  </a:lnTo>
                  <a:lnTo>
                    <a:pt x="66" y="354"/>
                  </a:lnTo>
                  <a:lnTo>
                    <a:pt x="54" y="366"/>
                  </a:lnTo>
                  <a:lnTo>
                    <a:pt x="48" y="366"/>
                  </a:lnTo>
                  <a:lnTo>
                    <a:pt x="54" y="366"/>
                  </a:lnTo>
                  <a:lnTo>
                    <a:pt x="60" y="372"/>
                  </a:lnTo>
                  <a:lnTo>
                    <a:pt x="84" y="384"/>
                  </a:lnTo>
                  <a:lnTo>
                    <a:pt x="90" y="396"/>
                  </a:lnTo>
                  <a:lnTo>
                    <a:pt x="90" y="408"/>
                  </a:lnTo>
                  <a:lnTo>
                    <a:pt x="78" y="414"/>
                  </a:lnTo>
                  <a:lnTo>
                    <a:pt x="72" y="420"/>
                  </a:lnTo>
                  <a:lnTo>
                    <a:pt x="54" y="420"/>
                  </a:lnTo>
                  <a:lnTo>
                    <a:pt x="54" y="432"/>
                  </a:lnTo>
                  <a:lnTo>
                    <a:pt x="48" y="450"/>
                  </a:lnTo>
                  <a:lnTo>
                    <a:pt x="48" y="462"/>
                  </a:lnTo>
                  <a:lnTo>
                    <a:pt x="42" y="474"/>
                  </a:lnTo>
                  <a:lnTo>
                    <a:pt x="42" y="486"/>
                  </a:lnTo>
                  <a:lnTo>
                    <a:pt x="30" y="498"/>
                  </a:lnTo>
                  <a:lnTo>
                    <a:pt x="24" y="510"/>
                  </a:lnTo>
                  <a:lnTo>
                    <a:pt x="18" y="516"/>
                  </a:lnTo>
                  <a:lnTo>
                    <a:pt x="18" y="582"/>
                  </a:lnTo>
                  <a:lnTo>
                    <a:pt x="6" y="594"/>
                  </a:lnTo>
                  <a:lnTo>
                    <a:pt x="6" y="606"/>
                  </a:lnTo>
                  <a:lnTo>
                    <a:pt x="18" y="630"/>
                  </a:lnTo>
                  <a:lnTo>
                    <a:pt x="30" y="666"/>
                  </a:lnTo>
                  <a:lnTo>
                    <a:pt x="36" y="678"/>
                  </a:lnTo>
                  <a:lnTo>
                    <a:pt x="36" y="684"/>
                  </a:lnTo>
                  <a:lnTo>
                    <a:pt x="12" y="684"/>
                  </a:lnTo>
                  <a:lnTo>
                    <a:pt x="18" y="738"/>
                  </a:lnTo>
                  <a:lnTo>
                    <a:pt x="6" y="744"/>
                  </a:lnTo>
                  <a:lnTo>
                    <a:pt x="0" y="744"/>
                  </a:lnTo>
                  <a:lnTo>
                    <a:pt x="0" y="768"/>
                  </a:lnTo>
                  <a:lnTo>
                    <a:pt x="6" y="774"/>
                  </a:lnTo>
                  <a:lnTo>
                    <a:pt x="6" y="780"/>
                  </a:lnTo>
                  <a:lnTo>
                    <a:pt x="18" y="786"/>
                  </a:lnTo>
                  <a:lnTo>
                    <a:pt x="36" y="804"/>
                  </a:lnTo>
                  <a:lnTo>
                    <a:pt x="36" y="816"/>
                  </a:lnTo>
                  <a:lnTo>
                    <a:pt x="30" y="822"/>
                  </a:lnTo>
                  <a:lnTo>
                    <a:pt x="30" y="828"/>
                  </a:lnTo>
                  <a:lnTo>
                    <a:pt x="48" y="846"/>
                  </a:lnTo>
                  <a:lnTo>
                    <a:pt x="60" y="876"/>
                  </a:lnTo>
                  <a:lnTo>
                    <a:pt x="66" y="888"/>
                  </a:lnTo>
                  <a:lnTo>
                    <a:pt x="60" y="894"/>
                  </a:lnTo>
                  <a:lnTo>
                    <a:pt x="60" y="906"/>
                  </a:lnTo>
                  <a:lnTo>
                    <a:pt x="72" y="918"/>
                  </a:lnTo>
                  <a:lnTo>
                    <a:pt x="96" y="918"/>
                  </a:lnTo>
                  <a:lnTo>
                    <a:pt x="102" y="960"/>
                  </a:lnTo>
                  <a:lnTo>
                    <a:pt x="108" y="972"/>
                  </a:lnTo>
                  <a:lnTo>
                    <a:pt x="114" y="978"/>
                  </a:lnTo>
                  <a:lnTo>
                    <a:pt x="120" y="990"/>
                  </a:lnTo>
                  <a:lnTo>
                    <a:pt x="120" y="996"/>
                  </a:lnTo>
                  <a:lnTo>
                    <a:pt x="102" y="1014"/>
                  </a:lnTo>
                  <a:lnTo>
                    <a:pt x="102" y="1038"/>
                  </a:lnTo>
                  <a:lnTo>
                    <a:pt x="96" y="1056"/>
                  </a:lnTo>
                  <a:lnTo>
                    <a:pt x="96" y="1086"/>
                  </a:lnTo>
                  <a:lnTo>
                    <a:pt x="84" y="1086"/>
                  </a:lnTo>
                  <a:lnTo>
                    <a:pt x="90" y="1092"/>
                  </a:lnTo>
                  <a:lnTo>
                    <a:pt x="96" y="1104"/>
                  </a:lnTo>
                  <a:lnTo>
                    <a:pt x="102" y="1110"/>
                  </a:lnTo>
                  <a:lnTo>
                    <a:pt x="108" y="1122"/>
                  </a:lnTo>
                  <a:lnTo>
                    <a:pt x="114" y="1128"/>
                  </a:lnTo>
                  <a:lnTo>
                    <a:pt x="114" y="1140"/>
                  </a:lnTo>
                  <a:lnTo>
                    <a:pt x="108" y="1152"/>
                  </a:lnTo>
                  <a:lnTo>
                    <a:pt x="108" y="1158"/>
                  </a:lnTo>
                  <a:lnTo>
                    <a:pt x="102" y="1176"/>
                  </a:lnTo>
                  <a:lnTo>
                    <a:pt x="78" y="1182"/>
                  </a:lnTo>
                  <a:lnTo>
                    <a:pt x="78" y="1188"/>
                  </a:lnTo>
                  <a:lnTo>
                    <a:pt x="84" y="1194"/>
                  </a:lnTo>
                  <a:lnTo>
                    <a:pt x="84" y="1206"/>
                  </a:lnTo>
                  <a:lnTo>
                    <a:pt x="90" y="1224"/>
                  </a:lnTo>
                  <a:lnTo>
                    <a:pt x="96" y="1236"/>
                  </a:lnTo>
                  <a:lnTo>
                    <a:pt x="96" y="1284"/>
                  </a:lnTo>
                  <a:lnTo>
                    <a:pt x="126" y="1308"/>
                  </a:lnTo>
                  <a:lnTo>
                    <a:pt x="126" y="1326"/>
                  </a:lnTo>
                  <a:lnTo>
                    <a:pt x="132" y="1326"/>
                  </a:lnTo>
                  <a:lnTo>
                    <a:pt x="150" y="1344"/>
                  </a:lnTo>
                  <a:lnTo>
                    <a:pt x="150" y="1350"/>
                  </a:lnTo>
                  <a:lnTo>
                    <a:pt x="144" y="1362"/>
                  </a:lnTo>
                  <a:lnTo>
                    <a:pt x="132" y="1368"/>
                  </a:lnTo>
                  <a:lnTo>
                    <a:pt x="126" y="1374"/>
                  </a:lnTo>
                  <a:lnTo>
                    <a:pt x="120" y="1374"/>
                  </a:lnTo>
                  <a:lnTo>
                    <a:pt x="132" y="1416"/>
                  </a:lnTo>
                  <a:lnTo>
                    <a:pt x="114" y="1428"/>
                  </a:lnTo>
                  <a:lnTo>
                    <a:pt x="132" y="1446"/>
                  </a:lnTo>
                  <a:lnTo>
                    <a:pt x="132" y="1452"/>
                  </a:lnTo>
                  <a:lnTo>
                    <a:pt x="126" y="1464"/>
                  </a:lnTo>
                  <a:lnTo>
                    <a:pt x="126" y="1470"/>
                  </a:lnTo>
                  <a:lnTo>
                    <a:pt x="144" y="1482"/>
                  </a:lnTo>
                  <a:lnTo>
                    <a:pt x="144" y="1494"/>
                  </a:lnTo>
                  <a:lnTo>
                    <a:pt x="138" y="1500"/>
                  </a:lnTo>
                  <a:lnTo>
                    <a:pt x="138" y="1530"/>
                  </a:lnTo>
                  <a:lnTo>
                    <a:pt x="144" y="1536"/>
                  </a:lnTo>
                  <a:lnTo>
                    <a:pt x="150" y="1548"/>
                  </a:lnTo>
                  <a:lnTo>
                    <a:pt x="150" y="1572"/>
                  </a:lnTo>
                  <a:lnTo>
                    <a:pt x="156" y="1584"/>
                  </a:lnTo>
                  <a:lnTo>
                    <a:pt x="174" y="1602"/>
                  </a:lnTo>
                  <a:lnTo>
                    <a:pt x="186" y="1608"/>
                  </a:lnTo>
                  <a:lnTo>
                    <a:pt x="198" y="1620"/>
                  </a:lnTo>
                  <a:lnTo>
                    <a:pt x="192" y="1620"/>
                  </a:lnTo>
                  <a:lnTo>
                    <a:pt x="180" y="1626"/>
                  </a:lnTo>
                  <a:lnTo>
                    <a:pt x="174" y="1632"/>
                  </a:lnTo>
                  <a:lnTo>
                    <a:pt x="174" y="1644"/>
                  </a:lnTo>
                  <a:lnTo>
                    <a:pt x="180" y="1656"/>
                  </a:lnTo>
                  <a:lnTo>
                    <a:pt x="180" y="1674"/>
                  </a:lnTo>
                  <a:lnTo>
                    <a:pt x="186" y="1686"/>
                  </a:lnTo>
                  <a:lnTo>
                    <a:pt x="186" y="1698"/>
                  </a:lnTo>
                  <a:lnTo>
                    <a:pt x="192" y="1704"/>
                  </a:lnTo>
                  <a:lnTo>
                    <a:pt x="216" y="1716"/>
                  </a:lnTo>
                  <a:lnTo>
                    <a:pt x="210" y="1746"/>
                  </a:lnTo>
                  <a:lnTo>
                    <a:pt x="216" y="1746"/>
                  </a:lnTo>
                  <a:lnTo>
                    <a:pt x="228" y="1752"/>
                  </a:lnTo>
                  <a:lnTo>
                    <a:pt x="234" y="1758"/>
                  </a:lnTo>
                  <a:lnTo>
                    <a:pt x="234" y="1764"/>
                  </a:lnTo>
                  <a:lnTo>
                    <a:pt x="240" y="1776"/>
                  </a:lnTo>
                  <a:lnTo>
                    <a:pt x="240" y="1806"/>
                  </a:lnTo>
                  <a:lnTo>
                    <a:pt x="252" y="1818"/>
                  </a:lnTo>
                  <a:lnTo>
                    <a:pt x="282" y="1818"/>
                  </a:lnTo>
                  <a:lnTo>
                    <a:pt x="294" y="1824"/>
                  </a:lnTo>
                  <a:lnTo>
                    <a:pt x="294" y="1830"/>
                  </a:lnTo>
                  <a:lnTo>
                    <a:pt x="288" y="1836"/>
                  </a:lnTo>
                  <a:lnTo>
                    <a:pt x="276" y="1836"/>
                  </a:lnTo>
                  <a:lnTo>
                    <a:pt x="264" y="1842"/>
                  </a:lnTo>
                  <a:lnTo>
                    <a:pt x="246" y="1842"/>
                  </a:lnTo>
                  <a:lnTo>
                    <a:pt x="252" y="1848"/>
                  </a:lnTo>
                  <a:lnTo>
                    <a:pt x="258" y="1848"/>
                  </a:lnTo>
                  <a:lnTo>
                    <a:pt x="270" y="1854"/>
                  </a:lnTo>
                  <a:lnTo>
                    <a:pt x="276" y="1860"/>
                  </a:lnTo>
                  <a:lnTo>
                    <a:pt x="288" y="1860"/>
                  </a:lnTo>
                  <a:lnTo>
                    <a:pt x="312" y="1884"/>
                  </a:lnTo>
                  <a:lnTo>
                    <a:pt x="306" y="1890"/>
                  </a:lnTo>
                  <a:lnTo>
                    <a:pt x="300" y="1902"/>
                  </a:lnTo>
                  <a:lnTo>
                    <a:pt x="288" y="1914"/>
                  </a:lnTo>
                  <a:lnTo>
                    <a:pt x="312" y="1932"/>
                  </a:lnTo>
                  <a:lnTo>
                    <a:pt x="306" y="1956"/>
                  </a:lnTo>
                  <a:lnTo>
                    <a:pt x="330" y="1980"/>
                  </a:lnTo>
                  <a:lnTo>
                    <a:pt x="324" y="2016"/>
                  </a:lnTo>
                  <a:lnTo>
                    <a:pt x="336" y="2040"/>
                  </a:lnTo>
                  <a:lnTo>
                    <a:pt x="324" y="2046"/>
                  </a:lnTo>
                  <a:lnTo>
                    <a:pt x="318" y="2088"/>
                  </a:lnTo>
                  <a:lnTo>
                    <a:pt x="324" y="2088"/>
                  </a:lnTo>
                  <a:lnTo>
                    <a:pt x="348" y="2112"/>
                  </a:lnTo>
                  <a:lnTo>
                    <a:pt x="348" y="2118"/>
                  </a:lnTo>
                  <a:lnTo>
                    <a:pt x="342" y="2118"/>
                  </a:lnTo>
                  <a:lnTo>
                    <a:pt x="330" y="2124"/>
                  </a:lnTo>
                  <a:lnTo>
                    <a:pt x="324" y="2130"/>
                  </a:lnTo>
                  <a:lnTo>
                    <a:pt x="348" y="2154"/>
                  </a:lnTo>
                  <a:lnTo>
                    <a:pt x="348" y="2160"/>
                  </a:lnTo>
                  <a:lnTo>
                    <a:pt x="342" y="2166"/>
                  </a:lnTo>
                  <a:lnTo>
                    <a:pt x="336" y="2166"/>
                  </a:lnTo>
                  <a:lnTo>
                    <a:pt x="330" y="2172"/>
                  </a:lnTo>
                  <a:lnTo>
                    <a:pt x="324" y="2172"/>
                  </a:lnTo>
                  <a:lnTo>
                    <a:pt x="324" y="2196"/>
                  </a:lnTo>
                  <a:lnTo>
                    <a:pt x="312" y="2202"/>
                  </a:lnTo>
                  <a:lnTo>
                    <a:pt x="312" y="2214"/>
                  </a:lnTo>
                  <a:lnTo>
                    <a:pt x="318" y="2226"/>
                  </a:lnTo>
                  <a:lnTo>
                    <a:pt x="324" y="2232"/>
                  </a:lnTo>
                  <a:lnTo>
                    <a:pt x="324" y="2268"/>
                  </a:lnTo>
                  <a:lnTo>
                    <a:pt x="354" y="2274"/>
                  </a:lnTo>
                  <a:lnTo>
                    <a:pt x="354" y="2280"/>
                  </a:lnTo>
                  <a:lnTo>
                    <a:pt x="360" y="2286"/>
                  </a:lnTo>
                  <a:lnTo>
                    <a:pt x="360" y="2298"/>
                  </a:lnTo>
                  <a:lnTo>
                    <a:pt x="366" y="2304"/>
                  </a:lnTo>
                  <a:lnTo>
                    <a:pt x="378" y="2310"/>
                  </a:lnTo>
                  <a:lnTo>
                    <a:pt x="384" y="2310"/>
                  </a:lnTo>
                  <a:lnTo>
                    <a:pt x="396" y="2298"/>
                  </a:lnTo>
                  <a:lnTo>
                    <a:pt x="414" y="2298"/>
                  </a:lnTo>
                  <a:lnTo>
                    <a:pt x="426" y="2304"/>
                  </a:lnTo>
                  <a:lnTo>
                    <a:pt x="438" y="2316"/>
                  </a:lnTo>
                  <a:lnTo>
                    <a:pt x="438" y="2340"/>
                  </a:lnTo>
                  <a:lnTo>
                    <a:pt x="456" y="2364"/>
                  </a:lnTo>
                  <a:lnTo>
                    <a:pt x="468" y="2382"/>
                  </a:lnTo>
                  <a:lnTo>
                    <a:pt x="504" y="2400"/>
                  </a:lnTo>
                  <a:lnTo>
                    <a:pt x="522" y="2418"/>
                  </a:lnTo>
                  <a:lnTo>
                    <a:pt x="534" y="2418"/>
                  </a:lnTo>
                  <a:lnTo>
                    <a:pt x="546" y="2412"/>
                  </a:lnTo>
                  <a:lnTo>
                    <a:pt x="642" y="2412"/>
                  </a:lnTo>
                  <a:lnTo>
                    <a:pt x="666" y="2430"/>
                  </a:lnTo>
                  <a:lnTo>
                    <a:pt x="660" y="2442"/>
                  </a:lnTo>
                  <a:lnTo>
                    <a:pt x="666" y="2424"/>
                  </a:lnTo>
                  <a:lnTo>
                    <a:pt x="672" y="2418"/>
                  </a:lnTo>
                  <a:lnTo>
                    <a:pt x="684" y="2418"/>
                  </a:lnTo>
                  <a:lnTo>
                    <a:pt x="690" y="2424"/>
                  </a:lnTo>
                  <a:lnTo>
                    <a:pt x="702" y="2424"/>
                  </a:lnTo>
                  <a:lnTo>
                    <a:pt x="714" y="2430"/>
                  </a:lnTo>
                  <a:lnTo>
                    <a:pt x="720" y="2436"/>
                  </a:lnTo>
                  <a:lnTo>
                    <a:pt x="678" y="2382"/>
                  </a:lnTo>
                  <a:lnTo>
                    <a:pt x="660" y="2382"/>
                  </a:lnTo>
                  <a:lnTo>
                    <a:pt x="666" y="2370"/>
                  </a:lnTo>
                  <a:lnTo>
                    <a:pt x="630" y="2340"/>
                  </a:lnTo>
                  <a:lnTo>
                    <a:pt x="630" y="2310"/>
                  </a:lnTo>
                  <a:lnTo>
                    <a:pt x="618" y="2298"/>
                  </a:lnTo>
                  <a:lnTo>
                    <a:pt x="624" y="2286"/>
                  </a:lnTo>
                  <a:lnTo>
                    <a:pt x="630" y="2286"/>
                  </a:lnTo>
                  <a:lnTo>
                    <a:pt x="642" y="2274"/>
                  </a:lnTo>
                  <a:lnTo>
                    <a:pt x="642" y="2268"/>
                  </a:lnTo>
                  <a:lnTo>
                    <a:pt x="636" y="2268"/>
                  </a:lnTo>
                  <a:lnTo>
                    <a:pt x="624" y="2262"/>
                  </a:lnTo>
                  <a:lnTo>
                    <a:pt x="606" y="2262"/>
                  </a:lnTo>
                  <a:lnTo>
                    <a:pt x="618" y="2250"/>
                  </a:lnTo>
                  <a:lnTo>
                    <a:pt x="618" y="2232"/>
                  </a:lnTo>
                  <a:lnTo>
                    <a:pt x="636" y="2256"/>
                  </a:lnTo>
                  <a:lnTo>
                    <a:pt x="648" y="2262"/>
                  </a:lnTo>
                  <a:lnTo>
                    <a:pt x="666" y="2262"/>
                  </a:lnTo>
                  <a:lnTo>
                    <a:pt x="672" y="2256"/>
                  </a:lnTo>
                  <a:lnTo>
                    <a:pt x="678" y="2244"/>
                  </a:lnTo>
                  <a:lnTo>
                    <a:pt x="678" y="2226"/>
                  </a:lnTo>
                  <a:lnTo>
                    <a:pt x="672" y="2208"/>
                  </a:lnTo>
                  <a:lnTo>
                    <a:pt x="666" y="2196"/>
                  </a:lnTo>
                  <a:lnTo>
                    <a:pt x="666" y="2178"/>
                  </a:lnTo>
                  <a:lnTo>
                    <a:pt x="678" y="2154"/>
                  </a:lnTo>
                  <a:lnTo>
                    <a:pt x="690" y="2142"/>
                  </a:lnTo>
                  <a:lnTo>
                    <a:pt x="708" y="2130"/>
                  </a:lnTo>
                  <a:lnTo>
                    <a:pt x="738" y="2100"/>
                  </a:lnTo>
                  <a:lnTo>
                    <a:pt x="726" y="2088"/>
                  </a:lnTo>
                  <a:lnTo>
                    <a:pt x="702" y="2088"/>
                  </a:lnTo>
                  <a:lnTo>
                    <a:pt x="726" y="2082"/>
                  </a:lnTo>
                  <a:lnTo>
                    <a:pt x="726" y="2064"/>
                  </a:lnTo>
                  <a:lnTo>
                    <a:pt x="714" y="2040"/>
                  </a:lnTo>
                  <a:lnTo>
                    <a:pt x="708" y="2034"/>
                  </a:lnTo>
                  <a:lnTo>
                    <a:pt x="696" y="2028"/>
                  </a:lnTo>
                  <a:lnTo>
                    <a:pt x="690" y="2028"/>
                  </a:lnTo>
                  <a:lnTo>
                    <a:pt x="684" y="2034"/>
                  </a:lnTo>
                  <a:lnTo>
                    <a:pt x="672" y="2016"/>
                  </a:lnTo>
                  <a:lnTo>
                    <a:pt x="642" y="2016"/>
                  </a:lnTo>
                  <a:lnTo>
                    <a:pt x="636" y="2010"/>
                  </a:lnTo>
                  <a:lnTo>
                    <a:pt x="624" y="2004"/>
                  </a:lnTo>
                  <a:lnTo>
                    <a:pt x="606" y="1992"/>
                  </a:lnTo>
                  <a:lnTo>
                    <a:pt x="582" y="1968"/>
                  </a:lnTo>
                  <a:lnTo>
                    <a:pt x="570" y="1950"/>
                  </a:lnTo>
                  <a:lnTo>
                    <a:pt x="564" y="1938"/>
                  </a:lnTo>
                  <a:lnTo>
                    <a:pt x="564" y="1926"/>
                  </a:lnTo>
                  <a:lnTo>
                    <a:pt x="570" y="1914"/>
                  </a:lnTo>
                  <a:lnTo>
                    <a:pt x="570" y="1908"/>
                  </a:lnTo>
                  <a:lnTo>
                    <a:pt x="576" y="1908"/>
                  </a:lnTo>
                  <a:lnTo>
                    <a:pt x="582" y="1902"/>
                  </a:lnTo>
                  <a:lnTo>
                    <a:pt x="594" y="1878"/>
                  </a:lnTo>
                  <a:lnTo>
                    <a:pt x="606" y="1878"/>
                  </a:lnTo>
                  <a:lnTo>
                    <a:pt x="612" y="1860"/>
                  </a:lnTo>
                  <a:lnTo>
                    <a:pt x="666" y="1860"/>
                  </a:lnTo>
                  <a:lnTo>
                    <a:pt x="654" y="1848"/>
                  </a:lnTo>
                  <a:lnTo>
                    <a:pt x="654" y="1824"/>
                  </a:lnTo>
                  <a:lnTo>
                    <a:pt x="666" y="1824"/>
                  </a:lnTo>
                  <a:lnTo>
                    <a:pt x="666" y="1794"/>
                  </a:lnTo>
                  <a:lnTo>
                    <a:pt x="660" y="1788"/>
                  </a:lnTo>
                  <a:lnTo>
                    <a:pt x="654" y="1776"/>
                  </a:lnTo>
                  <a:lnTo>
                    <a:pt x="642" y="1764"/>
                  </a:lnTo>
                  <a:lnTo>
                    <a:pt x="642" y="1746"/>
                  </a:lnTo>
                  <a:lnTo>
                    <a:pt x="648" y="1728"/>
                  </a:lnTo>
                  <a:lnTo>
                    <a:pt x="654" y="1716"/>
                  </a:lnTo>
                  <a:lnTo>
                    <a:pt x="666" y="1710"/>
                  </a:lnTo>
                  <a:lnTo>
                    <a:pt x="672" y="1704"/>
                  </a:lnTo>
                  <a:lnTo>
                    <a:pt x="684" y="1704"/>
                  </a:lnTo>
                  <a:lnTo>
                    <a:pt x="684" y="1692"/>
                  </a:lnTo>
                  <a:lnTo>
                    <a:pt x="660" y="1692"/>
                  </a:lnTo>
                  <a:lnTo>
                    <a:pt x="648" y="1686"/>
                  </a:lnTo>
                  <a:lnTo>
                    <a:pt x="642" y="1680"/>
                  </a:lnTo>
                  <a:lnTo>
                    <a:pt x="642" y="1674"/>
                  </a:lnTo>
                  <a:lnTo>
                    <a:pt x="654" y="1668"/>
                  </a:lnTo>
                  <a:lnTo>
                    <a:pt x="666" y="1668"/>
                  </a:lnTo>
                  <a:lnTo>
                    <a:pt x="702" y="1686"/>
                  </a:lnTo>
                  <a:lnTo>
                    <a:pt x="708" y="1692"/>
                  </a:lnTo>
                  <a:lnTo>
                    <a:pt x="714" y="1692"/>
                  </a:lnTo>
                  <a:lnTo>
                    <a:pt x="720" y="1686"/>
                  </a:lnTo>
                  <a:lnTo>
                    <a:pt x="732" y="1680"/>
                  </a:lnTo>
                  <a:lnTo>
                    <a:pt x="732" y="1656"/>
                  </a:lnTo>
                  <a:lnTo>
                    <a:pt x="726" y="1644"/>
                  </a:lnTo>
                  <a:lnTo>
                    <a:pt x="708" y="1626"/>
                  </a:lnTo>
                  <a:lnTo>
                    <a:pt x="696" y="1626"/>
                  </a:lnTo>
                  <a:lnTo>
                    <a:pt x="690" y="1632"/>
                  </a:lnTo>
                  <a:lnTo>
                    <a:pt x="690" y="1650"/>
                  </a:lnTo>
                  <a:lnTo>
                    <a:pt x="684" y="1656"/>
                  </a:lnTo>
                  <a:lnTo>
                    <a:pt x="666" y="1656"/>
                  </a:lnTo>
                  <a:lnTo>
                    <a:pt x="654" y="1650"/>
                  </a:lnTo>
                  <a:lnTo>
                    <a:pt x="648" y="1644"/>
                  </a:lnTo>
                  <a:lnTo>
                    <a:pt x="648" y="1638"/>
                  </a:lnTo>
                  <a:lnTo>
                    <a:pt x="612" y="1638"/>
                  </a:lnTo>
                  <a:lnTo>
                    <a:pt x="606" y="1632"/>
                  </a:lnTo>
                  <a:lnTo>
                    <a:pt x="606" y="1572"/>
                  </a:lnTo>
                  <a:lnTo>
                    <a:pt x="600" y="1566"/>
                  </a:lnTo>
                  <a:lnTo>
                    <a:pt x="594" y="1554"/>
                  </a:lnTo>
                  <a:lnTo>
                    <a:pt x="588" y="1536"/>
                  </a:lnTo>
                  <a:lnTo>
                    <a:pt x="588" y="1524"/>
                  </a:lnTo>
                  <a:lnTo>
                    <a:pt x="594" y="1518"/>
                  </a:lnTo>
                  <a:lnTo>
                    <a:pt x="600" y="1518"/>
                  </a:lnTo>
                  <a:lnTo>
                    <a:pt x="606" y="1524"/>
                  </a:lnTo>
                  <a:lnTo>
                    <a:pt x="618" y="1524"/>
                  </a:lnTo>
                  <a:lnTo>
                    <a:pt x="624" y="1530"/>
                  </a:lnTo>
                  <a:lnTo>
                    <a:pt x="636" y="1536"/>
                  </a:lnTo>
                  <a:lnTo>
                    <a:pt x="672" y="1548"/>
                  </a:lnTo>
                  <a:lnTo>
                    <a:pt x="690" y="1560"/>
                  </a:lnTo>
                  <a:lnTo>
                    <a:pt x="708" y="1560"/>
                  </a:lnTo>
                  <a:lnTo>
                    <a:pt x="726" y="1554"/>
                  </a:lnTo>
                  <a:lnTo>
                    <a:pt x="738" y="1542"/>
                  </a:lnTo>
                  <a:lnTo>
                    <a:pt x="750" y="1536"/>
                  </a:lnTo>
                  <a:lnTo>
                    <a:pt x="768" y="1530"/>
                  </a:lnTo>
                  <a:lnTo>
                    <a:pt x="774" y="1524"/>
                  </a:lnTo>
                  <a:lnTo>
                    <a:pt x="774" y="1512"/>
                  </a:lnTo>
                  <a:lnTo>
                    <a:pt x="762" y="1506"/>
                  </a:lnTo>
                  <a:lnTo>
                    <a:pt x="750" y="1494"/>
                  </a:lnTo>
                  <a:lnTo>
                    <a:pt x="738" y="1488"/>
                  </a:lnTo>
                  <a:lnTo>
                    <a:pt x="738" y="1464"/>
                  </a:lnTo>
                  <a:lnTo>
                    <a:pt x="744" y="1452"/>
                  </a:lnTo>
                  <a:lnTo>
                    <a:pt x="750" y="1446"/>
                  </a:lnTo>
                  <a:lnTo>
                    <a:pt x="750" y="1434"/>
                  </a:lnTo>
                  <a:lnTo>
                    <a:pt x="756" y="1422"/>
                  </a:lnTo>
                  <a:lnTo>
                    <a:pt x="744" y="1410"/>
                  </a:lnTo>
                  <a:lnTo>
                    <a:pt x="726" y="1410"/>
                  </a:lnTo>
                  <a:lnTo>
                    <a:pt x="720" y="1386"/>
                  </a:lnTo>
                  <a:lnTo>
                    <a:pt x="714" y="1380"/>
                  </a:lnTo>
                  <a:lnTo>
                    <a:pt x="714" y="1368"/>
                  </a:lnTo>
                  <a:lnTo>
                    <a:pt x="720" y="1362"/>
                  </a:lnTo>
                  <a:lnTo>
                    <a:pt x="726" y="1362"/>
                  </a:lnTo>
                  <a:lnTo>
                    <a:pt x="732" y="1374"/>
                  </a:lnTo>
                  <a:lnTo>
                    <a:pt x="738" y="1380"/>
                  </a:lnTo>
                  <a:lnTo>
                    <a:pt x="738" y="1386"/>
                  </a:lnTo>
                  <a:lnTo>
                    <a:pt x="744" y="1398"/>
                  </a:lnTo>
                  <a:lnTo>
                    <a:pt x="756" y="1398"/>
                  </a:lnTo>
                  <a:lnTo>
                    <a:pt x="750" y="1380"/>
                  </a:lnTo>
                  <a:lnTo>
                    <a:pt x="828" y="1386"/>
                  </a:lnTo>
                  <a:lnTo>
                    <a:pt x="834" y="1380"/>
                  </a:lnTo>
                  <a:lnTo>
                    <a:pt x="840" y="1380"/>
                  </a:lnTo>
                  <a:lnTo>
                    <a:pt x="846" y="1374"/>
                  </a:lnTo>
                  <a:lnTo>
                    <a:pt x="864" y="1368"/>
                  </a:lnTo>
                  <a:lnTo>
                    <a:pt x="894" y="1362"/>
                  </a:lnTo>
                  <a:lnTo>
                    <a:pt x="930" y="1350"/>
                  </a:lnTo>
                  <a:lnTo>
                    <a:pt x="972" y="1338"/>
                  </a:lnTo>
                  <a:lnTo>
                    <a:pt x="1002" y="1326"/>
                  </a:lnTo>
                  <a:lnTo>
                    <a:pt x="1014" y="1320"/>
                  </a:lnTo>
                  <a:lnTo>
                    <a:pt x="1014" y="1284"/>
                  </a:lnTo>
                  <a:lnTo>
                    <a:pt x="1032" y="1272"/>
                  </a:lnTo>
                  <a:lnTo>
                    <a:pt x="1044" y="1218"/>
                  </a:lnTo>
                  <a:lnTo>
                    <a:pt x="1038" y="1194"/>
                  </a:lnTo>
                  <a:lnTo>
                    <a:pt x="1038" y="1170"/>
                  </a:lnTo>
                  <a:lnTo>
                    <a:pt x="1032" y="1170"/>
                  </a:lnTo>
                  <a:lnTo>
                    <a:pt x="1026" y="1164"/>
                  </a:lnTo>
                  <a:lnTo>
                    <a:pt x="1002" y="1152"/>
                  </a:lnTo>
                  <a:lnTo>
                    <a:pt x="990" y="1152"/>
                  </a:lnTo>
                  <a:lnTo>
                    <a:pt x="984" y="1146"/>
                  </a:lnTo>
                  <a:lnTo>
                    <a:pt x="978" y="1146"/>
                  </a:lnTo>
                  <a:lnTo>
                    <a:pt x="972" y="1140"/>
                  </a:lnTo>
                  <a:lnTo>
                    <a:pt x="990" y="1122"/>
                  </a:lnTo>
                  <a:lnTo>
                    <a:pt x="990" y="1092"/>
                  </a:lnTo>
                  <a:lnTo>
                    <a:pt x="984" y="1080"/>
                  </a:lnTo>
                  <a:lnTo>
                    <a:pt x="978" y="1074"/>
                  </a:lnTo>
                  <a:lnTo>
                    <a:pt x="954" y="1062"/>
                  </a:lnTo>
                  <a:lnTo>
                    <a:pt x="918" y="1050"/>
                  </a:lnTo>
                  <a:lnTo>
                    <a:pt x="906" y="1044"/>
                  </a:lnTo>
                  <a:lnTo>
                    <a:pt x="888" y="1032"/>
                  </a:lnTo>
                  <a:lnTo>
                    <a:pt x="876" y="1020"/>
                  </a:lnTo>
                  <a:lnTo>
                    <a:pt x="876" y="1002"/>
                  </a:lnTo>
                  <a:lnTo>
                    <a:pt x="882" y="990"/>
                  </a:lnTo>
                  <a:lnTo>
                    <a:pt x="888" y="990"/>
                  </a:lnTo>
                  <a:lnTo>
                    <a:pt x="888" y="984"/>
                  </a:lnTo>
                  <a:lnTo>
                    <a:pt x="858" y="948"/>
                  </a:lnTo>
                  <a:lnTo>
                    <a:pt x="858" y="900"/>
                  </a:lnTo>
                  <a:lnTo>
                    <a:pt x="882" y="900"/>
                  </a:lnTo>
                  <a:lnTo>
                    <a:pt x="888" y="894"/>
                  </a:lnTo>
                  <a:lnTo>
                    <a:pt x="894" y="894"/>
                  </a:lnTo>
                  <a:lnTo>
                    <a:pt x="894" y="888"/>
                  </a:lnTo>
                  <a:lnTo>
                    <a:pt x="888" y="876"/>
                  </a:lnTo>
                  <a:lnTo>
                    <a:pt x="876" y="870"/>
                  </a:lnTo>
                  <a:lnTo>
                    <a:pt x="870" y="858"/>
                  </a:lnTo>
                  <a:lnTo>
                    <a:pt x="864" y="852"/>
                  </a:lnTo>
                  <a:lnTo>
                    <a:pt x="876" y="834"/>
                  </a:lnTo>
                  <a:lnTo>
                    <a:pt x="864" y="822"/>
                  </a:lnTo>
                  <a:lnTo>
                    <a:pt x="858" y="810"/>
                  </a:lnTo>
                  <a:lnTo>
                    <a:pt x="852" y="804"/>
                  </a:lnTo>
                  <a:lnTo>
                    <a:pt x="864" y="792"/>
                  </a:lnTo>
                  <a:lnTo>
                    <a:pt x="882" y="792"/>
                  </a:lnTo>
                  <a:lnTo>
                    <a:pt x="858" y="774"/>
                  </a:lnTo>
                  <a:lnTo>
                    <a:pt x="858" y="738"/>
                  </a:lnTo>
                  <a:lnTo>
                    <a:pt x="882" y="726"/>
                  </a:lnTo>
                  <a:lnTo>
                    <a:pt x="876" y="726"/>
                  </a:lnTo>
                  <a:lnTo>
                    <a:pt x="852" y="702"/>
                  </a:lnTo>
                  <a:lnTo>
                    <a:pt x="852" y="696"/>
                  </a:lnTo>
                  <a:lnTo>
                    <a:pt x="870" y="678"/>
                  </a:lnTo>
                  <a:lnTo>
                    <a:pt x="870" y="666"/>
                  </a:lnTo>
                  <a:lnTo>
                    <a:pt x="876" y="654"/>
                  </a:lnTo>
                  <a:lnTo>
                    <a:pt x="876" y="642"/>
                  </a:lnTo>
                  <a:lnTo>
                    <a:pt x="882" y="636"/>
                  </a:lnTo>
                  <a:lnTo>
                    <a:pt x="900" y="636"/>
                  </a:lnTo>
                  <a:lnTo>
                    <a:pt x="906" y="630"/>
                  </a:lnTo>
                  <a:lnTo>
                    <a:pt x="912" y="618"/>
                  </a:lnTo>
                  <a:lnTo>
                    <a:pt x="918" y="612"/>
                  </a:lnTo>
                  <a:lnTo>
                    <a:pt x="918" y="588"/>
                  </a:lnTo>
                  <a:lnTo>
                    <a:pt x="930" y="588"/>
                  </a:lnTo>
                  <a:lnTo>
                    <a:pt x="948" y="570"/>
                  </a:lnTo>
                  <a:lnTo>
                    <a:pt x="948" y="558"/>
                  </a:lnTo>
                  <a:lnTo>
                    <a:pt x="954" y="546"/>
                  </a:lnTo>
                  <a:lnTo>
                    <a:pt x="954" y="534"/>
                  </a:lnTo>
                  <a:close/>
                  <a:moveTo>
                    <a:pt x="930" y="1020"/>
                  </a:moveTo>
                  <a:lnTo>
                    <a:pt x="942" y="1020"/>
                  </a:lnTo>
                  <a:lnTo>
                    <a:pt x="930" y="1014"/>
                  </a:lnTo>
                  <a:lnTo>
                    <a:pt x="930" y="102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75" name="Angola" descr="© INSCALE GmbH, 05.05.2010&#10;http://www.presentationload.com/">
              <a:extLst>
                <a:ext uri="{FF2B5EF4-FFF2-40B4-BE49-F238E27FC236}">
                  <a16:creationId xmlns:a16="http://schemas.microsoft.com/office/drawing/2014/main" id="{6159BB6B-EA40-BD57-8AAC-DFE06F75A1FC}"/>
                </a:ext>
              </a:extLst>
            </p:cNvPr>
            <p:cNvSpPr>
              <a:spLocks noEditPoints="1"/>
            </p:cNvSpPr>
            <p:nvPr/>
          </p:nvSpPr>
          <p:spPr bwMode="gray">
            <a:xfrm>
              <a:off x="4548173" y="3348928"/>
              <a:ext cx="336498" cy="419514"/>
            </a:xfrm>
            <a:custGeom>
              <a:avLst/>
              <a:gdLst>
                <a:gd name="T0" fmla="*/ 2147483647 w 888"/>
                <a:gd name="T1" fmla="*/ 2147483647 h 1104"/>
                <a:gd name="T2" fmla="*/ 2147483647 w 888"/>
                <a:gd name="T3" fmla="*/ 2147483647 h 1104"/>
                <a:gd name="T4" fmla="*/ 2147483647 w 888"/>
                <a:gd name="T5" fmla="*/ 2147483647 h 1104"/>
                <a:gd name="T6" fmla="*/ 2147483647 w 888"/>
                <a:gd name="T7" fmla="*/ 0 h 1104"/>
                <a:gd name="T8" fmla="*/ 2147483647 w 888"/>
                <a:gd name="T9" fmla="*/ 2147483647 h 1104"/>
                <a:gd name="T10" fmla="*/ 2147483647 w 888"/>
                <a:gd name="T11" fmla="*/ 2147483647 h 1104"/>
                <a:gd name="T12" fmla="*/ 2147483647 w 888"/>
                <a:gd name="T13" fmla="*/ 2147483647 h 1104"/>
                <a:gd name="T14" fmla="*/ 2147483647 w 888"/>
                <a:gd name="T15" fmla="*/ 2147483647 h 1104"/>
                <a:gd name="T16" fmla="*/ 2147483647 w 888"/>
                <a:gd name="T17" fmla="*/ 2147483647 h 1104"/>
                <a:gd name="T18" fmla="*/ 2147483647 w 888"/>
                <a:gd name="T19" fmla="*/ 2147483647 h 1104"/>
                <a:gd name="T20" fmla="*/ 2147483647 w 888"/>
                <a:gd name="T21" fmla="*/ 2147483647 h 1104"/>
                <a:gd name="T22" fmla="*/ 2147483647 w 888"/>
                <a:gd name="T23" fmla="*/ 2147483647 h 1104"/>
                <a:gd name="T24" fmla="*/ 2147483647 w 888"/>
                <a:gd name="T25" fmla="*/ 2147483647 h 1104"/>
                <a:gd name="T26" fmla="*/ 2147483647 w 888"/>
                <a:gd name="T27" fmla="*/ 2147483647 h 1104"/>
                <a:gd name="T28" fmla="*/ 2147483647 w 888"/>
                <a:gd name="T29" fmla="*/ 2147483647 h 1104"/>
                <a:gd name="T30" fmla="*/ 2147483647 w 888"/>
                <a:gd name="T31" fmla="*/ 2147483647 h 1104"/>
                <a:gd name="T32" fmla="*/ 2147483647 w 888"/>
                <a:gd name="T33" fmla="*/ 2147483647 h 1104"/>
                <a:gd name="T34" fmla="*/ 2147483647 w 888"/>
                <a:gd name="T35" fmla="*/ 2147483647 h 1104"/>
                <a:gd name="T36" fmla="*/ 2147483647 w 888"/>
                <a:gd name="T37" fmla="*/ 2147483647 h 1104"/>
                <a:gd name="T38" fmla="*/ 2147483647 w 888"/>
                <a:gd name="T39" fmla="*/ 2147483647 h 1104"/>
                <a:gd name="T40" fmla="*/ 2147483647 w 888"/>
                <a:gd name="T41" fmla="*/ 2147483647 h 1104"/>
                <a:gd name="T42" fmla="*/ 2147483647 w 888"/>
                <a:gd name="T43" fmla="*/ 2147483647 h 1104"/>
                <a:gd name="T44" fmla="*/ 2147483647 w 888"/>
                <a:gd name="T45" fmla="*/ 2147483647 h 1104"/>
                <a:gd name="T46" fmla="*/ 2147483647 w 888"/>
                <a:gd name="T47" fmla="*/ 2147483647 h 1104"/>
                <a:gd name="T48" fmla="*/ 2147483647 w 888"/>
                <a:gd name="T49" fmla="*/ 2147483647 h 1104"/>
                <a:gd name="T50" fmla="*/ 2147483647 w 888"/>
                <a:gd name="T51" fmla="*/ 2147483647 h 1104"/>
                <a:gd name="T52" fmla="*/ 2147483647 w 888"/>
                <a:gd name="T53" fmla="*/ 2147483647 h 1104"/>
                <a:gd name="T54" fmla="*/ 2147483647 w 888"/>
                <a:gd name="T55" fmla="*/ 2147483647 h 1104"/>
                <a:gd name="T56" fmla="*/ 2147483647 w 888"/>
                <a:gd name="T57" fmla="*/ 2147483647 h 1104"/>
                <a:gd name="T58" fmla="*/ 2147483647 w 888"/>
                <a:gd name="T59" fmla="*/ 2147483647 h 1104"/>
                <a:gd name="T60" fmla="*/ 2147483647 w 888"/>
                <a:gd name="T61" fmla="*/ 2147483647 h 1104"/>
                <a:gd name="T62" fmla="*/ 2147483647 w 888"/>
                <a:gd name="T63" fmla="*/ 2147483647 h 1104"/>
                <a:gd name="T64" fmla="*/ 2147483647 w 888"/>
                <a:gd name="T65" fmla="*/ 2147483647 h 1104"/>
                <a:gd name="T66" fmla="*/ 2147483647 w 888"/>
                <a:gd name="T67" fmla="*/ 2147483647 h 1104"/>
                <a:gd name="T68" fmla="*/ 2147483647 w 888"/>
                <a:gd name="T69" fmla="*/ 2147483647 h 1104"/>
                <a:gd name="T70" fmla="*/ 2147483647 w 888"/>
                <a:gd name="T71" fmla="*/ 2147483647 h 1104"/>
                <a:gd name="T72" fmla="*/ 2147483647 w 888"/>
                <a:gd name="T73" fmla="*/ 2147483647 h 1104"/>
                <a:gd name="T74" fmla="*/ 0 w 888"/>
                <a:gd name="T75" fmla="*/ 2147483647 h 1104"/>
                <a:gd name="T76" fmla="*/ 2147483647 w 888"/>
                <a:gd name="T77" fmla="*/ 2147483647 h 1104"/>
                <a:gd name="T78" fmla="*/ 2147483647 w 888"/>
                <a:gd name="T79" fmla="*/ 2147483647 h 1104"/>
                <a:gd name="T80" fmla="*/ 2147483647 w 888"/>
                <a:gd name="T81" fmla="*/ 2147483647 h 1104"/>
                <a:gd name="T82" fmla="*/ 2147483647 w 888"/>
                <a:gd name="T83" fmla="*/ 2147483647 h 1104"/>
                <a:gd name="T84" fmla="*/ 2147483647 w 888"/>
                <a:gd name="T85" fmla="*/ 2147483647 h 1104"/>
                <a:gd name="T86" fmla="*/ 2147483647 w 888"/>
                <a:gd name="T87" fmla="*/ 2147483647 h 1104"/>
                <a:gd name="T88" fmla="*/ 2147483647 w 888"/>
                <a:gd name="T89" fmla="*/ 2147483647 h 1104"/>
                <a:gd name="T90" fmla="*/ 2147483647 w 888"/>
                <a:gd name="T91" fmla="*/ 2147483647 h 1104"/>
                <a:gd name="T92" fmla="*/ 2147483647 w 888"/>
                <a:gd name="T93" fmla="*/ 2147483647 h 1104"/>
                <a:gd name="T94" fmla="*/ 2147483647 w 888"/>
                <a:gd name="T95" fmla="*/ 2147483647 h 110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888"/>
                <a:gd name="T145" fmla="*/ 0 h 1104"/>
                <a:gd name="T146" fmla="*/ 888 w 888"/>
                <a:gd name="T147" fmla="*/ 1104 h 110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888" h="1104">
                  <a:moveTo>
                    <a:pt x="42" y="114"/>
                  </a:moveTo>
                  <a:lnTo>
                    <a:pt x="42" y="120"/>
                  </a:lnTo>
                  <a:lnTo>
                    <a:pt x="48" y="120"/>
                  </a:lnTo>
                  <a:lnTo>
                    <a:pt x="54" y="114"/>
                  </a:lnTo>
                  <a:lnTo>
                    <a:pt x="66" y="108"/>
                  </a:lnTo>
                  <a:lnTo>
                    <a:pt x="72" y="102"/>
                  </a:lnTo>
                  <a:lnTo>
                    <a:pt x="72" y="96"/>
                  </a:lnTo>
                  <a:lnTo>
                    <a:pt x="66" y="84"/>
                  </a:lnTo>
                  <a:lnTo>
                    <a:pt x="66" y="78"/>
                  </a:lnTo>
                  <a:lnTo>
                    <a:pt x="60" y="66"/>
                  </a:lnTo>
                  <a:lnTo>
                    <a:pt x="96" y="36"/>
                  </a:lnTo>
                  <a:lnTo>
                    <a:pt x="102" y="24"/>
                  </a:lnTo>
                  <a:lnTo>
                    <a:pt x="102" y="18"/>
                  </a:lnTo>
                  <a:lnTo>
                    <a:pt x="96" y="12"/>
                  </a:lnTo>
                  <a:lnTo>
                    <a:pt x="96" y="6"/>
                  </a:lnTo>
                  <a:lnTo>
                    <a:pt x="90" y="0"/>
                  </a:lnTo>
                  <a:lnTo>
                    <a:pt x="84" y="6"/>
                  </a:lnTo>
                  <a:lnTo>
                    <a:pt x="72" y="12"/>
                  </a:lnTo>
                  <a:lnTo>
                    <a:pt x="66" y="18"/>
                  </a:lnTo>
                  <a:lnTo>
                    <a:pt x="54" y="24"/>
                  </a:lnTo>
                  <a:lnTo>
                    <a:pt x="54" y="42"/>
                  </a:lnTo>
                  <a:lnTo>
                    <a:pt x="36" y="42"/>
                  </a:lnTo>
                  <a:lnTo>
                    <a:pt x="36" y="60"/>
                  </a:lnTo>
                  <a:lnTo>
                    <a:pt x="42" y="114"/>
                  </a:lnTo>
                  <a:close/>
                  <a:moveTo>
                    <a:pt x="876" y="546"/>
                  </a:moveTo>
                  <a:lnTo>
                    <a:pt x="852" y="546"/>
                  </a:lnTo>
                  <a:lnTo>
                    <a:pt x="840" y="534"/>
                  </a:lnTo>
                  <a:lnTo>
                    <a:pt x="828" y="534"/>
                  </a:lnTo>
                  <a:lnTo>
                    <a:pt x="828" y="546"/>
                  </a:lnTo>
                  <a:lnTo>
                    <a:pt x="804" y="552"/>
                  </a:lnTo>
                  <a:lnTo>
                    <a:pt x="774" y="546"/>
                  </a:lnTo>
                  <a:lnTo>
                    <a:pt x="768" y="564"/>
                  </a:lnTo>
                  <a:lnTo>
                    <a:pt x="762" y="558"/>
                  </a:lnTo>
                  <a:lnTo>
                    <a:pt x="756" y="558"/>
                  </a:lnTo>
                  <a:lnTo>
                    <a:pt x="750" y="552"/>
                  </a:lnTo>
                  <a:lnTo>
                    <a:pt x="750" y="528"/>
                  </a:lnTo>
                  <a:lnTo>
                    <a:pt x="756" y="522"/>
                  </a:lnTo>
                  <a:lnTo>
                    <a:pt x="756" y="510"/>
                  </a:lnTo>
                  <a:lnTo>
                    <a:pt x="762" y="498"/>
                  </a:lnTo>
                  <a:lnTo>
                    <a:pt x="762" y="480"/>
                  </a:lnTo>
                  <a:lnTo>
                    <a:pt x="756" y="474"/>
                  </a:lnTo>
                  <a:lnTo>
                    <a:pt x="744" y="450"/>
                  </a:lnTo>
                  <a:lnTo>
                    <a:pt x="732" y="432"/>
                  </a:lnTo>
                  <a:lnTo>
                    <a:pt x="726" y="414"/>
                  </a:lnTo>
                  <a:lnTo>
                    <a:pt x="726" y="402"/>
                  </a:lnTo>
                  <a:lnTo>
                    <a:pt x="732" y="396"/>
                  </a:lnTo>
                  <a:lnTo>
                    <a:pt x="732" y="384"/>
                  </a:lnTo>
                  <a:lnTo>
                    <a:pt x="726" y="360"/>
                  </a:lnTo>
                  <a:lnTo>
                    <a:pt x="732" y="354"/>
                  </a:lnTo>
                  <a:lnTo>
                    <a:pt x="738" y="342"/>
                  </a:lnTo>
                  <a:lnTo>
                    <a:pt x="738" y="330"/>
                  </a:lnTo>
                  <a:lnTo>
                    <a:pt x="732" y="318"/>
                  </a:lnTo>
                  <a:lnTo>
                    <a:pt x="720" y="306"/>
                  </a:lnTo>
                  <a:lnTo>
                    <a:pt x="714" y="288"/>
                  </a:lnTo>
                  <a:lnTo>
                    <a:pt x="726" y="270"/>
                  </a:lnTo>
                  <a:lnTo>
                    <a:pt x="726" y="246"/>
                  </a:lnTo>
                  <a:lnTo>
                    <a:pt x="636" y="246"/>
                  </a:lnTo>
                  <a:lnTo>
                    <a:pt x="636" y="222"/>
                  </a:lnTo>
                  <a:lnTo>
                    <a:pt x="624" y="216"/>
                  </a:lnTo>
                  <a:lnTo>
                    <a:pt x="612" y="216"/>
                  </a:lnTo>
                  <a:lnTo>
                    <a:pt x="612" y="222"/>
                  </a:lnTo>
                  <a:lnTo>
                    <a:pt x="564" y="222"/>
                  </a:lnTo>
                  <a:lnTo>
                    <a:pt x="558" y="228"/>
                  </a:lnTo>
                  <a:lnTo>
                    <a:pt x="558" y="234"/>
                  </a:lnTo>
                  <a:lnTo>
                    <a:pt x="564" y="240"/>
                  </a:lnTo>
                  <a:lnTo>
                    <a:pt x="570" y="252"/>
                  </a:lnTo>
                  <a:lnTo>
                    <a:pt x="570" y="264"/>
                  </a:lnTo>
                  <a:lnTo>
                    <a:pt x="558" y="264"/>
                  </a:lnTo>
                  <a:lnTo>
                    <a:pt x="558" y="270"/>
                  </a:lnTo>
                  <a:lnTo>
                    <a:pt x="552" y="276"/>
                  </a:lnTo>
                  <a:lnTo>
                    <a:pt x="552" y="294"/>
                  </a:lnTo>
                  <a:lnTo>
                    <a:pt x="510" y="300"/>
                  </a:lnTo>
                  <a:lnTo>
                    <a:pt x="504" y="294"/>
                  </a:lnTo>
                  <a:lnTo>
                    <a:pt x="492" y="300"/>
                  </a:lnTo>
                  <a:lnTo>
                    <a:pt x="468" y="300"/>
                  </a:lnTo>
                  <a:lnTo>
                    <a:pt x="462" y="312"/>
                  </a:lnTo>
                  <a:lnTo>
                    <a:pt x="450" y="306"/>
                  </a:lnTo>
                  <a:lnTo>
                    <a:pt x="420" y="306"/>
                  </a:lnTo>
                  <a:lnTo>
                    <a:pt x="408" y="282"/>
                  </a:lnTo>
                  <a:lnTo>
                    <a:pt x="402" y="276"/>
                  </a:lnTo>
                  <a:lnTo>
                    <a:pt x="402" y="264"/>
                  </a:lnTo>
                  <a:lnTo>
                    <a:pt x="390" y="252"/>
                  </a:lnTo>
                  <a:lnTo>
                    <a:pt x="384" y="252"/>
                  </a:lnTo>
                  <a:lnTo>
                    <a:pt x="378" y="246"/>
                  </a:lnTo>
                  <a:lnTo>
                    <a:pt x="378" y="240"/>
                  </a:lnTo>
                  <a:lnTo>
                    <a:pt x="384" y="234"/>
                  </a:lnTo>
                  <a:lnTo>
                    <a:pt x="384" y="210"/>
                  </a:lnTo>
                  <a:lnTo>
                    <a:pt x="366" y="192"/>
                  </a:lnTo>
                  <a:lnTo>
                    <a:pt x="366" y="150"/>
                  </a:lnTo>
                  <a:lnTo>
                    <a:pt x="354" y="138"/>
                  </a:lnTo>
                  <a:lnTo>
                    <a:pt x="348" y="126"/>
                  </a:lnTo>
                  <a:lnTo>
                    <a:pt x="342" y="120"/>
                  </a:lnTo>
                  <a:lnTo>
                    <a:pt x="324" y="120"/>
                  </a:lnTo>
                  <a:lnTo>
                    <a:pt x="318" y="126"/>
                  </a:lnTo>
                  <a:lnTo>
                    <a:pt x="294" y="126"/>
                  </a:lnTo>
                  <a:lnTo>
                    <a:pt x="276" y="132"/>
                  </a:lnTo>
                  <a:lnTo>
                    <a:pt x="246" y="132"/>
                  </a:lnTo>
                  <a:lnTo>
                    <a:pt x="234" y="126"/>
                  </a:lnTo>
                  <a:lnTo>
                    <a:pt x="222" y="126"/>
                  </a:lnTo>
                  <a:lnTo>
                    <a:pt x="210" y="132"/>
                  </a:lnTo>
                  <a:lnTo>
                    <a:pt x="180" y="132"/>
                  </a:lnTo>
                  <a:lnTo>
                    <a:pt x="168" y="126"/>
                  </a:lnTo>
                  <a:lnTo>
                    <a:pt x="144" y="132"/>
                  </a:lnTo>
                  <a:lnTo>
                    <a:pt x="132" y="126"/>
                  </a:lnTo>
                  <a:lnTo>
                    <a:pt x="126" y="132"/>
                  </a:lnTo>
                  <a:lnTo>
                    <a:pt x="102" y="126"/>
                  </a:lnTo>
                  <a:lnTo>
                    <a:pt x="54" y="150"/>
                  </a:lnTo>
                  <a:lnTo>
                    <a:pt x="48" y="156"/>
                  </a:lnTo>
                  <a:lnTo>
                    <a:pt x="54" y="168"/>
                  </a:lnTo>
                  <a:lnTo>
                    <a:pt x="60" y="174"/>
                  </a:lnTo>
                  <a:lnTo>
                    <a:pt x="66" y="186"/>
                  </a:lnTo>
                  <a:lnTo>
                    <a:pt x="90" y="210"/>
                  </a:lnTo>
                  <a:lnTo>
                    <a:pt x="84" y="234"/>
                  </a:lnTo>
                  <a:lnTo>
                    <a:pt x="90" y="246"/>
                  </a:lnTo>
                  <a:lnTo>
                    <a:pt x="108" y="270"/>
                  </a:lnTo>
                  <a:lnTo>
                    <a:pt x="120" y="300"/>
                  </a:lnTo>
                  <a:lnTo>
                    <a:pt x="126" y="330"/>
                  </a:lnTo>
                  <a:lnTo>
                    <a:pt x="120" y="354"/>
                  </a:lnTo>
                  <a:lnTo>
                    <a:pt x="108" y="378"/>
                  </a:lnTo>
                  <a:lnTo>
                    <a:pt x="102" y="384"/>
                  </a:lnTo>
                  <a:lnTo>
                    <a:pt x="102" y="408"/>
                  </a:lnTo>
                  <a:lnTo>
                    <a:pt x="114" y="408"/>
                  </a:lnTo>
                  <a:lnTo>
                    <a:pt x="114" y="438"/>
                  </a:lnTo>
                  <a:lnTo>
                    <a:pt x="126" y="474"/>
                  </a:lnTo>
                  <a:lnTo>
                    <a:pt x="150" y="510"/>
                  </a:lnTo>
                  <a:lnTo>
                    <a:pt x="162" y="552"/>
                  </a:lnTo>
                  <a:lnTo>
                    <a:pt x="162" y="582"/>
                  </a:lnTo>
                  <a:lnTo>
                    <a:pt x="156" y="594"/>
                  </a:lnTo>
                  <a:lnTo>
                    <a:pt x="150" y="612"/>
                  </a:lnTo>
                  <a:lnTo>
                    <a:pt x="144" y="618"/>
                  </a:lnTo>
                  <a:lnTo>
                    <a:pt x="138" y="630"/>
                  </a:lnTo>
                  <a:lnTo>
                    <a:pt x="144" y="642"/>
                  </a:lnTo>
                  <a:lnTo>
                    <a:pt x="144" y="660"/>
                  </a:lnTo>
                  <a:lnTo>
                    <a:pt x="138" y="666"/>
                  </a:lnTo>
                  <a:lnTo>
                    <a:pt x="126" y="672"/>
                  </a:lnTo>
                  <a:lnTo>
                    <a:pt x="108" y="672"/>
                  </a:lnTo>
                  <a:lnTo>
                    <a:pt x="96" y="690"/>
                  </a:lnTo>
                  <a:lnTo>
                    <a:pt x="102" y="714"/>
                  </a:lnTo>
                  <a:lnTo>
                    <a:pt x="78" y="714"/>
                  </a:lnTo>
                  <a:lnTo>
                    <a:pt x="66" y="720"/>
                  </a:lnTo>
                  <a:lnTo>
                    <a:pt x="66" y="750"/>
                  </a:lnTo>
                  <a:lnTo>
                    <a:pt x="60" y="762"/>
                  </a:lnTo>
                  <a:lnTo>
                    <a:pt x="60" y="774"/>
                  </a:lnTo>
                  <a:lnTo>
                    <a:pt x="48" y="786"/>
                  </a:lnTo>
                  <a:lnTo>
                    <a:pt x="48" y="858"/>
                  </a:lnTo>
                  <a:lnTo>
                    <a:pt x="36" y="864"/>
                  </a:lnTo>
                  <a:lnTo>
                    <a:pt x="30" y="870"/>
                  </a:lnTo>
                  <a:lnTo>
                    <a:pt x="30" y="912"/>
                  </a:lnTo>
                  <a:lnTo>
                    <a:pt x="6" y="930"/>
                  </a:lnTo>
                  <a:lnTo>
                    <a:pt x="6" y="966"/>
                  </a:lnTo>
                  <a:lnTo>
                    <a:pt x="18" y="984"/>
                  </a:lnTo>
                  <a:lnTo>
                    <a:pt x="0" y="1002"/>
                  </a:lnTo>
                  <a:lnTo>
                    <a:pt x="0" y="1044"/>
                  </a:lnTo>
                  <a:lnTo>
                    <a:pt x="18" y="1044"/>
                  </a:lnTo>
                  <a:lnTo>
                    <a:pt x="36" y="1038"/>
                  </a:lnTo>
                  <a:lnTo>
                    <a:pt x="42" y="1044"/>
                  </a:lnTo>
                  <a:lnTo>
                    <a:pt x="72" y="1044"/>
                  </a:lnTo>
                  <a:lnTo>
                    <a:pt x="90" y="1026"/>
                  </a:lnTo>
                  <a:lnTo>
                    <a:pt x="90" y="1020"/>
                  </a:lnTo>
                  <a:lnTo>
                    <a:pt x="120" y="1020"/>
                  </a:lnTo>
                  <a:lnTo>
                    <a:pt x="126" y="1026"/>
                  </a:lnTo>
                  <a:lnTo>
                    <a:pt x="132" y="1038"/>
                  </a:lnTo>
                  <a:lnTo>
                    <a:pt x="156" y="1050"/>
                  </a:lnTo>
                  <a:lnTo>
                    <a:pt x="168" y="1050"/>
                  </a:lnTo>
                  <a:lnTo>
                    <a:pt x="174" y="1056"/>
                  </a:lnTo>
                  <a:lnTo>
                    <a:pt x="480" y="1056"/>
                  </a:lnTo>
                  <a:lnTo>
                    <a:pt x="480" y="1062"/>
                  </a:lnTo>
                  <a:lnTo>
                    <a:pt x="504" y="1086"/>
                  </a:lnTo>
                  <a:lnTo>
                    <a:pt x="540" y="1086"/>
                  </a:lnTo>
                  <a:lnTo>
                    <a:pt x="546" y="1098"/>
                  </a:lnTo>
                  <a:lnTo>
                    <a:pt x="618" y="1092"/>
                  </a:lnTo>
                  <a:lnTo>
                    <a:pt x="624" y="1104"/>
                  </a:lnTo>
                  <a:lnTo>
                    <a:pt x="696" y="1104"/>
                  </a:lnTo>
                  <a:lnTo>
                    <a:pt x="732" y="1098"/>
                  </a:lnTo>
                  <a:lnTo>
                    <a:pt x="780" y="1092"/>
                  </a:lnTo>
                  <a:lnTo>
                    <a:pt x="816" y="1080"/>
                  </a:lnTo>
                  <a:lnTo>
                    <a:pt x="828" y="1074"/>
                  </a:lnTo>
                  <a:lnTo>
                    <a:pt x="738" y="984"/>
                  </a:lnTo>
                  <a:lnTo>
                    <a:pt x="738" y="966"/>
                  </a:lnTo>
                  <a:lnTo>
                    <a:pt x="732" y="954"/>
                  </a:lnTo>
                  <a:lnTo>
                    <a:pt x="732" y="702"/>
                  </a:lnTo>
                  <a:lnTo>
                    <a:pt x="858" y="708"/>
                  </a:lnTo>
                  <a:lnTo>
                    <a:pt x="864" y="708"/>
                  </a:lnTo>
                  <a:lnTo>
                    <a:pt x="876" y="696"/>
                  </a:lnTo>
                  <a:lnTo>
                    <a:pt x="876" y="672"/>
                  </a:lnTo>
                  <a:lnTo>
                    <a:pt x="870" y="666"/>
                  </a:lnTo>
                  <a:lnTo>
                    <a:pt x="870" y="660"/>
                  </a:lnTo>
                  <a:lnTo>
                    <a:pt x="888" y="654"/>
                  </a:lnTo>
                  <a:lnTo>
                    <a:pt x="876" y="642"/>
                  </a:lnTo>
                  <a:lnTo>
                    <a:pt x="876" y="588"/>
                  </a:lnTo>
                  <a:lnTo>
                    <a:pt x="882" y="588"/>
                  </a:lnTo>
                  <a:lnTo>
                    <a:pt x="888" y="582"/>
                  </a:lnTo>
                  <a:lnTo>
                    <a:pt x="888" y="564"/>
                  </a:lnTo>
                  <a:lnTo>
                    <a:pt x="876" y="552"/>
                  </a:lnTo>
                  <a:lnTo>
                    <a:pt x="876" y="546"/>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76" name="Andorra" descr="© INSCALE GmbH, 05.05.2010&#10;http://www.presentationload.com/">
              <a:extLst>
                <a:ext uri="{FF2B5EF4-FFF2-40B4-BE49-F238E27FC236}">
                  <a16:creationId xmlns:a16="http://schemas.microsoft.com/office/drawing/2014/main" id="{4974993D-BF2A-4851-E8A3-54D91A96C106}"/>
                </a:ext>
              </a:extLst>
            </p:cNvPr>
            <p:cNvSpPr>
              <a:spLocks/>
            </p:cNvSpPr>
            <p:nvPr/>
          </p:nvSpPr>
          <p:spPr bwMode="gray">
            <a:xfrm>
              <a:off x="4293206" y="1916951"/>
              <a:ext cx="11859" cy="5929"/>
            </a:xfrm>
            <a:custGeom>
              <a:avLst/>
              <a:gdLst>
                <a:gd name="T0" fmla="*/ 2147483647 w 30"/>
                <a:gd name="T1" fmla="*/ 2147483647 h 18"/>
                <a:gd name="T2" fmla="*/ 2147483647 w 30"/>
                <a:gd name="T3" fmla="*/ 2147483647 h 18"/>
                <a:gd name="T4" fmla="*/ 2147483647 w 30"/>
                <a:gd name="T5" fmla="*/ 2147483647 h 18"/>
                <a:gd name="T6" fmla="*/ 2147483647 w 30"/>
                <a:gd name="T7" fmla="*/ 0 h 18"/>
                <a:gd name="T8" fmla="*/ 0 w 30"/>
                <a:gd name="T9" fmla="*/ 0 h 18"/>
                <a:gd name="T10" fmla="*/ 2147483647 w 30"/>
                <a:gd name="T11" fmla="*/ 2147483647 h 18"/>
                <a:gd name="T12" fmla="*/ 0 60000 65536"/>
                <a:gd name="T13" fmla="*/ 0 60000 65536"/>
                <a:gd name="T14" fmla="*/ 0 60000 65536"/>
                <a:gd name="T15" fmla="*/ 0 60000 65536"/>
                <a:gd name="T16" fmla="*/ 0 60000 65536"/>
                <a:gd name="T17" fmla="*/ 0 60000 65536"/>
                <a:gd name="T18" fmla="*/ 0 w 30"/>
                <a:gd name="T19" fmla="*/ 0 h 18"/>
                <a:gd name="T20" fmla="*/ 30 w 30"/>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30" h="18">
                  <a:moveTo>
                    <a:pt x="6" y="18"/>
                  </a:moveTo>
                  <a:lnTo>
                    <a:pt x="18" y="12"/>
                  </a:lnTo>
                  <a:lnTo>
                    <a:pt x="30" y="12"/>
                  </a:lnTo>
                  <a:lnTo>
                    <a:pt x="30" y="0"/>
                  </a:lnTo>
                  <a:lnTo>
                    <a:pt x="0" y="0"/>
                  </a:lnTo>
                  <a:lnTo>
                    <a:pt x="6" y="1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77" name="Algeria" descr="© INSCALE GmbH, 05.05.2010&#10;http://www.presentationload.com/">
              <a:extLst>
                <a:ext uri="{FF2B5EF4-FFF2-40B4-BE49-F238E27FC236}">
                  <a16:creationId xmlns:a16="http://schemas.microsoft.com/office/drawing/2014/main" id="{69566EA5-C3CE-1EA1-5648-E17F4D7F7E0E}"/>
                </a:ext>
              </a:extLst>
            </p:cNvPr>
            <p:cNvSpPr>
              <a:spLocks/>
            </p:cNvSpPr>
            <p:nvPr/>
          </p:nvSpPr>
          <p:spPr bwMode="gray">
            <a:xfrm>
              <a:off x="3996732" y="2082976"/>
              <a:ext cx="560338" cy="554408"/>
            </a:xfrm>
            <a:custGeom>
              <a:avLst/>
              <a:gdLst>
                <a:gd name="T0" fmla="*/ 2147483647 w 1476"/>
                <a:gd name="T1" fmla="*/ 2147483647 h 1464"/>
                <a:gd name="T2" fmla="*/ 2147483647 w 1476"/>
                <a:gd name="T3" fmla="*/ 2147483647 h 1464"/>
                <a:gd name="T4" fmla="*/ 2147483647 w 1476"/>
                <a:gd name="T5" fmla="*/ 2147483647 h 1464"/>
                <a:gd name="T6" fmla="*/ 2147483647 w 1476"/>
                <a:gd name="T7" fmla="*/ 2147483647 h 1464"/>
                <a:gd name="T8" fmla="*/ 2147483647 w 1476"/>
                <a:gd name="T9" fmla="*/ 2147483647 h 1464"/>
                <a:gd name="T10" fmla="*/ 2147483647 w 1476"/>
                <a:gd name="T11" fmla="*/ 2147483647 h 1464"/>
                <a:gd name="T12" fmla="*/ 2147483647 w 1476"/>
                <a:gd name="T13" fmla="*/ 2147483647 h 1464"/>
                <a:gd name="T14" fmla="*/ 2147483647 w 1476"/>
                <a:gd name="T15" fmla="*/ 2147483647 h 1464"/>
                <a:gd name="T16" fmla="*/ 2147483647 w 1476"/>
                <a:gd name="T17" fmla="*/ 2147483647 h 1464"/>
                <a:gd name="T18" fmla="*/ 2147483647 w 1476"/>
                <a:gd name="T19" fmla="*/ 2147483647 h 1464"/>
                <a:gd name="T20" fmla="*/ 2147483647 w 1476"/>
                <a:gd name="T21" fmla="*/ 2147483647 h 1464"/>
                <a:gd name="T22" fmla="*/ 2147483647 w 1476"/>
                <a:gd name="T23" fmla="*/ 2147483647 h 1464"/>
                <a:gd name="T24" fmla="*/ 2147483647 w 1476"/>
                <a:gd name="T25" fmla="*/ 2147483647 h 1464"/>
                <a:gd name="T26" fmla="*/ 2147483647 w 1476"/>
                <a:gd name="T27" fmla="*/ 2147483647 h 1464"/>
                <a:gd name="T28" fmla="*/ 2147483647 w 1476"/>
                <a:gd name="T29" fmla="*/ 2147483647 h 1464"/>
                <a:gd name="T30" fmla="*/ 2147483647 w 1476"/>
                <a:gd name="T31" fmla="*/ 2147483647 h 1464"/>
                <a:gd name="T32" fmla="*/ 2147483647 w 1476"/>
                <a:gd name="T33" fmla="*/ 2147483647 h 1464"/>
                <a:gd name="T34" fmla="*/ 2147483647 w 1476"/>
                <a:gd name="T35" fmla="*/ 2147483647 h 1464"/>
                <a:gd name="T36" fmla="*/ 2147483647 w 1476"/>
                <a:gd name="T37" fmla="*/ 2147483647 h 1464"/>
                <a:gd name="T38" fmla="*/ 2147483647 w 1476"/>
                <a:gd name="T39" fmla="*/ 2147483647 h 1464"/>
                <a:gd name="T40" fmla="*/ 2147483647 w 1476"/>
                <a:gd name="T41" fmla="*/ 2147483647 h 1464"/>
                <a:gd name="T42" fmla="*/ 2147483647 w 1476"/>
                <a:gd name="T43" fmla="*/ 2147483647 h 1464"/>
                <a:gd name="T44" fmla="*/ 2147483647 w 1476"/>
                <a:gd name="T45" fmla="*/ 2147483647 h 1464"/>
                <a:gd name="T46" fmla="*/ 2147483647 w 1476"/>
                <a:gd name="T47" fmla="*/ 2147483647 h 1464"/>
                <a:gd name="T48" fmla="*/ 2147483647 w 1476"/>
                <a:gd name="T49" fmla="*/ 2147483647 h 1464"/>
                <a:gd name="T50" fmla="*/ 2147483647 w 1476"/>
                <a:gd name="T51" fmla="*/ 2147483647 h 1464"/>
                <a:gd name="T52" fmla="*/ 2147483647 w 1476"/>
                <a:gd name="T53" fmla="*/ 2147483647 h 1464"/>
                <a:gd name="T54" fmla="*/ 2147483647 w 1476"/>
                <a:gd name="T55" fmla="*/ 2147483647 h 1464"/>
                <a:gd name="T56" fmla="*/ 2147483647 w 1476"/>
                <a:gd name="T57" fmla="*/ 2147483647 h 1464"/>
                <a:gd name="T58" fmla="*/ 2147483647 w 1476"/>
                <a:gd name="T59" fmla="*/ 2147483647 h 1464"/>
                <a:gd name="T60" fmla="*/ 2147483647 w 1476"/>
                <a:gd name="T61" fmla="*/ 2147483647 h 1464"/>
                <a:gd name="T62" fmla="*/ 2147483647 w 1476"/>
                <a:gd name="T63" fmla="*/ 2147483647 h 1464"/>
                <a:gd name="T64" fmla="*/ 2147483647 w 1476"/>
                <a:gd name="T65" fmla="*/ 2147483647 h 1464"/>
                <a:gd name="T66" fmla="*/ 2147483647 w 1476"/>
                <a:gd name="T67" fmla="*/ 2147483647 h 1464"/>
                <a:gd name="T68" fmla="*/ 2147483647 w 1476"/>
                <a:gd name="T69" fmla="*/ 2147483647 h 1464"/>
                <a:gd name="T70" fmla="*/ 2147483647 w 1476"/>
                <a:gd name="T71" fmla="*/ 2147483647 h 1464"/>
                <a:gd name="T72" fmla="*/ 2147483647 w 1476"/>
                <a:gd name="T73" fmla="*/ 2147483647 h 1464"/>
                <a:gd name="T74" fmla="*/ 2147483647 w 1476"/>
                <a:gd name="T75" fmla="*/ 2147483647 h 1464"/>
                <a:gd name="T76" fmla="*/ 2147483647 w 1476"/>
                <a:gd name="T77" fmla="*/ 2147483647 h 1464"/>
                <a:gd name="T78" fmla="*/ 2147483647 w 1476"/>
                <a:gd name="T79" fmla="*/ 2147483647 h 1464"/>
                <a:gd name="T80" fmla="*/ 2147483647 w 1476"/>
                <a:gd name="T81" fmla="*/ 2147483647 h 1464"/>
                <a:gd name="T82" fmla="*/ 2147483647 w 1476"/>
                <a:gd name="T83" fmla="*/ 2147483647 h 1464"/>
                <a:gd name="T84" fmla="*/ 2147483647 w 1476"/>
                <a:gd name="T85" fmla="*/ 2147483647 h 1464"/>
                <a:gd name="T86" fmla="*/ 2147483647 w 1476"/>
                <a:gd name="T87" fmla="*/ 2147483647 h 1464"/>
                <a:gd name="T88" fmla="*/ 2147483647 w 1476"/>
                <a:gd name="T89" fmla="*/ 2147483647 h 1464"/>
                <a:gd name="T90" fmla="*/ 2147483647 w 1476"/>
                <a:gd name="T91" fmla="*/ 2147483647 h 1464"/>
                <a:gd name="T92" fmla="*/ 2147483647 w 1476"/>
                <a:gd name="T93" fmla="*/ 2147483647 h 1464"/>
                <a:gd name="T94" fmla="*/ 2147483647 w 1476"/>
                <a:gd name="T95" fmla="*/ 2147483647 h 1464"/>
                <a:gd name="T96" fmla="*/ 2147483647 w 1476"/>
                <a:gd name="T97" fmla="*/ 2147483647 h 1464"/>
                <a:gd name="T98" fmla="*/ 2147483647 w 1476"/>
                <a:gd name="T99" fmla="*/ 2147483647 h 1464"/>
                <a:gd name="T100" fmla="*/ 2147483647 w 1476"/>
                <a:gd name="T101" fmla="*/ 2147483647 h 1464"/>
                <a:gd name="T102" fmla="*/ 2147483647 w 1476"/>
                <a:gd name="T103" fmla="*/ 2147483647 h 1464"/>
                <a:gd name="T104" fmla="*/ 2147483647 w 1476"/>
                <a:gd name="T105" fmla="*/ 2147483647 h 146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476"/>
                <a:gd name="T160" fmla="*/ 0 h 1464"/>
                <a:gd name="T161" fmla="*/ 1476 w 1476"/>
                <a:gd name="T162" fmla="*/ 1464 h 146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476" h="1464">
                  <a:moveTo>
                    <a:pt x="360" y="534"/>
                  </a:moveTo>
                  <a:lnTo>
                    <a:pt x="318" y="534"/>
                  </a:lnTo>
                  <a:lnTo>
                    <a:pt x="312" y="546"/>
                  </a:lnTo>
                  <a:lnTo>
                    <a:pt x="306" y="552"/>
                  </a:lnTo>
                  <a:lnTo>
                    <a:pt x="294" y="576"/>
                  </a:lnTo>
                  <a:lnTo>
                    <a:pt x="282" y="588"/>
                  </a:lnTo>
                  <a:lnTo>
                    <a:pt x="258" y="588"/>
                  </a:lnTo>
                  <a:lnTo>
                    <a:pt x="246" y="582"/>
                  </a:lnTo>
                  <a:lnTo>
                    <a:pt x="234" y="582"/>
                  </a:lnTo>
                  <a:lnTo>
                    <a:pt x="228" y="594"/>
                  </a:lnTo>
                  <a:lnTo>
                    <a:pt x="204" y="600"/>
                  </a:lnTo>
                  <a:lnTo>
                    <a:pt x="204" y="606"/>
                  </a:lnTo>
                  <a:lnTo>
                    <a:pt x="198" y="618"/>
                  </a:lnTo>
                  <a:lnTo>
                    <a:pt x="186" y="618"/>
                  </a:lnTo>
                  <a:lnTo>
                    <a:pt x="180" y="612"/>
                  </a:lnTo>
                  <a:lnTo>
                    <a:pt x="168" y="606"/>
                  </a:lnTo>
                  <a:lnTo>
                    <a:pt x="138" y="624"/>
                  </a:lnTo>
                  <a:lnTo>
                    <a:pt x="120" y="624"/>
                  </a:lnTo>
                  <a:lnTo>
                    <a:pt x="120" y="630"/>
                  </a:lnTo>
                  <a:lnTo>
                    <a:pt x="90" y="660"/>
                  </a:lnTo>
                  <a:lnTo>
                    <a:pt x="78" y="666"/>
                  </a:lnTo>
                  <a:lnTo>
                    <a:pt x="72" y="672"/>
                  </a:lnTo>
                  <a:lnTo>
                    <a:pt x="60" y="678"/>
                  </a:lnTo>
                  <a:lnTo>
                    <a:pt x="54" y="708"/>
                  </a:lnTo>
                  <a:lnTo>
                    <a:pt x="54" y="768"/>
                  </a:lnTo>
                  <a:lnTo>
                    <a:pt x="0" y="768"/>
                  </a:lnTo>
                  <a:lnTo>
                    <a:pt x="54" y="768"/>
                  </a:lnTo>
                  <a:lnTo>
                    <a:pt x="54" y="804"/>
                  </a:lnTo>
                  <a:lnTo>
                    <a:pt x="312" y="984"/>
                  </a:lnTo>
                  <a:lnTo>
                    <a:pt x="720" y="1296"/>
                  </a:lnTo>
                  <a:lnTo>
                    <a:pt x="720" y="1320"/>
                  </a:lnTo>
                  <a:lnTo>
                    <a:pt x="744" y="1320"/>
                  </a:lnTo>
                  <a:lnTo>
                    <a:pt x="750" y="1326"/>
                  </a:lnTo>
                  <a:lnTo>
                    <a:pt x="750" y="1344"/>
                  </a:lnTo>
                  <a:lnTo>
                    <a:pt x="762" y="1356"/>
                  </a:lnTo>
                  <a:lnTo>
                    <a:pt x="798" y="1356"/>
                  </a:lnTo>
                  <a:lnTo>
                    <a:pt x="804" y="1386"/>
                  </a:lnTo>
                  <a:lnTo>
                    <a:pt x="810" y="1386"/>
                  </a:lnTo>
                  <a:lnTo>
                    <a:pt x="816" y="1380"/>
                  </a:lnTo>
                  <a:lnTo>
                    <a:pt x="846" y="1380"/>
                  </a:lnTo>
                  <a:lnTo>
                    <a:pt x="858" y="1386"/>
                  </a:lnTo>
                  <a:lnTo>
                    <a:pt x="870" y="1410"/>
                  </a:lnTo>
                  <a:lnTo>
                    <a:pt x="870" y="1428"/>
                  </a:lnTo>
                  <a:lnTo>
                    <a:pt x="852" y="1446"/>
                  </a:lnTo>
                  <a:lnTo>
                    <a:pt x="852" y="1452"/>
                  </a:lnTo>
                  <a:lnTo>
                    <a:pt x="858" y="1458"/>
                  </a:lnTo>
                  <a:lnTo>
                    <a:pt x="870" y="1464"/>
                  </a:lnTo>
                  <a:lnTo>
                    <a:pt x="900" y="1464"/>
                  </a:lnTo>
                  <a:lnTo>
                    <a:pt x="906" y="1458"/>
                  </a:lnTo>
                  <a:lnTo>
                    <a:pt x="924" y="1458"/>
                  </a:lnTo>
                  <a:lnTo>
                    <a:pt x="954" y="1452"/>
                  </a:lnTo>
                  <a:lnTo>
                    <a:pt x="984" y="1440"/>
                  </a:lnTo>
                  <a:lnTo>
                    <a:pt x="1020" y="1434"/>
                  </a:lnTo>
                  <a:lnTo>
                    <a:pt x="1038" y="1434"/>
                  </a:lnTo>
                  <a:lnTo>
                    <a:pt x="1062" y="1416"/>
                  </a:lnTo>
                  <a:lnTo>
                    <a:pt x="1098" y="1386"/>
                  </a:lnTo>
                  <a:lnTo>
                    <a:pt x="1128" y="1350"/>
                  </a:lnTo>
                  <a:lnTo>
                    <a:pt x="1158" y="1326"/>
                  </a:lnTo>
                  <a:lnTo>
                    <a:pt x="1182" y="1314"/>
                  </a:lnTo>
                  <a:lnTo>
                    <a:pt x="1224" y="1284"/>
                  </a:lnTo>
                  <a:lnTo>
                    <a:pt x="1272" y="1248"/>
                  </a:lnTo>
                  <a:lnTo>
                    <a:pt x="1332" y="1206"/>
                  </a:lnTo>
                  <a:lnTo>
                    <a:pt x="1386" y="1170"/>
                  </a:lnTo>
                  <a:lnTo>
                    <a:pt x="1434" y="1134"/>
                  </a:lnTo>
                  <a:lnTo>
                    <a:pt x="1464" y="1110"/>
                  </a:lnTo>
                  <a:lnTo>
                    <a:pt x="1476" y="1104"/>
                  </a:lnTo>
                  <a:lnTo>
                    <a:pt x="1476" y="1098"/>
                  </a:lnTo>
                  <a:lnTo>
                    <a:pt x="1470" y="1092"/>
                  </a:lnTo>
                  <a:lnTo>
                    <a:pt x="1464" y="1080"/>
                  </a:lnTo>
                  <a:lnTo>
                    <a:pt x="1458" y="1062"/>
                  </a:lnTo>
                  <a:lnTo>
                    <a:pt x="1452" y="1050"/>
                  </a:lnTo>
                  <a:lnTo>
                    <a:pt x="1452" y="1044"/>
                  </a:lnTo>
                  <a:lnTo>
                    <a:pt x="1440" y="1032"/>
                  </a:lnTo>
                  <a:lnTo>
                    <a:pt x="1428" y="1032"/>
                  </a:lnTo>
                  <a:lnTo>
                    <a:pt x="1392" y="1014"/>
                  </a:lnTo>
                  <a:lnTo>
                    <a:pt x="1386" y="1014"/>
                  </a:lnTo>
                  <a:lnTo>
                    <a:pt x="1362" y="1026"/>
                  </a:lnTo>
                  <a:lnTo>
                    <a:pt x="1338" y="1002"/>
                  </a:lnTo>
                  <a:lnTo>
                    <a:pt x="1338" y="960"/>
                  </a:lnTo>
                  <a:lnTo>
                    <a:pt x="1332" y="954"/>
                  </a:lnTo>
                  <a:lnTo>
                    <a:pt x="1326" y="942"/>
                  </a:lnTo>
                  <a:lnTo>
                    <a:pt x="1314" y="930"/>
                  </a:lnTo>
                  <a:lnTo>
                    <a:pt x="1308" y="912"/>
                  </a:lnTo>
                  <a:lnTo>
                    <a:pt x="1296" y="900"/>
                  </a:lnTo>
                  <a:lnTo>
                    <a:pt x="1290" y="888"/>
                  </a:lnTo>
                  <a:lnTo>
                    <a:pt x="1290" y="882"/>
                  </a:lnTo>
                  <a:lnTo>
                    <a:pt x="1296" y="876"/>
                  </a:lnTo>
                  <a:lnTo>
                    <a:pt x="1308" y="876"/>
                  </a:lnTo>
                  <a:lnTo>
                    <a:pt x="1320" y="870"/>
                  </a:lnTo>
                  <a:lnTo>
                    <a:pt x="1326" y="864"/>
                  </a:lnTo>
                  <a:lnTo>
                    <a:pt x="1332" y="852"/>
                  </a:lnTo>
                  <a:lnTo>
                    <a:pt x="1332" y="840"/>
                  </a:lnTo>
                  <a:lnTo>
                    <a:pt x="1326" y="834"/>
                  </a:lnTo>
                  <a:lnTo>
                    <a:pt x="1326" y="828"/>
                  </a:lnTo>
                  <a:lnTo>
                    <a:pt x="1320" y="774"/>
                  </a:lnTo>
                  <a:lnTo>
                    <a:pt x="1332" y="750"/>
                  </a:lnTo>
                  <a:lnTo>
                    <a:pt x="1326" y="732"/>
                  </a:lnTo>
                  <a:lnTo>
                    <a:pt x="1326" y="726"/>
                  </a:lnTo>
                  <a:lnTo>
                    <a:pt x="1332" y="720"/>
                  </a:lnTo>
                  <a:lnTo>
                    <a:pt x="1332" y="690"/>
                  </a:lnTo>
                  <a:lnTo>
                    <a:pt x="1338" y="678"/>
                  </a:lnTo>
                  <a:lnTo>
                    <a:pt x="1338" y="672"/>
                  </a:lnTo>
                  <a:lnTo>
                    <a:pt x="1326" y="648"/>
                  </a:lnTo>
                  <a:lnTo>
                    <a:pt x="1302" y="588"/>
                  </a:lnTo>
                  <a:lnTo>
                    <a:pt x="1290" y="570"/>
                  </a:lnTo>
                  <a:lnTo>
                    <a:pt x="1296" y="564"/>
                  </a:lnTo>
                  <a:lnTo>
                    <a:pt x="1308" y="558"/>
                  </a:lnTo>
                  <a:lnTo>
                    <a:pt x="1296" y="528"/>
                  </a:lnTo>
                  <a:lnTo>
                    <a:pt x="1284" y="480"/>
                  </a:lnTo>
                  <a:lnTo>
                    <a:pt x="1278" y="438"/>
                  </a:lnTo>
                  <a:lnTo>
                    <a:pt x="1272" y="414"/>
                  </a:lnTo>
                  <a:lnTo>
                    <a:pt x="1266" y="408"/>
                  </a:lnTo>
                  <a:lnTo>
                    <a:pt x="1260" y="396"/>
                  </a:lnTo>
                  <a:lnTo>
                    <a:pt x="1236" y="384"/>
                  </a:lnTo>
                  <a:lnTo>
                    <a:pt x="1230" y="378"/>
                  </a:lnTo>
                  <a:lnTo>
                    <a:pt x="1224" y="378"/>
                  </a:lnTo>
                  <a:lnTo>
                    <a:pt x="1224" y="336"/>
                  </a:lnTo>
                  <a:lnTo>
                    <a:pt x="1212" y="324"/>
                  </a:lnTo>
                  <a:lnTo>
                    <a:pt x="1194" y="318"/>
                  </a:lnTo>
                  <a:lnTo>
                    <a:pt x="1182" y="318"/>
                  </a:lnTo>
                  <a:lnTo>
                    <a:pt x="1182" y="288"/>
                  </a:lnTo>
                  <a:lnTo>
                    <a:pt x="1170" y="288"/>
                  </a:lnTo>
                  <a:lnTo>
                    <a:pt x="1170" y="246"/>
                  </a:lnTo>
                  <a:lnTo>
                    <a:pt x="1194" y="222"/>
                  </a:lnTo>
                  <a:lnTo>
                    <a:pt x="1218" y="204"/>
                  </a:lnTo>
                  <a:lnTo>
                    <a:pt x="1218" y="198"/>
                  </a:lnTo>
                  <a:lnTo>
                    <a:pt x="1224" y="192"/>
                  </a:lnTo>
                  <a:lnTo>
                    <a:pt x="1224" y="180"/>
                  </a:lnTo>
                  <a:lnTo>
                    <a:pt x="1230" y="168"/>
                  </a:lnTo>
                  <a:lnTo>
                    <a:pt x="1230" y="126"/>
                  </a:lnTo>
                  <a:lnTo>
                    <a:pt x="1224" y="114"/>
                  </a:lnTo>
                  <a:lnTo>
                    <a:pt x="1224" y="78"/>
                  </a:lnTo>
                  <a:lnTo>
                    <a:pt x="1230" y="66"/>
                  </a:lnTo>
                  <a:lnTo>
                    <a:pt x="1230" y="54"/>
                  </a:lnTo>
                  <a:lnTo>
                    <a:pt x="1212" y="48"/>
                  </a:lnTo>
                  <a:lnTo>
                    <a:pt x="1254" y="30"/>
                  </a:lnTo>
                  <a:lnTo>
                    <a:pt x="1254" y="18"/>
                  </a:lnTo>
                  <a:lnTo>
                    <a:pt x="1242" y="18"/>
                  </a:lnTo>
                  <a:lnTo>
                    <a:pt x="1236" y="12"/>
                  </a:lnTo>
                  <a:lnTo>
                    <a:pt x="1224" y="12"/>
                  </a:lnTo>
                  <a:lnTo>
                    <a:pt x="1206" y="24"/>
                  </a:lnTo>
                  <a:lnTo>
                    <a:pt x="1170" y="6"/>
                  </a:lnTo>
                  <a:lnTo>
                    <a:pt x="1152" y="6"/>
                  </a:lnTo>
                  <a:lnTo>
                    <a:pt x="1152" y="18"/>
                  </a:lnTo>
                  <a:lnTo>
                    <a:pt x="1116" y="18"/>
                  </a:lnTo>
                  <a:lnTo>
                    <a:pt x="1092" y="0"/>
                  </a:lnTo>
                  <a:lnTo>
                    <a:pt x="1086" y="30"/>
                  </a:lnTo>
                  <a:lnTo>
                    <a:pt x="1056" y="18"/>
                  </a:lnTo>
                  <a:lnTo>
                    <a:pt x="1026" y="42"/>
                  </a:lnTo>
                  <a:lnTo>
                    <a:pt x="1002" y="30"/>
                  </a:lnTo>
                  <a:lnTo>
                    <a:pt x="984" y="30"/>
                  </a:lnTo>
                  <a:lnTo>
                    <a:pt x="966" y="24"/>
                  </a:lnTo>
                  <a:lnTo>
                    <a:pt x="948" y="24"/>
                  </a:lnTo>
                  <a:lnTo>
                    <a:pt x="924" y="30"/>
                  </a:lnTo>
                  <a:lnTo>
                    <a:pt x="906" y="30"/>
                  </a:lnTo>
                  <a:lnTo>
                    <a:pt x="900" y="36"/>
                  </a:lnTo>
                  <a:lnTo>
                    <a:pt x="888" y="36"/>
                  </a:lnTo>
                  <a:lnTo>
                    <a:pt x="876" y="42"/>
                  </a:lnTo>
                  <a:lnTo>
                    <a:pt x="816" y="42"/>
                  </a:lnTo>
                  <a:lnTo>
                    <a:pt x="810" y="48"/>
                  </a:lnTo>
                  <a:lnTo>
                    <a:pt x="750" y="48"/>
                  </a:lnTo>
                  <a:lnTo>
                    <a:pt x="744" y="54"/>
                  </a:lnTo>
                  <a:lnTo>
                    <a:pt x="726" y="54"/>
                  </a:lnTo>
                  <a:lnTo>
                    <a:pt x="714" y="60"/>
                  </a:lnTo>
                  <a:lnTo>
                    <a:pt x="696" y="66"/>
                  </a:lnTo>
                  <a:lnTo>
                    <a:pt x="684" y="78"/>
                  </a:lnTo>
                  <a:lnTo>
                    <a:pt x="678" y="90"/>
                  </a:lnTo>
                  <a:lnTo>
                    <a:pt x="666" y="102"/>
                  </a:lnTo>
                  <a:lnTo>
                    <a:pt x="666" y="108"/>
                  </a:lnTo>
                  <a:lnTo>
                    <a:pt x="636" y="108"/>
                  </a:lnTo>
                  <a:lnTo>
                    <a:pt x="624" y="114"/>
                  </a:lnTo>
                  <a:lnTo>
                    <a:pt x="606" y="114"/>
                  </a:lnTo>
                  <a:lnTo>
                    <a:pt x="594" y="120"/>
                  </a:lnTo>
                  <a:lnTo>
                    <a:pt x="588" y="126"/>
                  </a:lnTo>
                  <a:lnTo>
                    <a:pt x="588" y="132"/>
                  </a:lnTo>
                  <a:lnTo>
                    <a:pt x="558" y="162"/>
                  </a:lnTo>
                  <a:lnTo>
                    <a:pt x="546" y="168"/>
                  </a:lnTo>
                  <a:lnTo>
                    <a:pt x="522" y="168"/>
                  </a:lnTo>
                  <a:lnTo>
                    <a:pt x="528" y="174"/>
                  </a:lnTo>
                  <a:lnTo>
                    <a:pt x="534" y="186"/>
                  </a:lnTo>
                  <a:lnTo>
                    <a:pt x="546" y="192"/>
                  </a:lnTo>
                  <a:lnTo>
                    <a:pt x="540" y="198"/>
                  </a:lnTo>
                  <a:lnTo>
                    <a:pt x="540" y="210"/>
                  </a:lnTo>
                  <a:lnTo>
                    <a:pt x="552" y="210"/>
                  </a:lnTo>
                  <a:lnTo>
                    <a:pt x="546" y="276"/>
                  </a:lnTo>
                  <a:lnTo>
                    <a:pt x="558" y="294"/>
                  </a:lnTo>
                  <a:lnTo>
                    <a:pt x="546" y="324"/>
                  </a:lnTo>
                  <a:lnTo>
                    <a:pt x="564" y="324"/>
                  </a:lnTo>
                  <a:lnTo>
                    <a:pt x="564" y="354"/>
                  </a:lnTo>
                  <a:lnTo>
                    <a:pt x="588" y="372"/>
                  </a:lnTo>
                  <a:lnTo>
                    <a:pt x="570" y="390"/>
                  </a:lnTo>
                  <a:lnTo>
                    <a:pt x="570" y="402"/>
                  </a:lnTo>
                  <a:lnTo>
                    <a:pt x="516" y="408"/>
                  </a:lnTo>
                  <a:lnTo>
                    <a:pt x="504" y="402"/>
                  </a:lnTo>
                  <a:lnTo>
                    <a:pt x="486" y="402"/>
                  </a:lnTo>
                  <a:lnTo>
                    <a:pt x="486" y="408"/>
                  </a:lnTo>
                  <a:lnTo>
                    <a:pt x="480" y="414"/>
                  </a:lnTo>
                  <a:lnTo>
                    <a:pt x="474" y="408"/>
                  </a:lnTo>
                  <a:lnTo>
                    <a:pt x="462" y="408"/>
                  </a:lnTo>
                  <a:lnTo>
                    <a:pt x="462" y="414"/>
                  </a:lnTo>
                  <a:lnTo>
                    <a:pt x="456" y="420"/>
                  </a:lnTo>
                  <a:lnTo>
                    <a:pt x="456" y="432"/>
                  </a:lnTo>
                  <a:lnTo>
                    <a:pt x="432" y="432"/>
                  </a:lnTo>
                  <a:lnTo>
                    <a:pt x="420" y="438"/>
                  </a:lnTo>
                  <a:lnTo>
                    <a:pt x="396" y="438"/>
                  </a:lnTo>
                  <a:lnTo>
                    <a:pt x="390" y="444"/>
                  </a:lnTo>
                  <a:lnTo>
                    <a:pt x="390" y="456"/>
                  </a:lnTo>
                  <a:lnTo>
                    <a:pt x="396" y="462"/>
                  </a:lnTo>
                  <a:lnTo>
                    <a:pt x="402" y="474"/>
                  </a:lnTo>
                  <a:lnTo>
                    <a:pt x="414" y="492"/>
                  </a:lnTo>
                  <a:lnTo>
                    <a:pt x="390" y="504"/>
                  </a:lnTo>
                  <a:lnTo>
                    <a:pt x="390" y="510"/>
                  </a:lnTo>
                  <a:lnTo>
                    <a:pt x="378" y="522"/>
                  </a:lnTo>
                  <a:lnTo>
                    <a:pt x="366" y="528"/>
                  </a:lnTo>
                  <a:lnTo>
                    <a:pt x="360" y="534"/>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78" name="Albania" descr="© INSCALE GmbH, 05.05.2010&#10;http://www.presentationload.com/">
              <a:extLst>
                <a:ext uri="{FF2B5EF4-FFF2-40B4-BE49-F238E27FC236}">
                  <a16:creationId xmlns:a16="http://schemas.microsoft.com/office/drawing/2014/main" id="{0CAF8F82-ED0F-43AD-EC8F-044DE51B943D}"/>
                </a:ext>
              </a:extLst>
            </p:cNvPr>
            <p:cNvSpPr>
              <a:spLocks/>
            </p:cNvSpPr>
            <p:nvPr/>
          </p:nvSpPr>
          <p:spPr bwMode="gray">
            <a:xfrm>
              <a:off x="4724577" y="1916949"/>
              <a:ext cx="54848" cy="93390"/>
            </a:xfrm>
            <a:custGeom>
              <a:avLst/>
              <a:gdLst>
                <a:gd name="T0" fmla="*/ 2147483647 w 144"/>
                <a:gd name="T1" fmla="*/ 2147483647 h 246"/>
                <a:gd name="T2" fmla="*/ 2147483647 w 144"/>
                <a:gd name="T3" fmla="*/ 2147483647 h 246"/>
                <a:gd name="T4" fmla="*/ 2147483647 w 144"/>
                <a:gd name="T5" fmla="*/ 2147483647 h 246"/>
                <a:gd name="T6" fmla="*/ 2147483647 w 144"/>
                <a:gd name="T7" fmla="*/ 2147483647 h 246"/>
                <a:gd name="T8" fmla="*/ 2147483647 w 144"/>
                <a:gd name="T9" fmla="*/ 2147483647 h 246"/>
                <a:gd name="T10" fmla="*/ 2147483647 w 144"/>
                <a:gd name="T11" fmla="*/ 2147483647 h 246"/>
                <a:gd name="T12" fmla="*/ 2147483647 w 144"/>
                <a:gd name="T13" fmla="*/ 2147483647 h 246"/>
                <a:gd name="T14" fmla="*/ 2147483647 w 144"/>
                <a:gd name="T15" fmla="*/ 2147483647 h 246"/>
                <a:gd name="T16" fmla="*/ 2147483647 w 144"/>
                <a:gd name="T17" fmla="*/ 2147483647 h 246"/>
                <a:gd name="T18" fmla="*/ 2147483647 w 144"/>
                <a:gd name="T19" fmla="*/ 2147483647 h 246"/>
                <a:gd name="T20" fmla="*/ 2147483647 w 144"/>
                <a:gd name="T21" fmla="*/ 2147483647 h 246"/>
                <a:gd name="T22" fmla="*/ 2147483647 w 144"/>
                <a:gd name="T23" fmla="*/ 2147483647 h 246"/>
                <a:gd name="T24" fmla="*/ 2147483647 w 144"/>
                <a:gd name="T25" fmla="*/ 2147483647 h 246"/>
                <a:gd name="T26" fmla="*/ 2147483647 w 144"/>
                <a:gd name="T27" fmla="*/ 2147483647 h 246"/>
                <a:gd name="T28" fmla="*/ 2147483647 w 144"/>
                <a:gd name="T29" fmla="*/ 2147483647 h 246"/>
                <a:gd name="T30" fmla="*/ 2147483647 w 144"/>
                <a:gd name="T31" fmla="*/ 2147483647 h 246"/>
                <a:gd name="T32" fmla="*/ 2147483647 w 144"/>
                <a:gd name="T33" fmla="*/ 2147483647 h 246"/>
                <a:gd name="T34" fmla="*/ 2147483647 w 144"/>
                <a:gd name="T35" fmla="*/ 2147483647 h 246"/>
                <a:gd name="T36" fmla="*/ 2147483647 w 144"/>
                <a:gd name="T37" fmla="*/ 2147483647 h 246"/>
                <a:gd name="T38" fmla="*/ 2147483647 w 144"/>
                <a:gd name="T39" fmla="*/ 0 h 246"/>
                <a:gd name="T40" fmla="*/ 2147483647 w 144"/>
                <a:gd name="T41" fmla="*/ 2147483647 h 246"/>
                <a:gd name="T42" fmla="*/ 2147483647 w 144"/>
                <a:gd name="T43" fmla="*/ 2147483647 h 246"/>
                <a:gd name="T44" fmla="*/ 0 w 144"/>
                <a:gd name="T45" fmla="*/ 2147483647 h 246"/>
                <a:gd name="T46" fmla="*/ 2147483647 w 144"/>
                <a:gd name="T47" fmla="*/ 2147483647 h 246"/>
                <a:gd name="T48" fmla="*/ 2147483647 w 144"/>
                <a:gd name="T49" fmla="*/ 2147483647 h 246"/>
                <a:gd name="T50" fmla="*/ 2147483647 w 144"/>
                <a:gd name="T51" fmla="*/ 2147483647 h 246"/>
                <a:gd name="T52" fmla="*/ 2147483647 w 144"/>
                <a:gd name="T53" fmla="*/ 2147483647 h 246"/>
                <a:gd name="T54" fmla="*/ 2147483647 w 144"/>
                <a:gd name="T55" fmla="*/ 2147483647 h 246"/>
                <a:gd name="T56" fmla="*/ 2147483647 w 144"/>
                <a:gd name="T57" fmla="*/ 2147483647 h 246"/>
                <a:gd name="T58" fmla="*/ 2147483647 w 144"/>
                <a:gd name="T59" fmla="*/ 2147483647 h 246"/>
                <a:gd name="T60" fmla="*/ 2147483647 w 144"/>
                <a:gd name="T61" fmla="*/ 2147483647 h 246"/>
                <a:gd name="T62" fmla="*/ 2147483647 w 144"/>
                <a:gd name="T63" fmla="*/ 2147483647 h 246"/>
                <a:gd name="T64" fmla="*/ 2147483647 w 144"/>
                <a:gd name="T65" fmla="*/ 2147483647 h 246"/>
                <a:gd name="T66" fmla="*/ 2147483647 w 144"/>
                <a:gd name="T67" fmla="*/ 2147483647 h 246"/>
                <a:gd name="T68" fmla="*/ 2147483647 w 144"/>
                <a:gd name="T69" fmla="*/ 2147483647 h 246"/>
                <a:gd name="T70" fmla="*/ 2147483647 w 144"/>
                <a:gd name="T71" fmla="*/ 2147483647 h 246"/>
                <a:gd name="T72" fmla="*/ 2147483647 w 144"/>
                <a:gd name="T73" fmla="*/ 2147483647 h 246"/>
                <a:gd name="T74" fmla="*/ 2147483647 w 144"/>
                <a:gd name="T75" fmla="*/ 2147483647 h 246"/>
                <a:gd name="T76" fmla="*/ 2147483647 w 144"/>
                <a:gd name="T77" fmla="*/ 2147483647 h 246"/>
                <a:gd name="T78" fmla="*/ 2147483647 w 144"/>
                <a:gd name="T79" fmla="*/ 2147483647 h 246"/>
                <a:gd name="T80" fmla="*/ 2147483647 w 144"/>
                <a:gd name="T81" fmla="*/ 2147483647 h 246"/>
                <a:gd name="T82" fmla="*/ 2147483647 w 144"/>
                <a:gd name="T83" fmla="*/ 2147483647 h 246"/>
                <a:gd name="T84" fmla="*/ 2147483647 w 144"/>
                <a:gd name="T85" fmla="*/ 2147483647 h 246"/>
                <a:gd name="T86" fmla="*/ 2147483647 w 144"/>
                <a:gd name="T87" fmla="*/ 2147483647 h 246"/>
                <a:gd name="T88" fmla="*/ 2147483647 w 144"/>
                <a:gd name="T89" fmla="*/ 2147483647 h 24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4"/>
                <a:gd name="T136" fmla="*/ 0 h 246"/>
                <a:gd name="T137" fmla="*/ 144 w 144"/>
                <a:gd name="T138" fmla="*/ 246 h 24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4" h="246">
                  <a:moveTo>
                    <a:pt x="96" y="210"/>
                  </a:moveTo>
                  <a:lnTo>
                    <a:pt x="96" y="204"/>
                  </a:lnTo>
                  <a:lnTo>
                    <a:pt x="108" y="204"/>
                  </a:lnTo>
                  <a:lnTo>
                    <a:pt x="120" y="198"/>
                  </a:lnTo>
                  <a:lnTo>
                    <a:pt x="120" y="174"/>
                  </a:lnTo>
                  <a:lnTo>
                    <a:pt x="138" y="174"/>
                  </a:lnTo>
                  <a:lnTo>
                    <a:pt x="144" y="168"/>
                  </a:lnTo>
                  <a:lnTo>
                    <a:pt x="144" y="138"/>
                  </a:lnTo>
                  <a:lnTo>
                    <a:pt x="120" y="144"/>
                  </a:lnTo>
                  <a:lnTo>
                    <a:pt x="120" y="126"/>
                  </a:lnTo>
                  <a:lnTo>
                    <a:pt x="114" y="126"/>
                  </a:lnTo>
                  <a:lnTo>
                    <a:pt x="108" y="120"/>
                  </a:lnTo>
                  <a:lnTo>
                    <a:pt x="108" y="96"/>
                  </a:lnTo>
                  <a:lnTo>
                    <a:pt x="102" y="84"/>
                  </a:lnTo>
                  <a:lnTo>
                    <a:pt x="102" y="42"/>
                  </a:lnTo>
                  <a:lnTo>
                    <a:pt x="96" y="24"/>
                  </a:lnTo>
                  <a:lnTo>
                    <a:pt x="84" y="24"/>
                  </a:lnTo>
                  <a:lnTo>
                    <a:pt x="72" y="6"/>
                  </a:lnTo>
                  <a:lnTo>
                    <a:pt x="66" y="12"/>
                  </a:lnTo>
                  <a:lnTo>
                    <a:pt x="36" y="0"/>
                  </a:lnTo>
                  <a:lnTo>
                    <a:pt x="36" y="18"/>
                  </a:lnTo>
                  <a:lnTo>
                    <a:pt x="24" y="24"/>
                  </a:lnTo>
                  <a:lnTo>
                    <a:pt x="0" y="24"/>
                  </a:lnTo>
                  <a:lnTo>
                    <a:pt x="18" y="36"/>
                  </a:lnTo>
                  <a:lnTo>
                    <a:pt x="24" y="30"/>
                  </a:lnTo>
                  <a:lnTo>
                    <a:pt x="30" y="48"/>
                  </a:lnTo>
                  <a:lnTo>
                    <a:pt x="18" y="60"/>
                  </a:lnTo>
                  <a:lnTo>
                    <a:pt x="24" y="66"/>
                  </a:lnTo>
                  <a:lnTo>
                    <a:pt x="48" y="66"/>
                  </a:lnTo>
                  <a:lnTo>
                    <a:pt x="48" y="84"/>
                  </a:lnTo>
                  <a:lnTo>
                    <a:pt x="42" y="96"/>
                  </a:lnTo>
                  <a:lnTo>
                    <a:pt x="42" y="114"/>
                  </a:lnTo>
                  <a:lnTo>
                    <a:pt x="36" y="132"/>
                  </a:lnTo>
                  <a:lnTo>
                    <a:pt x="36" y="156"/>
                  </a:lnTo>
                  <a:lnTo>
                    <a:pt x="24" y="180"/>
                  </a:lnTo>
                  <a:lnTo>
                    <a:pt x="24" y="186"/>
                  </a:lnTo>
                  <a:lnTo>
                    <a:pt x="42" y="204"/>
                  </a:lnTo>
                  <a:lnTo>
                    <a:pt x="54" y="210"/>
                  </a:lnTo>
                  <a:lnTo>
                    <a:pt x="60" y="216"/>
                  </a:lnTo>
                  <a:lnTo>
                    <a:pt x="60" y="234"/>
                  </a:lnTo>
                  <a:lnTo>
                    <a:pt x="66" y="240"/>
                  </a:lnTo>
                  <a:lnTo>
                    <a:pt x="84" y="240"/>
                  </a:lnTo>
                  <a:lnTo>
                    <a:pt x="90" y="246"/>
                  </a:lnTo>
                  <a:lnTo>
                    <a:pt x="96" y="246"/>
                  </a:lnTo>
                  <a:lnTo>
                    <a:pt x="96" y="210"/>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sp>
          <p:nvSpPr>
            <p:cNvPr id="179" name="Afghanistan" descr="© INSCALE GmbH, 05.05.2010&#10;http://www.presentationload.com/">
              <a:extLst>
                <a:ext uri="{FF2B5EF4-FFF2-40B4-BE49-F238E27FC236}">
                  <a16:creationId xmlns:a16="http://schemas.microsoft.com/office/drawing/2014/main" id="{B1AA290F-822A-EBD5-A3F2-3E7A796BF09F}"/>
                </a:ext>
              </a:extLst>
            </p:cNvPr>
            <p:cNvSpPr>
              <a:spLocks/>
            </p:cNvSpPr>
            <p:nvPr/>
          </p:nvSpPr>
          <p:spPr bwMode="gray">
            <a:xfrm>
              <a:off x="5791890" y="2041466"/>
              <a:ext cx="343911" cy="280169"/>
            </a:xfrm>
            <a:custGeom>
              <a:avLst/>
              <a:gdLst>
                <a:gd name="T0" fmla="*/ 2147483647 w 906"/>
                <a:gd name="T1" fmla="*/ 2147483647 h 738"/>
                <a:gd name="T2" fmla="*/ 2147483647 w 906"/>
                <a:gd name="T3" fmla="*/ 2147483647 h 738"/>
                <a:gd name="T4" fmla="*/ 2147483647 w 906"/>
                <a:gd name="T5" fmla="*/ 2147483647 h 738"/>
                <a:gd name="T6" fmla="*/ 2147483647 w 906"/>
                <a:gd name="T7" fmla="*/ 2147483647 h 738"/>
                <a:gd name="T8" fmla="*/ 2147483647 w 906"/>
                <a:gd name="T9" fmla="*/ 2147483647 h 738"/>
                <a:gd name="T10" fmla="*/ 2147483647 w 906"/>
                <a:gd name="T11" fmla="*/ 0 h 738"/>
                <a:gd name="T12" fmla="*/ 2147483647 w 906"/>
                <a:gd name="T13" fmla="*/ 2147483647 h 738"/>
                <a:gd name="T14" fmla="*/ 2147483647 w 906"/>
                <a:gd name="T15" fmla="*/ 2147483647 h 738"/>
                <a:gd name="T16" fmla="*/ 2147483647 w 906"/>
                <a:gd name="T17" fmla="*/ 2147483647 h 738"/>
                <a:gd name="T18" fmla="*/ 2147483647 w 906"/>
                <a:gd name="T19" fmla="*/ 2147483647 h 738"/>
                <a:gd name="T20" fmla="*/ 2147483647 w 906"/>
                <a:gd name="T21" fmla="*/ 2147483647 h 738"/>
                <a:gd name="T22" fmla="*/ 2147483647 w 906"/>
                <a:gd name="T23" fmla="*/ 2147483647 h 738"/>
                <a:gd name="T24" fmla="*/ 2147483647 w 906"/>
                <a:gd name="T25" fmla="*/ 2147483647 h 738"/>
                <a:gd name="T26" fmla="*/ 2147483647 w 906"/>
                <a:gd name="T27" fmla="*/ 2147483647 h 738"/>
                <a:gd name="T28" fmla="*/ 2147483647 w 906"/>
                <a:gd name="T29" fmla="*/ 2147483647 h 738"/>
                <a:gd name="T30" fmla="*/ 2147483647 w 906"/>
                <a:gd name="T31" fmla="*/ 2147483647 h 738"/>
                <a:gd name="T32" fmla="*/ 2147483647 w 906"/>
                <a:gd name="T33" fmla="*/ 2147483647 h 738"/>
                <a:gd name="T34" fmla="*/ 2147483647 w 906"/>
                <a:gd name="T35" fmla="*/ 2147483647 h 738"/>
                <a:gd name="T36" fmla="*/ 2147483647 w 906"/>
                <a:gd name="T37" fmla="*/ 2147483647 h 738"/>
                <a:gd name="T38" fmla="*/ 2147483647 w 906"/>
                <a:gd name="T39" fmla="*/ 2147483647 h 738"/>
                <a:gd name="T40" fmla="*/ 2147483647 w 906"/>
                <a:gd name="T41" fmla="*/ 2147483647 h 738"/>
                <a:gd name="T42" fmla="*/ 2147483647 w 906"/>
                <a:gd name="T43" fmla="*/ 2147483647 h 738"/>
                <a:gd name="T44" fmla="*/ 2147483647 w 906"/>
                <a:gd name="T45" fmla="*/ 2147483647 h 738"/>
                <a:gd name="T46" fmla="*/ 0 w 906"/>
                <a:gd name="T47" fmla="*/ 2147483647 h 738"/>
                <a:gd name="T48" fmla="*/ 2147483647 w 906"/>
                <a:gd name="T49" fmla="*/ 2147483647 h 738"/>
                <a:gd name="T50" fmla="*/ 2147483647 w 906"/>
                <a:gd name="T51" fmla="*/ 2147483647 h 738"/>
                <a:gd name="T52" fmla="*/ 2147483647 w 906"/>
                <a:gd name="T53" fmla="*/ 2147483647 h 738"/>
                <a:gd name="T54" fmla="*/ 2147483647 w 906"/>
                <a:gd name="T55" fmla="*/ 2147483647 h 738"/>
                <a:gd name="T56" fmla="*/ 2147483647 w 906"/>
                <a:gd name="T57" fmla="*/ 2147483647 h 738"/>
                <a:gd name="T58" fmla="*/ 2147483647 w 906"/>
                <a:gd name="T59" fmla="*/ 2147483647 h 738"/>
                <a:gd name="T60" fmla="*/ 2147483647 w 906"/>
                <a:gd name="T61" fmla="*/ 2147483647 h 738"/>
                <a:gd name="T62" fmla="*/ 2147483647 w 906"/>
                <a:gd name="T63" fmla="*/ 2147483647 h 738"/>
                <a:gd name="T64" fmla="*/ 2147483647 w 906"/>
                <a:gd name="T65" fmla="*/ 2147483647 h 738"/>
                <a:gd name="T66" fmla="*/ 2147483647 w 906"/>
                <a:gd name="T67" fmla="*/ 2147483647 h 738"/>
                <a:gd name="T68" fmla="*/ 2147483647 w 906"/>
                <a:gd name="T69" fmla="*/ 2147483647 h 738"/>
                <a:gd name="T70" fmla="*/ 2147483647 w 906"/>
                <a:gd name="T71" fmla="*/ 2147483647 h 738"/>
                <a:gd name="T72" fmla="*/ 2147483647 w 906"/>
                <a:gd name="T73" fmla="*/ 2147483647 h 738"/>
                <a:gd name="T74" fmla="*/ 2147483647 w 906"/>
                <a:gd name="T75" fmla="*/ 2147483647 h 738"/>
                <a:gd name="T76" fmla="*/ 2147483647 w 906"/>
                <a:gd name="T77" fmla="*/ 2147483647 h 738"/>
                <a:gd name="T78" fmla="*/ 2147483647 w 906"/>
                <a:gd name="T79" fmla="*/ 2147483647 h 738"/>
                <a:gd name="T80" fmla="*/ 2147483647 w 906"/>
                <a:gd name="T81" fmla="*/ 2147483647 h 738"/>
                <a:gd name="T82" fmla="*/ 2147483647 w 906"/>
                <a:gd name="T83" fmla="*/ 2147483647 h 738"/>
                <a:gd name="T84" fmla="*/ 2147483647 w 906"/>
                <a:gd name="T85" fmla="*/ 2147483647 h 738"/>
                <a:gd name="T86" fmla="*/ 2147483647 w 906"/>
                <a:gd name="T87" fmla="*/ 2147483647 h 738"/>
                <a:gd name="T88" fmla="*/ 2147483647 w 906"/>
                <a:gd name="T89" fmla="*/ 2147483647 h 738"/>
                <a:gd name="T90" fmla="*/ 2147483647 w 906"/>
                <a:gd name="T91" fmla="*/ 2147483647 h 738"/>
                <a:gd name="T92" fmla="*/ 2147483647 w 906"/>
                <a:gd name="T93" fmla="*/ 2147483647 h 738"/>
                <a:gd name="T94" fmla="*/ 2147483647 w 906"/>
                <a:gd name="T95" fmla="*/ 2147483647 h 738"/>
                <a:gd name="T96" fmla="*/ 2147483647 w 906"/>
                <a:gd name="T97" fmla="*/ 2147483647 h 738"/>
                <a:gd name="T98" fmla="*/ 2147483647 w 906"/>
                <a:gd name="T99" fmla="*/ 2147483647 h 738"/>
                <a:gd name="T100" fmla="*/ 2147483647 w 906"/>
                <a:gd name="T101" fmla="*/ 2147483647 h 738"/>
                <a:gd name="T102" fmla="*/ 2147483647 w 906"/>
                <a:gd name="T103" fmla="*/ 2147483647 h 738"/>
                <a:gd name="T104" fmla="*/ 2147483647 w 906"/>
                <a:gd name="T105" fmla="*/ 2147483647 h 738"/>
                <a:gd name="T106" fmla="*/ 2147483647 w 906"/>
                <a:gd name="T107" fmla="*/ 2147483647 h 738"/>
                <a:gd name="T108" fmla="*/ 2147483647 w 906"/>
                <a:gd name="T109" fmla="*/ 2147483647 h 73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906"/>
                <a:gd name="T166" fmla="*/ 0 h 738"/>
                <a:gd name="T167" fmla="*/ 906 w 906"/>
                <a:gd name="T168" fmla="*/ 738 h 738"/>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906" h="738">
                  <a:moveTo>
                    <a:pt x="894" y="108"/>
                  </a:moveTo>
                  <a:lnTo>
                    <a:pt x="894" y="96"/>
                  </a:lnTo>
                  <a:lnTo>
                    <a:pt x="906" y="96"/>
                  </a:lnTo>
                  <a:lnTo>
                    <a:pt x="900" y="90"/>
                  </a:lnTo>
                  <a:lnTo>
                    <a:pt x="876" y="90"/>
                  </a:lnTo>
                  <a:lnTo>
                    <a:pt x="840" y="102"/>
                  </a:lnTo>
                  <a:lnTo>
                    <a:pt x="840" y="84"/>
                  </a:lnTo>
                  <a:lnTo>
                    <a:pt x="816" y="84"/>
                  </a:lnTo>
                  <a:lnTo>
                    <a:pt x="792" y="96"/>
                  </a:lnTo>
                  <a:lnTo>
                    <a:pt x="786" y="102"/>
                  </a:lnTo>
                  <a:lnTo>
                    <a:pt x="780" y="114"/>
                  </a:lnTo>
                  <a:lnTo>
                    <a:pt x="774" y="120"/>
                  </a:lnTo>
                  <a:lnTo>
                    <a:pt x="756" y="120"/>
                  </a:lnTo>
                  <a:lnTo>
                    <a:pt x="750" y="126"/>
                  </a:lnTo>
                  <a:lnTo>
                    <a:pt x="744" y="138"/>
                  </a:lnTo>
                  <a:lnTo>
                    <a:pt x="732" y="144"/>
                  </a:lnTo>
                  <a:lnTo>
                    <a:pt x="726" y="150"/>
                  </a:lnTo>
                  <a:lnTo>
                    <a:pt x="720" y="150"/>
                  </a:lnTo>
                  <a:lnTo>
                    <a:pt x="690" y="120"/>
                  </a:lnTo>
                  <a:lnTo>
                    <a:pt x="690" y="114"/>
                  </a:lnTo>
                  <a:lnTo>
                    <a:pt x="678" y="48"/>
                  </a:lnTo>
                  <a:lnTo>
                    <a:pt x="660" y="48"/>
                  </a:lnTo>
                  <a:lnTo>
                    <a:pt x="660" y="18"/>
                  </a:lnTo>
                  <a:lnTo>
                    <a:pt x="642" y="0"/>
                  </a:lnTo>
                  <a:lnTo>
                    <a:pt x="624" y="0"/>
                  </a:lnTo>
                  <a:lnTo>
                    <a:pt x="618" y="6"/>
                  </a:lnTo>
                  <a:lnTo>
                    <a:pt x="618" y="30"/>
                  </a:lnTo>
                  <a:lnTo>
                    <a:pt x="612" y="36"/>
                  </a:lnTo>
                  <a:lnTo>
                    <a:pt x="606" y="36"/>
                  </a:lnTo>
                  <a:lnTo>
                    <a:pt x="594" y="48"/>
                  </a:lnTo>
                  <a:lnTo>
                    <a:pt x="594" y="54"/>
                  </a:lnTo>
                  <a:lnTo>
                    <a:pt x="600" y="60"/>
                  </a:lnTo>
                  <a:lnTo>
                    <a:pt x="606" y="60"/>
                  </a:lnTo>
                  <a:lnTo>
                    <a:pt x="600" y="84"/>
                  </a:lnTo>
                  <a:lnTo>
                    <a:pt x="588" y="72"/>
                  </a:lnTo>
                  <a:lnTo>
                    <a:pt x="570" y="72"/>
                  </a:lnTo>
                  <a:lnTo>
                    <a:pt x="558" y="78"/>
                  </a:lnTo>
                  <a:lnTo>
                    <a:pt x="546" y="90"/>
                  </a:lnTo>
                  <a:lnTo>
                    <a:pt x="546" y="120"/>
                  </a:lnTo>
                  <a:lnTo>
                    <a:pt x="540" y="120"/>
                  </a:lnTo>
                  <a:lnTo>
                    <a:pt x="534" y="114"/>
                  </a:lnTo>
                  <a:lnTo>
                    <a:pt x="528" y="102"/>
                  </a:lnTo>
                  <a:lnTo>
                    <a:pt x="522" y="96"/>
                  </a:lnTo>
                  <a:lnTo>
                    <a:pt x="510" y="96"/>
                  </a:lnTo>
                  <a:lnTo>
                    <a:pt x="504" y="102"/>
                  </a:lnTo>
                  <a:lnTo>
                    <a:pt x="492" y="108"/>
                  </a:lnTo>
                  <a:lnTo>
                    <a:pt x="474" y="126"/>
                  </a:lnTo>
                  <a:lnTo>
                    <a:pt x="468" y="126"/>
                  </a:lnTo>
                  <a:lnTo>
                    <a:pt x="456" y="114"/>
                  </a:lnTo>
                  <a:lnTo>
                    <a:pt x="444" y="108"/>
                  </a:lnTo>
                  <a:lnTo>
                    <a:pt x="438" y="102"/>
                  </a:lnTo>
                  <a:lnTo>
                    <a:pt x="426" y="102"/>
                  </a:lnTo>
                  <a:lnTo>
                    <a:pt x="414" y="108"/>
                  </a:lnTo>
                  <a:lnTo>
                    <a:pt x="396" y="84"/>
                  </a:lnTo>
                  <a:lnTo>
                    <a:pt x="384" y="96"/>
                  </a:lnTo>
                  <a:lnTo>
                    <a:pt x="342" y="96"/>
                  </a:lnTo>
                  <a:lnTo>
                    <a:pt x="330" y="90"/>
                  </a:lnTo>
                  <a:lnTo>
                    <a:pt x="324" y="84"/>
                  </a:lnTo>
                  <a:lnTo>
                    <a:pt x="312" y="78"/>
                  </a:lnTo>
                  <a:lnTo>
                    <a:pt x="300" y="78"/>
                  </a:lnTo>
                  <a:lnTo>
                    <a:pt x="300" y="102"/>
                  </a:lnTo>
                  <a:lnTo>
                    <a:pt x="264" y="102"/>
                  </a:lnTo>
                  <a:lnTo>
                    <a:pt x="252" y="108"/>
                  </a:lnTo>
                  <a:lnTo>
                    <a:pt x="246" y="120"/>
                  </a:lnTo>
                  <a:lnTo>
                    <a:pt x="246" y="180"/>
                  </a:lnTo>
                  <a:lnTo>
                    <a:pt x="234" y="180"/>
                  </a:lnTo>
                  <a:lnTo>
                    <a:pt x="222" y="186"/>
                  </a:lnTo>
                  <a:lnTo>
                    <a:pt x="216" y="198"/>
                  </a:lnTo>
                  <a:lnTo>
                    <a:pt x="180" y="216"/>
                  </a:lnTo>
                  <a:lnTo>
                    <a:pt x="168" y="216"/>
                  </a:lnTo>
                  <a:lnTo>
                    <a:pt x="168" y="228"/>
                  </a:lnTo>
                  <a:lnTo>
                    <a:pt x="156" y="252"/>
                  </a:lnTo>
                  <a:lnTo>
                    <a:pt x="150" y="258"/>
                  </a:lnTo>
                  <a:lnTo>
                    <a:pt x="138" y="264"/>
                  </a:lnTo>
                  <a:lnTo>
                    <a:pt x="114" y="264"/>
                  </a:lnTo>
                  <a:lnTo>
                    <a:pt x="90" y="240"/>
                  </a:lnTo>
                  <a:lnTo>
                    <a:pt x="84" y="240"/>
                  </a:lnTo>
                  <a:lnTo>
                    <a:pt x="78" y="246"/>
                  </a:lnTo>
                  <a:lnTo>
                    <a:pt x="66" y="246"/>
                  </a:lnTo>
                  <a:lnTo>
                    <a:pt x="60" y="240"/>
                  </a:lnTo>
                  <a:lnTo>
                    <a:pt x="48" y="240"/>
                  </a:lnTo>
                  <a:lnTo>
                    <a:pt x="42" y="234"/>
                  </a:lnTo>
                  <a:lnTo>
                    <a:pt x="36" y="240"/>
                  </a:lnTo>
                  <a:lnTo>
                    <a:pt x="30" y="252"/>
                  </a:lnTo>
                  <a:lnTo>
                    <a:pt x="30" y="258"/>
                  </a:lnTo>
                  <a:lnTo>
                    <a:pt x="36" y="270"/>
                  </a:lnTo>
                  <a:lnTo>
                    <a:pt x="36" y="294"/>
                  </a:lnTo>
                  <a:lnTo>
                    <a:pt x="42" y="300"/>
                  </a:lnTo>
                  <a:lnTo>
                    <a:pt x="42" y="306"/>
                  </a:lnTo>
                  <a:lnTo>
                    <a:pt x="18" y="312"/>
                  </a:lnTo>
                  <a:lnTo>
                    <a:pt x="30" y="330"/>
                  </a:lnTo>
                  <a:lnTo>
                    <a:pt x="24" y="330"/>
                  </a:lnTo>
                  <a:lnTo>
                    <a:pt x="18" y="336"/>
                  </a:lnTo>
                  <a:lnTo>
                    <a:pt x="6" y="342"/>
                  </a:lnTo>
                  <a:lnTo>
                    <a:pt x="0" y="348"/>
                  </a:lnTo>
                  <a:lnTo>
                    <a:pt x="0" y="354"/>
                  </a:lnTo>
                  <a:lnTo>
                    <a:pt x="12" y="366"/>
                  </a:lnTo>
                  <a:lnTo>
                    <a:pt x="12" y="396"/>
                  </a:lnTo>
                  <a:lnTo>
                    <a:pt x="36" y="396"/>
                  </a:lnTo>
                  <a:lnTo>
                    <a:pt x="42" y="402"/>
                  </a:lnTo>
                  <a:lnTo>
                    <a:pt x="42" y="408"/>
                  </a:lnTo>
                  <a:lnTo>
                    <a:pt x="24" y="426"/>
                  </a:lnTo>
                  <a:lnTo>
                    <a:pt x="18" y="438"/>
                  </a:lnTo>
                  <a:lnTo>
                    <a:pt x="30" y="462"/>
                  </a:lnTo>
                  <a:lnTo>
                    <a:pt x="42" y="480"/>
                  </a:lnTo>
                  <a:lnTo>
                    <a:pt x="54" y="504"/>
                  </a:lnTo>
                  <a:lnTo>
                    <a:pt x="60" y="510"/>
                  </a:lnTo>
                  <a:lnTo>
                    <a:pt x="60" y="564"/>
                  </a:lnTo>
                  <a:lnTo>
                    <a:pt x="66" y="570"/>
                  </a:lnTo>
                  <a:lnTo>
                    <a:pt x="72" y="570"/>
                  </a:lnTo>
                  <a:lnTo>
                    <a:pt x="84" y="576"/>
                  </a:lnTo>
                  <a:lnTo>
                    <a:pt x="120" y="576"/>
                  </a:lnTo>
                  <a:lnTo>
                    <a:pt x="126" y="582"/>
                  </a:lnTo>
                  <a:lnTo>
                    <a:pt x="138" y="606"/>
                  </a:lnTo>
                  <a:lnTo>
                    <a:pt x="114" y="654"/>
                  </a:lnTo>
                  <a:lnTo>
                    <a:pt x="108" y="660"/>
                  </a:lnTo>
                  <a:lnTo>
                    <a:pt x="102" y="672"/>
                  </a:lnTo>
                  <a:lnTo>
                    <a:pt x="84" y="690"/>
                  </a:lnTo>
                  <a:lnTo>
                    <a:pt x="84" y="702"/>
                  </a:lnTo>
                  <a:lnTo>
                    <a:pt x="120" y="702"/>
                  </a:lnTo>
                  <a:lnTo>
                    <a:pt x="132" y="708"/>
                  </a:lnTo>
                  <a:lnTo>
                    <a:pt x="150" y="720"/>
                  </a:lnTo>
                  <a:lnTo>
                    <a:pt x="168" y="726"/>
                  </a:lnTo>
                  <a:lnTo>
                    <a:pt x="192" y="738"/>
                  </a:lnTo>
                  <a:lnTo>
                    <a:pt x="210" y="738"/>
                  </a:lnTo>
                  <a:lnTo>
                    <a:pt x="228" y="732"/>
                  </a:lnTo>
                  <a:lnTo>
                    <a:pt x="234" y="732"/>
                  </a:lnTo>
                  <a:lnTo>
                    <a:pt x="240" y="726"/>
                  </a:lnTo>
                  <a:lnTo>
                    <a:pt x="294" y="726"/>
                  </a:lnTo>
                  <a:lnTo>
                    <a:pt x="294" y="732"/>
                  </a:lnTo>
                  <a:lnTo>
                    <a:pt x="318" y="732"/>
                  </a:lnTo>
                  <a:lnTo>
                    <a:pt x="324" y="726"/>
                  </a:lnTo>
                  <a:lnTo>
                    <a:pt x="348" y="726"/>
                  </a:lnTo>
                  <a:lnTo>
                    <a:pt x="366" y="720"/>
                  </a:lnTo>
                  <a:lnTo>
                    <a:pt x="396" y="720"/>
                  </a:lnTo>
                  <a:lnTo>
                    <a:pt x="444" y="696"/>
                  </a:lnTo>
                  <a:lnTo>
                    <a:pt x="450" y="696"/>
                  </a:lnTo>
                  <a:lnTo>
                    <a:pt x="456" y="690"/>
                  </a:lnTo>
                  <a:lnTo>
                    <a:pt x="456" y="660"/>
                  </a:lnTo>
                  <a:lnTo>
                    <a:pt x="450" y="654"/>
                  </a:lnTo>
                  <a:lnTo>
                    <a:pt x="450" y="636"/>
                  </a:lnTo>
                  <a:lnTo>
                    <a:pt x="444" y="624"/>
                  </a:lnTo>
                  <a:lnTo>
                    <a:pt x="444" y="606"/>
                  </a:lnTo>
                  <a:lnTo>
                    <a:pt x="450" y="594"/>
                  </a:lnTo>
                  <a:lnTo>
                    <a:pt x="462" y="588"/>
                  </a:lnTo>
                  <a:lnTo>
                    <a:pt x="468" y="576"/>
                  </a:lnTo>
                  <a:lnTo>
                    <a:pt x="486" y="576"/>
                  </a:lnTo>
                  <a:lnTo>
                    <a:pt x="486" y="588"/>
                  </a:lnTo>
                  <a:lnTo>
                    <a:pt x="528" y="588"/>
                  </a:lnTo>
                  <a:lnTo>
                    <a:pt x="534" y="582"/>
                  </a:lnTo>
                  <a:lnTo>
                    <a:pt x="534" y="576"/>
                  </a:lnTo>
                  <a:lnTo>
                    <a:pt x="528" y="570"/>
                  </a:lnTo>
                  <a:lnTo>
                    <a:pt x="522" y="570"/>
                  </a:lnTo>
                  <a:lnTo>
                    <a:pt x="522" y="564"/>
                  </a:lnTo>
                  <a:lnTo>
                    <a:pt x="528" y="558"/>
                  </a:lnTo>
                  <a:lnTo>
                    <a:pt x="534" y="558"/>
                  </a:lnTo>
                  <a:lnTo>
                    <a:pt x="546" y="552"/>
                  </a:lnTo>
                  <a:lnTo>
                    <a:pt x="552" y="546"/>
                  </a:lnTo>
                  <a:lnTo>
                    <a:pt x="564" y="540"/>
                  </a:lnTo>
                  <a:lnTo>
                    <a:pt x="594" y="540"/>
                  </a:lnTo>
                  <a:lnTo>
                    <a:pt x="594" y="552"/>
                  </a:lnTo>
                  <a:lnTo>
                    <a:pt x="600" y="558"/>
                  </a:lnTo>
                  <a:lnTo>
                    <a:pt x="612" y="558"/>
                  </a:lnTo>
                  <a:lnTo>
                    <a:pt x="624" y="552"/>
                  </a:lnTo>
                  <a:lnTo>
                    <a:pt x="630" y="540"/>
                  </a:lnTo>
                  <a:lnTo>
                    <a:pt x="636" y="534"/>
                  </a:lnTo>
                  <a:lnTo>
                    <a:pt x="636" y="528"/>
                  </a:lnTo>
                  <a:lnTo>
                    <a:pt x="630" y="522"/>
                  </a:lnTo>
                  <a:lnTo>
                    <a:pt x="630" y="510"/>
                  </a:lnTo>
                  <a:lnTo>
                    <a:pt x="624" y="498"/>
                  </a:lnTo>
                  <a:lnTo>
                    <a:pt x="624" y="480"/>
                  </a:lnTo>
                  <a:lnTo>
                    <a:pt x="630" y="474"/>
                  </a:lnTo>
                  <a:lnTo>
                    <a:pt x="636" y="474"/>
                  </a:lnTo>
                  <a:lnTo>
                    <a:pt x="636" y="438"/>
                  </a:lnTo>
                  <a:lnTo>
                    <a:pt x="642" y="432"/>
                  </a:lnTo>
                  <a:lnTo>
                    <a:pt x="660" y="432"/>
                  </a:lnTo>
                  <a:lnTo>
                    <a:pt x="690" y="414"/>
                  </a:lnTo>
                  <a:lnTo>
                    <a:pt x="684" y="414"/>
                  </a:lnTo>
                  <a:lnTo>
                    <a:pt x="672" y="408"/>
                  </a:lnTo>
                  <a:lnTo>
                    <a:pt x="672" y="402"/>
                  </a:lnTo>
                  <a:lnTo>
                    <a:pt x="666" y="396"/>
                  </a:lnTo>
                  <a:lnTo>
                    <a:pt x="666" y="390"/>
                  </a:lnTo>
                  <a:lnTo>
                    <a:pt x="654" y="384"/>
                  </a:lnTo>
                  <a:lnTo>
                    <a:pt x="642" y="372"/>
                  </a:lnTo>
                  <a:lnTo>
                    <a:pt x="642" y="360"/>
                  </a:lnTo>
                  <a:lnTo>
                    <a:pt x="660" y="360"/>
                  </a:lnTo>
                  <a:lnTo>
                    <a:pt x="666" y="366"/>
                  </a:lnTo>
                  <a:lnTo>
                    <a:pt x="684" y="372"/>
                  </a:lnTo>
                  <a:lnTo>
                    <a:pt x="690" y="372"/>
                  </a:lnTo>
                  <a:lnTo>
                    <a:pt x="696" y="366"/>
                  </a:lnTo>
                  <a:lnTo>
                    <a:pt x="714" y="366"/>
                  </a:lnTo>
                  <a:lnTo>
                    <a:pt x="714" y="336"/>
                  </a:lnTo>
                  <a:lnTo>
                    <a:pt x="708" y="330"/>
                  </a:lnTo>
                  <a:lnTo>
                    <a:pt x="708" y="318"/>
                  </a:lnTo>
                  <a:lnTo>
                    <a:pt x="714" y="306"/>
                  </a:lnTo>
                  <a:lnTo>
                    <a:pt x="738" y="282"/>
                  </a:lnTo>
                  <a:lnTo>
                    <a:pt x="738" y="276"/>
                  </a:lnTo>
                  <a:lnTo>
                    <a:pt x="732" y="264"/>
                  </a:lnTo>
                  <a:lnTo>
                    <a:pt x="726" y="258"/>
                  </a:lnTo>
                  <a:lnTo>
                    <a:pt x="726" y="228"/>
                  </a:lnTo>
                  <a:lnTo>
                    <a:pt x="696" y="198"/>
                  </a:lnTo>
                  <a:lnTo>
                    <a:pt x="696" y="192"/>
                  </a:lnTo>
                  <a:lnTo>
                    <a:pt x="702" y="186"/>
                  </a:lnTo>
                  <a:lnTo>
                    <a:pt x="708" y="174"/>
                  </a:lnTo>
                  <a:lnTo>
                    <a:pt x="714" y="168"/>
                  </a:lnTo>
                  <a:lnTo>
                    <a:pt x="738" y="156"/>
                  </a:lnTo>
                  <a:lnTo>
                    <a:pt x="744" y="150"/>
                  </a:lnTo>
                  <a:lnTo>
                    <a:pt x="768" y="138"/>
                  </a:lnTo>
                  <a:lnTo>
                    <a:pt x="774" y="138"/>
                  </a:lnTo>
                  <a:lnTo>
                    <a:pt x="780" y="132"/>
                  </a:lnTo>
                  <a:lnTo>
                    <a:pt x="822" y="132"/>
                  </a:lnTo>
                  <a:lnTo>
                    <a:pt x="828" y="126"/>
                  </a:lnTo>
                  <a:lnTo>
                    <a:pt x="852" y="126"/>
                  </a:lnTo>
                  <a:lnTo>
                    <a:pt x="864" y="132"/>
                  </a:lnTo>
                  <a:lnTo>
                    <a:pt x="876" y="132"/>
                  </a:lnTo>
                  <a:lnTo>
                    <a:pt x="882" y="126"/>
                  </a:lnTo>
                  <a:lnTo>
                    <a:pt x="894" y="126"/>
                  </a:lnTo>
                  <a:lnTo>
                    <a:pt x="900" y="120"/>
                  </a:lnTo>
                  <a:lnTo>
                    <a:pt x="894" y="114"/>
                  </a:lnTo>
                  <a:lnTo>
                    <a:pt x="894" y="108"/>
                  </a:lnTo>
                  <a:close/>
                </a:path>
              </a:pathLst>
            </a:cu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000">
                <a:solidFill>
                  <a:schemeClr val="lt1"/>
                </a:solidFill>
              </a:endParaRPr>
            </a:p>
          </p:txBody>
        </p:sp>
      </p:grpSp>
      <p:sp>
        <p:nvSpPr>
          <p:cNvPr id="180" name="Slide Number Placeholder 5">
            <a:extLst>
              <a:ext uri="{FF2B5EF4-FFF2-40B4-BE49-F238E27FC236}">
                <a16:creationId xmlns:a16="http://schemas.microsoft.com/office/drawing/2014/main" id="{8F2486D3-510A-41BD-96BB-22536435E6D7}"/>
              </a:ext>
            </a:extLst>
          </p:cNvPr>
          <p:cNvSpPr>
            <a:spLocks noGrp="1"/>
          </p:cNvSpPr>
          <p:nvPr>
            <p:ph type="sldNum" sz="quarter" idx="4"/>
          </p:nvPr>
        </p:nvSpPr>
        <p:spPr>
          <a:xfrm>
            <a:off x="10857391" y="6417062"/>
            <a:ext cx="1233256" cy="432000"/>
          </a:xfrm>
          <a:prstGeom prst="rect">
            <a:avLst/>
          </a:prstGeom>
        </p:spPr>
        <p:txBody>
          <a:bodyPr vert="horz" lIns="91440" tIns="45720" rIns="91440" bIns="45720" rtlCol="0" anchor="ctr"/>
          <a:lstStyle>
            <a:lvl1pPr algn="r">
              <a:defRPr sz="1200">
                <a:solidFill>
                  <a:schemeClr val="bg1"/>
                </a:solidFill>
                <a:latin typeface="Book Antiqua" panose="02040602050305030304" pitchFamily="18" charset="0"/>
              </a:defRPr>
            </a:lvl1pPr>
          </a:lstStyle>
          <a:p>
            <a:fld id="{C00E2477-2837-4DC5-A9A0-BBEF21CCD47D}" type="slidenum">
              <a:rPr lang="en-IN" smtClean="0"/>
              <a:pPr/>
              <a:t>‹#›</a:t>
            </a:fld>
            <a:endParaRPr lang="en-IN"/>
          </a:p>
        </p:txBody>
      </p:sp>
    </p:spTree>
    <p:extLst>
      <p:ext uri="{BB962C8B-B14F-4D97-AF65-F5344CB8AC3E}">
        <p14:creationId xmlns:p14="http://schemas.microsoft.com/office/powerpoint/2010/main" val="3548847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What is Idam ?">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E90F0E-1556-C14E-89C4-935E61C71E0B}"/>
              </a:ext>
            </a:extLst>
          </p:cNvPr>
          <p:cNvSpPr txBox="1"/>
          <p:nvPr userDrawn="1"/>
        </p:nvSpPr>
        <p:spPr>
          <a:xfrm>
            <a:off x="3379771" y="962362"/>
            <a:ext cx="5432458" cy="523220"/>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hi-IN" sz="2800" b="1" i="0" u="none" strike="noStrike" kern="1200" cap="none" spc="0" normalizeH="0" baseline="0" noProof="0">
                <a:ln>
                  <a:noFill/>
                </a:ln>
                <a:solidFill>
                  <a:srgbClr val="4F81BD"/>
                </a:solidFill>
                <a:effectLst/>
                <a:uLnTx/>
                <a:uFillTx/>
                <a:latin typeface="Book Antiqua" panose="02040602050305030304" pitchFamily="18" charset="0"/>
                <a:ea typeface="+mn-ea"/>
              </a:rPr>
              <a:t>इदम्</a:t>
            </a:r>
            <a:r>
              <a:rPr kumimoji="0" lang="en-GB" sz="2800" b="1" i="0" u="none" strike="noStrike" kern="1200" cap="none" spc="0" normalizeH="0" baseline="0" noProof="0">
                <a:ln>
                  <a:noFill/>
                </a:ln>
                <a:solidFill>
                  <a:srgbClr val="4F81BD"/>
                </a:solidFill>
                <a:effectLst/>
                <a:uLnTx/>
                <a:uFillTx/>
                <a:latin typeface="Book Antiqua" panose="02040602050305030304" pitchFamily="18" charset="0"/>
                <a:ea typeface="+mn-ea"/>
                <a:cs typeface="Arial" panose="020B0604020202020204" pitchFamily="34" charset="0"/>
              </a:rPr>
              <a:t> - ‘This’  </a:t>
            </a:r>
            <a:r>
              <a:rPr kumimoji="0" lang="en-GB" sz="2400" b="0" i="1" u="none" strike="noStrike" kern="1200" cap="none" spc="0" normalizeH="0" baseline="0" noProof="0">
                <a:ln>
                  <a:noFill/>
                </a:ln>
                <a:solidFill>
                  <a:srgbClr val="00B050"/>
                </a:solidFill>
                <a:effectLst/>
                <a:uLnTx/>
                <a:uFillTx/>
                <a:latin typeface="Book Antiqua" panose="02040602050305030304" pitchFamily="18" charset="0"/>
                <a:ea typeface="+mn-ea"/>
                <a:cs typeface="Arial" panose="020B0604020202020204" pitchFamily="34" charset="0"/>
              </a:rPr>
              <a:t>‘This Earth at This Time’</a:t>
            </a:r>
            <a:endParaRPr kumimoji="0" lang="en-IN" sz="2400" b="0" i="1" u="none" strike="noStrike" kern="1200" cap="none" spc="0" normalizeH="0" baseline="0" noProof="0">
              <a:ln>
                <a:noFill/>
              </a:ln>
              <a:solidFill>
                <a:srgbClr val="00B050"/>
              </a:solidFill>
              <a:effectLst/>
              <a:uLnTx/>
              <a:uFillTx/>
              <a:latin typeface="Book Antiqua" panose="02040602050305030304" pitchFamily="18" charset="0"/>
              <a:ea typeface="+mn-ea"/>
              <a:cs typeface="Arial" panose="020B0604020202020204" pitchFamily="34" charset="0"/>
            </a:endParaRPr>
          </a:p>
        </p:txBody>
      </p:sp>
      <p:sp>
        <p:nvSpPr>
          <p:cNvPr id="3" name="TextBox 2">
            <a:extLst>
              <a:ext uri="{FF2B5EF4-FFF2-40B4-BE49-F238E27FC236}">
                <a16:creationId xmlns:a16="http://schemas.microsoft.com/office/drawing/2014/main" id="{595346EF-56BE-6AEA-8DAF-5A9856344BF6}"/>
              </a:ext>
            </a:extLst>
          </p:cNvPr>
          <p:cNvSpPr txBox="1"/>
          <p:nvPr userDrawn="1"/>
        </p:nvSpPr>
        <p:spPr>
          <a:xfrm>
            <a:off x="253555" y="1844990"/>
            <a:ext cx="5033839" cy="3909275"/>
          </a:xfrm>
          <a:prstGeom prst="rect">
            <a:avLst/>
          </a:prstGeom>
          <a:noFill/>
        </p:spPr>
        <p:txBody>
          <a:bodyPr wrap="square" rtlCol="0">
            <a:spAutoFit/>
          </a:bodyPr>
          <a:lstStyle/>
          <a:p>
            <a:pPr marL="0" marR="0" lvl="0" indent="0" algn="just" defTabSz="914400" rtl="0" eaLnBrk="1" fontAlgn="base" latinLnBrk="0" hangingPunct="1">
              <a:lnSpc>
                <a:spcPct val="130000"/>
              </a:lnSpc>
              <a:spcBef>
                <a:spcPct val="0"/>
              </a:spcBef>
              <a:spcAft>
                <a:spcPts val="600"/>
              </a:spcAft>
              <a:buClrTx/>
              <a:buSzTx/>
              <a:buFontTx/>
              <a:buNone/>
              <a:tabLst/>
              <a:defRPr/>
            </a:pPr>
            <a:r>
              <a:rPr kumimoji="0" lang="en-US" sz="16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The word </a:t>
            </a:r>
            <a:r>
              <a:rPr kumimoji="0" lang="en-US" sz="16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'Idam' </a:t>
            </a:r>
            <a:r>
              <a:rPr kumimoji="0" lang="en-US" sz="16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in Sanskrit means </a:t>
            </a:r>
            <a:r>
              <a:rPr kumimoji="0" lang="en-US" sz="16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'This' </a:t>
            </a:r>
            <a:r>
              <a:rPr kumimoji="0" lang="en-US" sz="16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and is used as a pronoun to refer to earth and/or  time as 'This Earth' or 'This Time‘. We interpret it as ‘This Earth at This Time’ or ‘Firmly Grounded’. Of course, that does not mean we are immobile, but it means that we are "Realistic". We believe this represents our corporate ethos. Our logo has Earth at the center, surrounded by five basic elements or ‘</a:t>
            </a:r>
            <a:r>
              <a:rPr kumimoji="0" lang="en-US" sz="1600" b="0" i="0" u="none" strike="noStrike" kern="1200" cap="none" spc="0" normalizeH="0" baseline="0" noProof="0" err="1">
                <a:ln>
                  <a:noFill/>
                </a:ln>
                <a:solidFill>
                  <a:prstClr val="black"/>
                </a:solidFill>
                <a:effectLst/>
                <a:uLnTx/>
                <a:uFillTx/>
                <a:latin typeface="Book Antiqua" panose="02040602050305030304" pitchFamily="18" charset="0"/>
                <a:ea typeface="+mn-ea"/>
                <a:cs typeface="Arial" panose="020B0604020202020204" pitchFamily="34" charset="0"/>
              </a:rPr>
              <a:t>Panchmahabhutas</a:t>
            </a:r>
            <a:r>
              <a:rPr kumimoji="0" lang="en-US" sz="16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 according to Hindu Literature, i.e., air, fire, water, earth, and space. The fins represent continuous churning around the earth ensuring that the earth is always stable.</a:t>
            </a:r>
          </a:p>
        </p:txBody>
      </p:sp>
      <p:grpSp>
        <p:nvGrpSpPr>
          <p:cNvPr id="4" name="Group 3">
            <a:extLst>
              <a:ext uri="{FF2B5EF4-FFF2-40B4-BE49-F238E27FC236}">
                <a16:creationId xmlns:a16="http://schemas.microsoft.com/office/drawing/2014/main" id="{819CE0A1-9964-18C8-5638-A871204A942E}"/>
              </a:ext>
            </a:extLst>
          </p:cNvPr>
          <p:cNvGrpSpPr/>
          <p:nvPr userDrawn="1"/>
        </p:nvGrpSpPr>
        <p:grpSpPr>
          <a:xfrm>
            <a:off x="6904607" y="1481608"/>
            <a:ext cx="5186040" cy="4272657"/>
            <a:chOff x="2416992" y="1524000"/>
            <a:chExt cx="5431607" cy="4325112"/>
          </a:xfrm>
        </p:grpSpPr>
        <p:pic>
          <p:nvPicPr>
            <p:cNvPr id="5" name="Picture 4" descr="logo new.png">
              <a:extLst>
                <a:ext uri="{FF2B5EF4-FFF2-40B4-BE49-F238E27FC236}">
                  <a16:creationId xmlns:a16="http://schemas.microsoft.com/office/drawing/2014/main" id="{58F1B32F-509D-E52E-A3E4-653D56F17B15}"/>
                </a:ext>
              </a:extLst>
            </p:cNvPr>
            <p:cNvPicPr>
              <a:picLocks noChangeAspect="1"/>
            </p:cNvPicPr>
            <p:nvPr/>
          </p:nvPicPr>
          <p:blipFill>
            <a:blip r:embed="rId2" cstate="print"/>
            <a:stretch>
              <a:fillRect/>
            </a:stretch>
          </p:blipFill>
          <p:spPr>
            <a:xfrm>
              <a:off x="2764685" y="1524000"/>
              <a:ext cx="4376630" cy="4325112"/>
            </a:xfrm>
            <a:prstGeom prst="rect">
              <a:avLst/>
            </a:prstGeom>
          </p:spPr>
        </p:pic>
        <p:sp>
          <p:nvSpPr>
            <p:cNvPr id="6" name="TextBox 5">
              <a:extLst>
                <a:ext uri="{FF2B5EF4-FFF2-40B4-BE49-F238E27FC236}">
                  <a16:creationId xmlns:a16="http://schemas.microsoft.com/office/drawing/2014/main" id="{02753528-EC0E-6E7B-CD0D-A38FB96D09F4}"/>
                </a:ext>
              </a:extLst>
            </p:cNvPr>
            <p:cNvSpPr txBox="1"/>
            <p:nvPr/>
          </p:nvSpPr>
          <p:spPr>
            <a:xfrm rot="16200000">
              <a:off x="7333629" y="2856940"/>
              <a:ext cx="400110" cy="629831"/>
            </a:xfrm>
            <a:prstGeom prst="rect">
              <a:avLst/>
            </a:prstGeom>
            <a:noFill/>
          </p:spPr>
          <p:txBody>
            <a:bodyPr vert="vert"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1400" b="1" i="0" u="none" strike="noStrike" kern="1200" cap="none" spc="0" normalizeH="0" baseline="0" noProof="0">
                  <a:ln>
                    <a:noFill/>
                  </a:ln>
                  <a:solidFill>
                    <a:srgbClr val="0F5EB5"/>
                  </a:solidFill>
                  <a:effectLst/>
                  <a:uLnTx/>
                  <a:uFillTx/>
                  <a:latin typeface="Book Antiqua" panose="02040602050305030304" pitchFamily="18" charset="0"/>
                  <a:ea typeface="+mn-ea"/>
                  <a:cs typeface="Arial" panose="020B0604020202020204" pitchFamily="34" charset="0"/>
                </a:rPr>
                <a:t>Air</a:t>
              </a:r>
              <a:endParaRPr kumimoji="0" lang="en-IN" sz="1400" b="1" i="0" u="none" strike="noStrike" kern="1200" cap="none" spc="0" normalizeH="0" baseline="0" noProof="0">
                <a:ln>
                  <a:noFill/>
                </a:ln>
                <a:solidFill>
                  <a:srgbClr val="0F5EB5"/>
                </a:solidFill>
                <a:effectLst/>
                <a:uLnTx/>
                <a:uFillTx/>
                <a:latin typeface="Book Antiqua" panose="02040602050305030304" pitchFamily="18" charset="0"/>
                <a:ea typeface="+mn-ea"/>
                <a:cs typeface="Arial" panose="020B0604020202020204" pitchFamily="34" charset="0"/>
              </a:endParaRPr>
            </a:p>
          </p:txBody>
        </p:sp>
        <p:sp>
          <p:nvSpPr>
            <p:cNvPr id="7" name="TextBox 6">
              <a:extLst>
                <a:ext uri="{FF2B5EF4-FFF2-40B4-BE49-F238E27FC236}">
                  <a16:creationId xmlns:a16="http://schemas.microsoft.com/office/drawing/2014/main" id="{08C6315C-F590-87DD-8062-B466F71CE444}"/>
                </a:ext>
              </a:extLst>
            </p:cNvPr>
            <p:cNvSpPr txBox="1"/>
            <p:nvPr/>
          </p:nvSpPr>
          <p:spPr>
            <a:xfrm rot="5400000">
              <a:off x="6585329" y="5004240"/>
              <a:ext cx="400110" cy="602431"/>
            </a:xfrm>
            <a:prstGeom prst="rect">
              <a:avLst/>
            </a:prstGeom>
            <a:noFill/>
          </p:spPr>
          <p:txBody>
            <a:bodyPr vert="vert270"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1400" b="1" i="0" u="none" strike="noStrike" kern="1200" cap="none" spc="0" normalizeH="0" baseline="0" noProof="0">
                  <a:ln>
                    <a:noFill/>
                  </a:ln>
                  <a:solidFill>
                    <a:srgbClr val="0F5EB5"/>
                  </a:solidFill>
                  <a:effectLst/>
                  <a:uLnTx/>
                  <a:uFillTx/>
                  <a:latin typeface="Book Antiqua" panose="02040602050305030304" pitchFamily="18" charset="0"/>
                  <a:ea typeface="+mn-ea"/>
                  <a:cs typeface="Arial" panose="020B0604020202020204" pitchFamily="34" charset="0"/>
                </a:rPr>
                <a:t>Fire</a:t>
              </a:r>
              <a:endParaRPr kumimoji="0" lang="en-IN" sz="1400" b="1" i="0" u="none" strike="noStrike" kern="1200" cap="none" spc="0" normalizeH="0" baseline="0" noProof="0">
                <a:ln>
                  <a:noFill/>
                </a:ln>
                <a:solidFill>
                  <a:srgbClr val="0F5EB5"/>
                </a:solidFill>
                <a:effectLst/>
                <a:uLnTx/>
                <a:uFillTx/>
                <a:latin typeface="Book Antiqua" panose="02040602050305030304" pitchFamily="18" charset="0"/>
                <a:ea typeface="+mn-ea"/>
                <a:cs typeface="Arial" panose="020B0604020202020204" pitchFamily="34" charset="0"/>
              </a:endParaRPr>
            </a:p>
          </p:txBody>
        </p:sp>
        <p:sp>
          <p:nvSpPr>
            <p:cNvPr id="8" name="TextBox 7">
              <a:extLst>
                <a:ext uri="{FF2B5EF4-FFF2-40B4-BE49-F238E27FC236}">
                  <a16:creationId xmlns:a16="http://schemas.microsoft.com/office/drawing/2014/main" id="{5E98B722-5BDE-23CF-A6C0-CA2D4B5E26E9}"/>
                </a:ext>
              </a:extLst>
            </p:cNvPr>
            <p:cNvSpPr txBox="1"/>
            <p:nvPr/>
          </p:nvSpPr>
          <p:spPr>
            <a:xfrm rot="5400000">
              <a:off x="3038445" y="4867245"/>
              <a:ext cx="400110" cy="685800"/>
            </a:xfrm>
            <a:prstGeom prst="rect">
              <a:avLst/>
            </a:prstGeom>
            <a:noFill/>
          </p:spPr>
          <p:txBody>
            <a:bodyPr vert="vert270"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1400" b="1" i="0" u="none" strike="noStrike" kern="1200" cap="none" spc="0" normalizeH="0" baseline="0" noProof="0">
                  <a:ln>
                    <a:noFill/>
                  </a:ln>
                  <a:solidFill>
                    <a:srgbClr val="0F5EB5"/>
                  </a:solidFill>
                  <a:effectLst/>
                  <a:uLnTx/>
                  <a:uFillTx/>
                  <a:latin typeface="Book Antiqua" panose="02040602050305030304" pitchFamily="18" charset="0"/>
                  <a:ea typeface="+mn-ea"/>
                  <a:cs typeface="Arial" panose="020B0604020202020204" pitchFamily="34" charset="0"/>
                </a:rPr>
                <a:t>Water</a:t>
              </a:r>
              <a:endParaRPr kumimoji="0" lang="en-IN" sz="1400" b="1" i="0" u="none" strike="noStrike" kern="1200" cap="none" spc="0" normalizeH="0" baseline="0" noProof="0">
                <a:ln>
                  <a:noFill/>
                </a:ln>
                <a:solidFill>
                  <a:srgbClr val="0F5EB5"/>
                </a:solidFill>
                <a:effectLst/>
                <a:uLnTx/>
                <a:uFillTx/>
                <a:latin typeface="Book Antiqua" panose="02040602050305030304" pitchFamily="18" charset="0"/>
                <a:ea typeface="+mn-ea"/>
                <a:cs typeface="Arial" panose="020B0604020202020204" pitchFamily="34" charset="0"/>
              </a:endParaRPr>
            </a:p>
          </p:txBody>
        </p:sp>
        <p:sp>
          <p:nvSpPr>
            <p:cNvPr id="9" name="TextBox 8">
              <a:extLst>
                <a:ext uri="{FF2B5EF4-FFF2-40B4-BE49-F238E27FC236}">
                  <a16:creationId xmlns:a16="http://schemas.microsoft.com/office/drawing/2014/main" id="{116487DA-A4A5-04B7-BF2F-3942A0213EC5}"/>
                </a:ext>
              </a:extLst>
            </p:cNvPr>
            <p:cNvSpPr txBox="1"/>
            <p:nvPr/>
          </p:nvSpPr>
          <p:spPr>
            <a:xfrm rot="5400000">
              <a:off x="2570541" y="2722941"/>
              <a:ext cx="400110" cy="707208"/>
            </a:xfrm>
            <a:prstGeom prst="rect">
              <a:avLst/>
            </a:prstGeom>
            <a:noFill/>
            <a:ln>
              <a:noFill/>
            </a:ln>
          </p:spPr>
          <p:txBody>
            <a:bodyPr vert="vert270"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1400" b="1" i="0" u="none" strike="noStrike" kern="1200" cap="none" spc="0" normalizeH="0" baseline="0" noProof="0">
                  <a:ln>
                    <a:noFill/>
                  </a:ln>
                  <a:solidFill>
                    <a:srgbClr val="0F5EB5"/>
                  </a:solidFill>
                  <a:effectLst/>
                  <a:uLnTx/>
                  <a:uFillTx/>
                  <a:latin typeface="Book Antiqua" panose="02040602050305030304" pitchFamily="18" charset="0"/>
                  <a:ea typeface="+mn-ea"/>
                  <a:cs typeface="Arial" panose="020B0604020202020204" pitchFamily="34" charset="0"/>
                </a:rPr>
                <a:t>Earth</a:t>
              </a:r>
              <a:endParaRPr kumimoji="0" lang="en-IN" sz="1400" b="1" i="0" u="none" strike="noStrike" kern="1200" cap="none" spc="0" normalizeH="0" baseline="0" noProof="0">
                <a:ln>
                  <a:noFill/>
                </a:ln>
                <a:solidFill>
                  <a:srgbClr val="0F5EB5"/>
                </a:solidFill>
                <a:effectLst/>
                <a:uLnTx/>
                <a:uFillTx/>
                <a:latin typeface="Book Antiqua" panose="02040602050305030304" pitchFamily="18" charset="0"/>
                <a:ea typeface="+mn-ea"/>
                <a:cs typeface="Arial" panose="020B0604020202020204" pitchFamily="34" charset="0"/>
              </a:endParaRPr>
            </a:p>
          </p:txBody>
        </p:sp>
        <p:sp>
          <p:nvSpPr>
            <p:cNvPr id="12" name="TextBox 11">
              <a:extLst>
                <a:ext uri="{FF2B5EF4-FFF2-40B4-BE49-F238E27FC236}">
                  <a16:creationId xmlns:a16="http://schemas.microsoft.com/office/drawing/2014/main" id="{87A41840-6642-6207-2737-7F62F5B43885}"/>
                </a:ext>
              </a:extLst>
            </p:cNvPr>
            <p:cNvSpPr txBox="1"/>
            <p:nvPr/>
          </p:nvSpPr>
          <p:spPr>
            <a:xfrm rot="5400000">
              <a:off x="5666759" y="1343642"/>
              <a:ext cx="400110" cy="760827"/>
            </a:xfrm>
            <a:prstGeom prst="rect">
              <a:avLst/>
            </a:prstGeom>
            <a:noFill/>
          </p:spPr>
          <p:txBody>
            <a:bodyPr vert="vert270"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1400" b="1" i="0" u="none" strike="noStrike" kern="1200" cap="none" spc="0" normalizeH="0" baseline="0" noProof="0">
                  <a:ln>
                    <a:noFill/>
                  </a:ln>
                  <a:solidFill>
                    <a:srgbClr val="0F5EB5"/>
                  </a:solidFill>
                  <a:effectLst/>
                  <a:uLnTx/>
                  <a:uFillTx/>
                  <a:latin typeface="Book Antiqua" panose="02040602050305030304" pitchFamily="18" charset="0"/>
                  <a:ea typeface="+mn-ea"/>
                  <a:cs typeface="Arial" panose="020B0604020202020204" pitchFamily="34" charset="0"/>
                </a:rPr>
                <a:t>Space</a:t>
              </a:r>
              <a:endParaRPr kumimoji="0" lang="en-IN" sz="1400" b="1" i="0" u="none" strike="noStrike" kern="1200" cap="none" spc="0" normalizeH="0" baseline="0" noProof="0">
                <a:ln>
                  <a:noFill/>
                </a:ln>
                <a:solidFill>
                  <a:srgbClr val="0F5EB5"/>
                </a:solidFill>
                <a:effectLst/>
                <a:uLnTx/>
                <a:uFillTx/>
                <a:latin typeface="Book Antiqua" panose="02040602050305030304" pitchFamily="18" charset="0"/>
                <a:ea typeface="+mn-ea"/>
                <a:cs typeface="Arial" panose="020B0604020202020204" pitchFamily="34" charset="0"/>
              </a:endParaRPr>
            </a:p>
          </p:txBody>
        </p:sp>
      </p:grpSp>
      <p:sp>
        <p:nvSpPr>
          <p:cNvPr id="17" name="TextBox 16">
            <a:extLst>
              <a:ext uri="{FF2B5EF4-FFF2-40B4-BE49-F238E27FC236}">
                <a16:creationId xmlns:a16="http://schemas.microsoft.com/office/drawing/2014/main" id="{CB8725D2-1F93-558D-7CFA-25DF771C1DF4}"/>
              </a:ext>
            </a:extLst>
          </p:cNvPr>
          <p:cNvSpPr txBox="1"/>
          <p:nvPr userDrawn="1"/>
        </p:nvSpPr>
        <p:spPr>
          <a:xfrm>
            <a:off x="1864639" y="5984967"/>
            <a:ext cx="8462722" cy="351122"/>
          </a:xfrm>
          <a:prstGeom prst="rect">
            <a:avLst/>
          </a:prstGeom>
          <a:noFill/>
        </p:spPr>
        <p:txBody>
          <a:bodyPr wrap="square">
            <a:spAutoFit/>
          </a:bodyPr>
          <a:lstStyle/>
          <a:p>
            <a:pPr marL="0" marR="0" lvl="0" indent="0" algn="just" defTabSz="914400" rtl="0" eaLnBrk="1" fontAlgn="base" latinLnBrk="0" hangingPunct="1">
              <a:lnSpc>
                <a:spcPct val="130000"/>
              </a:lnSpc>
              <a:spcBef>
                <a:spcPct val="0"/>
              </a:spcBef>
              <a:spcAft>
                <a:spcPts val="600"/>
              </a:spcAft>
              <a:buClrTx/>
              <a:buSzTx/>
              <a:buFontTx/>
              <a:buNone/>
              <a:tabLst/>
              <a:defRPr/>
            </a:pPr>
            <a:r>
              <a:rPr kumimoji="0" lang="en-GB" sz="1400" b="1" i="0" u="none" strike="noStrike" kern="1200" cap="none" spc="0" normalizeH="0" baseline="0" noProof="0" err="1">
                <a:ln>
                  <a:noFill/>
                </a:ln>
                <a:solidFill>
                  <a:prstClr val="black"/>
                </a:solidFill>
                <a:effectLst/>
                <a:uLnTx/>
                <a:uFillTx/>
                <a:latin typeface="Book Antiqua" panose="02040602050305030304" pitchFamily="18" charset="0"/>
                <a:ea typeface="+mn-ea"/>
                <a:cs typeface="Arial" panose="020B0604020202020204" pitchFamily="34" charset="0"/>
              </a:rPr>
              <a:t>Idam</a:t>
            </a:r>
            <a:r>
              <a:rPr kumimoji="0" lang="en-GB" sz="14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 Group </a:t>
            </a:r>
            <a:r>
              <a:rPr kumimoji="0" lang="en-GB" sz="14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consists of </a:t>
            </a:r>
            <a:r>
              <a:rPr kumimoji="0" lang="en-GB" sz="1400" b="1" i="0" u="none" strike="noStrike" kern="1200" cap="none" spc="0" normalizeH="0" baseline="0" noProof="0" err="1">
                <a:ln>
                  <a:noFill/>
                </a:ln>
                <a:solidFill>
                  <a:prstClr val="black"/>
                </a:solidFill>
                <a:effectLst/>
                <a:uLnTx/>
                <a:uFillTx/>
                <a:latin typeface="Book Antiqua" panose="02040602050305030304" pitchFamily="18" charset="0"/>
                <a:ea typeface="+mn-ea"/>
                <a:cs typeface="Arial" panose="020B0604020202020204" pitchFamily="34" charset="0"/>
              </a:rPr>
              <a:t>Idam</a:t>
            </a:r>
            <a:r>
              <a:rPr kumimoji="0" lang="en-GB" sz="14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 Infrastructure Advisory </a:t>
            </a:r>
            <a:r>
              <a:rPr kumimoji="0" lang="en-GB" sz="1400" b="1" i="0" u="none" strike="noStrike" kern="1200" cap="none" spc="0" normalizeH="0" baseline="0" noProof="0" err="1">
                <a:ln>
                  <a:noFill/>
                </a:ln>
                <a:solidFill>
                  <a:prstClr val="black"/>
                </a:solidFill>
                <a:effectLst/>
                <a:uLnTx/>
                <a:uFillTx/>
                <a:latin typeface="Book Antiqua" panose="02040602050305030304" pitchFamily="18" charset="0"/>
                <a:ea typeface="+mn-ea"/>
                <a:cs typeface="Arial" panose="020B0604020202020204" pitchFamily="34" charset="0"/>
              </a:rPr>
              <a:t>Pvt.</a:t>
            </a:r>
            <a:r>
              <a:rPr kumimoji="0" lang="en-GB" sz="14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 Ltd. </a:t>
            </a:r>
            <a:r>
              <a:rPr kumimoji="0" lang="en-GB" sz="1400" b="0"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and </a:t>
            </a:r>
            <a:r>
              <a:rPr kumimoji="0" lang="en-GB" sz="1400" b="1" i="0" u="none" strike="noStrike" kern="1200" cap="none" spc="0" normalizeH="0" baseline="0" noProof="0" err="1">
                <a:ln>
                  <a:noFill/>
                </a:ln>
                <a:solidFill>
                  <a:prstClr val="black"/>
                </a:solidFill>
                <a:effectLst/>
                <a:uLnTx/>
                <a:uFillTx/>
                <a:latin typeface="Book Antiqua" panose="02040602050305030304" pitchFamily="18" charset="0"/>
                <a:ea typeface="+mn-ea"/>
                <a:cs typeface="Arial" panose="020B0604020202020204" pitchFamily="34" charset="0"/>
              </a:rPr>
              <a:t>Enfragy</a:t>
            </a:r>
            <a:r>
              <a:rPr kumimoji="0" lang="en-GB" sz="14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 Solutions India </a:t>
            </a:r>
            <a:r>
              <a:rPr kumimoji="0" lang="en-GB" sz="1400" b="1" i="0" u="none" strike="noStrike" kern="1200" cap="none" spc="0" normalizeH="0" baseline="0" noProof="0" err="1">
                <a:ln>
                  <a:noFill/>
                </a:ln>
                <a:solidFill>
                  <a:prstClr val="black"/>
                </a:solidFill>
                <a:effectLst/>
                <a:uLnTx/>
                <a:uFillTx/>
                <a:latin typeface="Book Antiqua" panose="02040602050305030304" pitchFamily="18" charset="0"/>
                <a:ea typeface="+mn-ea"/>
                <a:cs typeface="Arial" panose="020B0604020202020204" pitchFamily="34" charset="0"/>
              </a:rPr>
              <a:t>Pvt.</a:t>
            </a:r>
            <a:r>
              <a:rPr kumimoji="0" lang="en-GB" sz="14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 Ltd.</a:t>
            </a:r>
          </a:p>
        </p:txBody>
      </p:sp>
      <p:sp>
        <p:nvSpPr>
          <p:cNvPr id="21" name="TextBox 20">
            <a:extLst>
              <a:ext uri="{FF2B5EF4-FFF2-40B4-BE49-F238E27FC236}">
                <a16:creationId xmlns:a16="http://schemas.microsoft.com/office/drawing/2014/main" id="{F9F40B1A-C4C9-59AA-7FAA-03B0F399FF68}"/>
              </a:ext>
            </a:extLst>
          </p:cNvPr>
          <p:cNvSpPr txBox="1"/>
          <p:nvPr userDrawn="1"/>
        </p:nvSpPr>
        <p:spPr>
          <a:xfrm>
            <a:off x="101353" y="146722"/>
            <a:ext cx="6096000" cy="52322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Arial" panose="020B0604020202020204" pitchFamily="34" charset="0"/>
              </a:rPr>
              <a:t>What Is </a:t>
            </a:r>
            <a:r>
              <a:rPr kumimoji="0" lang="en-US" altLang="en-US" sz="2800" b="1" i="0" u="none" strike="noStrike" kern="1200" cap="none" spc="0" normalizeH="0" baseline="0" noProof="0">
                <a:ln>
                  <a:noFill/>
                </a:ln>
                <a:solidFill>
                  <a:srgbClr val="0F5EB5"/>
                </a:solidFill>
                <a:effectLst/>
                <a:uLnTx/>
                <a:uFillTx/>
                <a:latin typeface="Book Antiqua" pitchFamily="18" charset="0"/>
                <a:ea typeface="+mn-ea"/>
                <a:cs typeface="Arial" panose="020B0604020202020204" pitchFamily="34" charset="0"/>
              </a:rPr>
              <a:t>Idam?</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n-ea"/>
              <a:cs typeface="Arial" panose="020B0604020202020204" pitchFamily="34" charset="0"/>
            </a:endParaRPr>
          </a:p>
        </p:txBody>
      </p:sp>
      <p:sp>
        <p:nvSpPr>
          <p:cNvPr id="10" name="Slide Number Placeholder 1">
            <a:extLst>
              <a:ext uri="{FF2B5EF4-FFF2-40B4-BE49-F238E27FC236}">
                <a16:creationId xmlns:a16="http://schemas.microsoft.com/office/drawing/2014/main" id="{83E76477-1D0A-1307-0A26-080ECE815FAA}"/>
              </a:ext>
            </a:extLst>
          </p:cNvPr>
          <p:cNvSpPr>
            <a:spLocks noGrp="1"/>
          </p:cNvSpPr>
          <p:nvPr>
            <p:ph type="sldNum" sz="quarter" idx="13"/>
          </p:nvPr>
        </p:nvSpPr>
        <p:spPr>
          <a:xfrm>
            <a:off x="10857391" y="6417062"/>
            <a:ext cx="1233256" cy="432000"/>
          </a:xfrm>
        </p:spPr>
        <p:txBody>
          <a:bodyPr/>
          <a:lstStyle/>
          <a:p>
            <a:fld id="{C00E2477-2837-4DC5-A9A0-BBEF21CCD47D}" type="slidenum">
              <a:rPr lang="en-IN" smtClean="0"/>
              <a:pPr/>
              <a:t>‹#›</a:t>
            </a:fld>
            <a:endParaRPr lang="en-IN"/>
          </a:p>
        </p:txBody>
      </p:sp>
    </p:spTree>
    <p:extLst>
      <p:ext uri="{BB962C8B-B14F-4D97-AF65-F5344CB8AC3E}">
        <p14:creationId xmlns:p14="http://schemas.microsoft.com/office/powerpoint/2010/main" val="1739081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933D3EDB-6429-FBA3-E41F-5FBEA068EE02}"/>
              </a:ext>
            </a:extLst>
          </p:cNvPr>
          <p:cNvSpPr txBox="1"/>
          <p:nvPr userDrawn="1"/>
        </p:nvSpPr>
        <p:spPr>
          <a:xfrm>
            <a:off x="101353" y="146722"/>
            <a:ext cx="6096000" cy="52322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800" b="1" i="0" u="none" strike="noStrike" kern="1200" cap="none" spc="0" normalizeH="0" baseline="0" noProof="0">
                <a:ln>
                  <a:noFill/>
                </a:ln>
                <a:solidFill>
                  <a:prstClr val="black"/>
                </a:solidFill>
                <a:effectLst/>
                <a:uLnTx/>
                <a:uFillTx/>
                <a:latin typeface="Book Antiqua" pitchFamily="18" charset="0"/>
                <a:ea typeface="+mn-ea"/>
                <a:cs typeface="+mn-cs"/>
              </a:rPr>
              <a:t>ISO Certification </a:t>
            </a:r>
            <a:endParaRPr kumimoji="0" lang="en-IN" altLang="en-US" sz="2800" b="1" i="0" u="none" strike="noStrike" kern="1200" cap="none" spc="0" normalizeH="0" baseline="0" noProof="0">
              <a:ln>
                <a:noFill/>
              </a:ln>
              <a:solidFill>
                <a:srgbClr val="0F5EB5"/>
              </a:solidFill>
              <a:effectLst/>
              <a:uLnTx/>
              <a:uFillTx/>
              <a:latin typeface="Book Antiqua" pitchFamily="18" charset="0"/>
              <a:ea typeface="+mn-ea"/>
              <a:cs typeface="+mn-cs"/>
            </a:endParaRPr>
          </a:p>
        </p:txBody>
      </p:sp>
      <p:pic>
        <p:nvPicPr>
          <p:cNvPr id="4" name="Picture 3">
            <a:extLst>
              <a:ext uri="{FF2B5EF4-FFF2-40B4-BE49-F238E27FC236}">
                <a16:creationId xmlns:a16="http://schemas.microsoft.com/office/drawing/2014/main" id="{C4DB88B8-1D70-A28A-BBDE-728F11C0145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973491" y="1000224"/>
            <a:ext cx="3307804" cy="4680000"/>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pic>
        <p:nvPicPr>
          <p:cNvPr id="7" name="Picture 6">
            <a:extLst>
              <a:ext uri="{FF2B5EF4-FFF2-40B4-BE49-F238E27FC236}">
                <a16:creationId xmlns:a16="http://schemas.microsoft.com/office/drawing/2014/main" id="{A979002E-845A-3B83-7D96-6D48A9687B3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910705" y="1000224"/>
            <a:ext cx="3307804" cy="4680000"/>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
        <p:nvSpPr>
          <p:cNvPr id="2" name="Slide Number Placeholder 1">
            <a:extLst>
              <a:ext uri="{FF2B5EF4-FFF2-40B4-BE49-F238E27FC236}">
                <a16:creationId xmlns:a16="http://schemas.microsoft.com/office/drawing/2014/main" id="{4E812DF5-7A3C-7BEF-71F5-4C95004BD481}"/>
              </a:ext>
            </a:extLst>
          </p:cNvPr>
          <p:cNvSpPr>
            <a:spLocks noGrp="1"/>
          </p:cNvSpPr>
          <p:nvPr>
            <p:ph type="sldNum" sz="quarter" idx="13"/>
          </p:nvPr>
        </p:nvSpPr>
        <p:spPr>
          <a:xfrm>
            <a:off x="10857391" y="6417062"/>
            <a:ext cx="1233256" cy="432000"/>
          </a:xfrm>
        </p:spPr>
        <p:txBody>
          <a:bodyPr/>
          <a:lstStyle/>
          <a:p>
            <a:fld id="{C00E2477-2837-4DC5-A9A0-BBEF21CCD47D}" type="slidenum">
              <a:rPr lang="en-IN" smtClean="0"/>
              <a:pPr/>
              <a:t>‹#›</a:t>
            </a:fld>
            <a:endParaRPr lang="en-IN"/>
          </a:p>
        </p:txBody>
      </p:sp>
      <p:grpSp>
        <p:nvGrpSpPr>
          <p:cNvPr id="8" name="Group 7">
            <a:extLst>
              <a:ext uri="{FF2B5EF4-FFF2-40B4-BE49-F238E27FC236}">
                <a16:creationId xmlns:a16="http://schemas.microsoft.com/office/drawing/2014/main" id="{ADA3B4ED-6BAB-C92C-7E65-EF472DC68996}"/>
              </a:ext>
            </a:extLst>
          </p:cNvPr>
          <p:cNvGrpSpPr/>
          <p:nvPr userDrawn="1"/>
        </p:nvGrpSpPr>
        <p:grpSpPr>
          <a:xfrm>
            <a:off x="3045788" y="5680224"/>
            <a:ext cx="6100423" cy="720000"/>
            <a:chOff x="3045788" y="5680224"/>
            <a:chExt cx="6100423" cy="720000"/>
          </a:xfrm>
        </p:grpSpPr>
        <p:pic>
          <p:nvPicPr>
            <p:cNvPr id="9" name="Picture 8" descr="A blue and green text on a black background&#10;&#10;Description automatically generated">
              <a:extLst>
                <a:ext uri="{FF2B5EF4-FFF2-40B4-BE49-F238E27FC236}">
                  <a16:creationId xmlns:a16="http://schemas.microsoft.com/office/drawing/2014/main" id="{B2175283-F53D-5D01-3F4B-952B86D7A0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5765" y="5680224"/>
              <a:ext cx="1910446" cy="720000"/>
            </a:xfrm>
            <a:prstGeom prst="rect">
              <a:avLst/>
            </a:prstGeom>
          </p:spPr>
        </p:pic>
        <p:pic>
          <p:nvPicPr>
            <p:cNvPr id="10" name="Picture 9" descr="A blue and green logo&#10;&#10;Description automatically generated">
              <a:extLst>
                <a:ext uri="{FF2B5EF4-FFF2-40B4-BE49-F238E27FC236}">
                  <a16:creationId xmlns:a16="http://schemas.microsoft.com/office/drawing/2014/main" id="{ED887634-C86E-CC8A-1B2E-B1F86F5C5B7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45788" y="5680224"/>
              <a:ext cx="2061854" cy="720000"/>
            </a:xfrm>
            <a:prstGeom prst="rect">
              <a:avLst/>
            </a:prstGeom>
          </p:spPr>
        </p:pic>
        <p:pic>
          <p:nvPicPr>
            <p:cNvPr id="11" name="Picture 10" descr="A blue and green text on a black background&#10;&#10;Description automatically generated">
              <a:extLst>
                <a:ext uri="{FF2B5EF4-FFF2-40B4-BE49-F238E27FC236}">
                  <a16:creationId xmlns:a16="http://schemas.microsoft.com/office/drawing/2014/main" id="{F8C1FE72-7D45-C8CB-C5F5-2A2768F372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42815" y="5680224"/>
              <a:ext cx="1910448" cy="720000"/>
            </a:xfrm>
            <a:prstGeom prst="rect">
              <a:avLst/>
            </a:prstGeom>
          </p:spPr>
        </p:pic>
        <p:pic>
          <p:nvPicPr>
            <p:cNvPr id="12" name="Picture 11" descr="A logo with text on it&#10;&#10;Description automatically generated">
              <a:extLst>
                <a:ext uri="{FF2B5EF4-FFF2-40B4-BE49-F238E27FC236}">
                  <a16:creationId xmlns:a16="http://schemas.microsoft.com/office/drawing/2014/main" id="{A29B6B19-0707-C564-6E23-93B8118AC7B1}"/>
                </a:ext>
              </a:extLst>
            </p:cNvPr>
            <p:cNvPicPr>
              <a:picLocks noChangeAspect="1"/>
            </p:cNvPicPr>
            <p:nvPr/>
          </p:nvPicPr>
          <p:blipFill rotWithShape="1">
            <a:blip r:embed="rId7">
              <a:extLst>
                <a:ext uri="{28A0092B-C50C-407E-A947-70E740481C1C}">
                  <a14:useLocalDpi xmlns:a14="http://schemas.microsoft.com/office/drawing/2010/main" val="0"/>
                </a:ext>
              </a:extLst>
            </a:blip>
            <a:srcRect l="37270" t="15601" r="61298" b="8669"/>
            <a:stretch/>
          </p:blipFill>
          <p:spPr>
            <a:xfrm>
              <a:off x="5100573" y="5838726"/>
              <a:ext cx="61778" cy="540000"/>
            </a:xfrm>
            <a:prstGeom prst="rect">
              <a:avLst/>
            </a:prstGeom>
          </p:spPr>
        </p:pic>
        <p:pic>
          <p:nvPicPr>
            <p:cNvPr id="13" name="Picture 12" descr="A logo with text on it&#10;&#10;Description automatically generated">
              <a:extLst>
                <a:ext uri="{FF2B5EF4-FFF2-40B4-BE49-F238E27FC236}">
                  <a16:creationId xmlns:a16="http://schemas.microsoft.com/office/drawing/2014/main" id="{249C28EE-A844-AF3F-657F-E793FF3AF7E2}"/>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37270" t="15601" r="61298" b="8669"/>
            <a:stretch/>
          </p:blipFill>
          <p:spPr>
            <a:xfrm>
              <a:off x="7257547" y="5838726"/>
              <a:ext cx="61778" cy="540000"/>
            </a:xfrm>
            <a:prstGeom prst="rect">
              <a:avLst/>
            </a:prstGeom>
          </p:spPr>
        </p:pic>
      </p:grpSp>
    </p:spTree>
    <p:extLst>
      <p:ext uri="{BB962C8B-B14F-4D97-AF65-F5344CB8AC3E}">
        <p14:creationId xmlns:p14="http://schemas.microsoft.com/office/powerpoint/2010/main" val="23324890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C2D0A46-143D-7B26-EA04-46F192E666AF}"/>
              </a:ext>
            </a:extLst>
          </p:cNvPr>
          <p:cNvGrpSpPr/>
          <p:nvPr/>
        </p:nvGrpSpPr>
        <p:grpSpPr>
          <a:xfrm>
            <a:off x="507159" y="1202138"/>
            <a:ext cx="11177681" cy="4813719"/>
            <a:chOff x="508895" y="1194747"/>
            <a:chExt cx="11177681" cy="4813719"/>
          </a:xfrm>
        </p:grpSpPr>
        <p:sp>
          <p:nvSpPr>
            <p:cNvPr id="4" name="Freeform: Shape 3">
              <a:extLst>
                <a:ext uri="{FF2B5EF4-FFF2-40B4-BE49-F238E27FC236}">
                  <a16:creationId xmlns:a16="http://schemas.microsoft.com/office/drawing/2014/main" id="{78062F49-07C1-F146-F2C4-7B9A5DAA6669}"/>
                </a:ext>
              </a:extLst>
            </p:cNvPr>
            <p:cNvSpPr/>
            <p:nvPr/>
          </p:nvSpPr>
          <p:spPr>
            <a:xfrm>
              <a:off x="508896" y="1194801"/>
              <a:ext cx="3387787" cy="467946"/>
            </a:xfrm>
            <a:custGeom>
              <a:avLst/>
              <a:gdLst>
                <a:gd name="connsiteX0" fmla="*/ 0 w 3387787"/>
                <a:gd name="connsiteY0" fmla="*/ 0 h 467946"/>
                <a:gd name="connsiteX1" fmla="*/ 3387787 w 3387787"/>
                <a:gd name="connsiteY1" fmla="*/ 0 h 467946"/>
                <a:gd name="connsiteX2" fmla="*/ 3387787 w 3387787"/>
                <a:gd name="connsiteY2" fmla="*/ 467946 h 467946"/>
                <a:gd name="connsiteX3" fmla="*/ 0 w 3387787"/>
                <a:gd name="connsiteY3" fmla="*/ 467946 h 467946"/>
                <a:gd name="connsiteX4" fmla="*/ 0 w 3387787"/>
                <a:gd name="connsiteY4" fmla="*/ 0 h 467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787" h="467946">
                  <a:moveTo>
                    <a:pt x="0" y="0"/>
                  </a:moveTo>
                  <a:lnTo>
                    <a:pt x="3387787" y="0"/>
                  </a:lnTo>
                  <a:lnTo>
                    <a:pt x="3387787" y="467946"/>
                  </a:lnTo>
                  <a:lnTo>
                    <a:pt x="0" y="467946"/>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IN" sz="1600" b="1" kern="1200">
                  <a:latin typeface="Book Antiqua" panose="02040602050305030304" pitchFamily="18" charset="0"/>
                </a:rPr>
                <a:t>Core Values and Beliefs</a:t>
              </a:r>
            </a:p>
          </p:txBody>
        </p:sp>
        <p:sp>
          <p:nvSpPr>
            <p:cNvPr id="5" name="Freeform: Shape 4">
              <a:extLst>
                <a:ext uri="{FF2B5EF4-FFF2-40B4-BE49-F238E27FC236}">
                  <a16:creationId xmlns:a16="http://schemas.microsoft.com/office/drawing/2014/main" id="{ED9927C8-3516-B1A4-EC45-1FFED93B7D93}"/>
                </a:ext>
              </a:extLst>
            </p:cNvPr>
            <p:cNvSpPr/>
            <p:nvPr/>
          </p:nvSpPr>
          <p:spPr>
            <a:xfrm>
              <a:off x="508895" y="1688466"/>
              <a:ext cx="3387787" cy="4320000"/>
            </a:xfrm>
            <a:custGeom>
              <a:avLst/>
              <a:gdLst>
                <a:gd name="connsiteX0" fmla="*/ 0 w 3387787"/>
                <a:gd name="connsiteY0" fmla="*/ 0 h 3681029"/>
                <a:gd name="connsiteX1" fmla="*/ 3387787 w 3387787"/>
                <a:gd name="connsiteY1" fmla="*/ 0 h 3681029"/>
                <a:gd name="connsiteX2" fmla="*/ 3387787 w 3387787"/>
                <a:gd name="connsiteY2" fmla="*/ 3681029 h 3681029"/>
                <a:gd name="connsiteX3" fmla="*/ 0 w 3387787"/>
                <a:gd name="connsiteY3" fmla="*/ 3681029 h 3681029"/>
                <a:gd name="connsiteX4" fmla="*/ 0 w 3387787"/>
                <a:gd name="connsiteY4" fmla="*/ 0 h 3681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787" h="3681029">
                  <a:moveTo>
                    <a:pt x="0" y="0"/>
                  </a:moveTo>
                  <a:lnTo>
                    <a:pt x="3387787" y="0"/>
                  </a:lnTo>
                  <a:lnTo>
                    <a:pt x="3387787" y="3681029"/>
                  </a:lnTo>
                  <a:lnTo>
                    <a:pt x="0" y="3681029"/>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71450" lvl="1" indent="-171450" algn="l" defTabSz="711200">
                <a:lnSpc>
                  <a:spcPct val="90000"/>
                </a:lnSpc>
                <a:spcBef>
                  <a:spcPct val="0"/>
                </a:spcBef>
                <a:spcAft>
                  <a:spcPct val="15000"/>
                </a:spcAft>
                <a:buChar char="•"/>
              </a:pPr>
              <a:r>
                <a:rPr lang="en-GB" sz="1400" b="1" kern="1200">
                  <a:solidFill>
                    <a:prstClr val="black">
                      <a:hueOff val="0"/>
                      <a:satOff val="0"/>
                      <a:lumOff val="0"/>
                      <a:alphaOff val="0"/>
                    </a:prstClr>
                  </a:solidFill>
                  <a:latin typeface="Book Antiqua" panose="02040602050305030304" pitchFamily="18" charset="0"/>
                  <a:ea typeface="+mn-ea"/>
                  <a:cs typeface="+mn-cs"/>
                </a:rPr>
                <a:t>Integrity</a:t>
              </a:r>
              <a:r>
                <a:rPr lang="en-GB" sz="1400" kern="1200">
                  <a:solidFill>
                    <a:prstClr val="black">
                      <a:hueOff val="0"/>
                      <a:satOff val="0"/>
                      <a:lumOff val="0"/>
                      <a:alphaOff val="0"/>
                    </a:prstClr>
                  </a:solidFill>
                  <a:latin typeface="Book Antiqua" panose="02040602050305030304" pitchFamily="18" charset="0"/>
                  <a:ea typeface="+mn-ea"/>
                  <a:cs typeface="+mn-cs"/>
                </a:rPr>
                <a:t>: We are honest, transparent, ethical, consistent and fair in dealing with all stakeholders. </a:t>
              </a:r>
              <a:endParaRPr lang="en-IN" sz="1400" kern="1200">
                <a:solidFill>
                  <a:prstClr val="black">
                    <a:hueOff val="0"/>
                    <a:satOff val="0"/>
                    <a:lumOff val="0"/>
                    <a:alphaOff val="0"/>
                  </a:prstClr>
                </a:solidFill>
                <a:latin typeface="Book Antiqua" panose="02040602050305030304" pitchFamily="18" charset="0"/>
                <a:ea typeface="+mn-ea"/>
                <a:cs typeface="+mn-cs"/>
              </a:endParaRPr>
            </a:p>
            <a:p>
              <a:pPr marL="171450" lvl="1" indent="-171450" algn="l" defTabSz="711200">
                <a:lnSpc>
                  <a:spcPct val="90000"/>
                </a:lnSpc>
                <a:spcBef>
                  <a:spcPct val="0"/>
                </a:spcBef>
                <a:spcAft>
                  <a:spcPct val="15000"/>
                </a:spcAft>
                <a:buChar char="•"/>
              </a:pPr>
              <a:r>
                <a:rPr lang="en-GB" sz="1400" b="1" kern="1200">
                  <a:solidFill>
                    <a:schemeClr val="tx1"/>
                  </a:solidFill>
                  <a:latin typeface="Book Antiqua" panose="02040602050305030304" pitchFamily="18" charset="0"/>
                  <a:ea typeface="+mn-ea"/>
                  <a:cs typeface="+mn-cs"/>
                </a:rPr>
                <a:t>Empowerment</a:t>
              </a:r>
              <a:r>
                <a:rPr lang="en-GB" sz="1400" kern="1200">
                  <a:solidFill>
                    <a:schemeClr val="tx1"/>
                  </a:solidFill>
                  <a:latin typeface="Book Antiqua" panose="02040602050305030304" pitchFamily="18" charset="0"/>
                  <a:ea typeface="+mn-ea"/>
                  <a:cs typeface="+mn-cs"/>
                </a:rPr>
                <a:t>: We are committed to employee development.</a:t>
              </a:r>
              <a:r>
                <a:rPr lang="en-IN" sz="1400" kern="1200">
                  <a:solidFill>
                    <a:schemeClr val="tx1"/>
                  </a:solidFill>
                  <a:latin typeface="Book Antiqua" panose="02040602050305030304" pitchFamily="18" charset="0"/>
                  <a:ea typeface="+mn-ea"/>
                  <a:cs typeface="+mn-cs"/>
                </a:rPr>
                <a:t> </a:t>
              </a:r>
            </a:p>
            <a:p>
              <a:pPr marL="171450" lvl="1" indent="-171450" algn="l" defTabSz="711200">
                <a:lnSpc>
                  <a:spcPct val="90000"/>
                </a:lnSpc>
                <a:spcBef>
                  <a:spcPct val="0"/>
                </a:spcBef>
                <a:spcAft>
                  <a:spcPct val="15000"/>
                </a:spcAft>
                <a:buChar char="•"/>
              </a:pPr>
              <a:r>
                <a:rPr lang="en-GB" sz="1400" b="1" kern="1200">
                  <a:solidFill>
                    <a:schemeClr val="tx1"/>
                  </a:solidFill>
                  <a:latin typeface="Book Antiqua" panose="02040602050305030304" pitchFamily="18" charset="0"/>
                  <a:ea typeface="+mn-ea"/>
                  <a:cs typeface="+mn-cs"/>
                </a:rPr>
                <a:t>Sustainability</a:t>
              </a:r>
              <a:r>
                <a:rPr lang="en-GB" sz="1400" kern="1200">
                  <a:solidFill>
                    <a:schemeClr val="tx1"/>
                  </a:solidFill>
                  <a:latin typeface="Book Antiqua" panose="02040602050305030304" pitchFamily="18" charset="0"/>
                  <a:ea typeface="+mn-ea"/>
                  <a:cs typeface="+mn-cs"/>
                </a:rPr>
                <a:t>: We firmly believe in protecting environment and sustainable living</a:t>
              </a:r>
            </a:p>
            <a:p>
              <a:pPr marL="171450" lvl="1" indent="-171450" algn="l" defTabSz="711200">
                <a:lnSpc>
                  <a:spcPct val="90000"/>
                </a:lnSpc>
                <a:spcBef>
                  <a:spcPct val="0"/>
                </a:spcBef>
                <a:spcAft>
                  <a:spcPct val="15000"/>
                </a:spcAft>
                <a:buChar char="•"/>
              </a:pPr>
              <a:r>
                <a:rPr lang="en-GB" sz="1400" b="1" kern="1200">
                  <a:solidFill>
                    <a:schemeClr val="tx1"/>
                  </a:solidFill>
                  <a:latin typeface="Book Antiqua" panose="02040602050305030304" pitchFamily="18" charset="0"/>
                  <a:ea typeface="+mn-ea"/>
                  <a:cs typeface="+mn-cs"/>
                </a:rPr>
                <a:t>Quality: </a:t>
              </a:r>
              <a:r>
                <a:rPr lang="en-GB" sz="1400" kern="1200">
                  <a:solidFill>
                    <a:schemeClr val="tx1"/>
                  </a:solidFill>
                  <a:latin typeface="Book Antiqua" panose="02040602050305030304" pitchFamily="18" charset="0"/>
                  <a:ea typeface="+mn-ea"/>
                  <a:cs typeface="+mn-cs"/>
                </a:rPr>
                <a:t>We are dedicated to quality; quality of every output; be it a product or a service. </a:t>
              </a:r>
              <a:r>
                <a:rPr lang="en-IN" sz="1400" kern="1200">
                  <a:solidFill>
                    <a:schemeClr val="tx1"/>
                  </a:solidFill>
                  <a:latin typeface="Book Antiqua" panose="02040602050305030304" pitchFamily="18" charset="0"/>
                  <a:ea typeface="+mn-ea"/>
                  <a:cs typeface="+mn-cs"/>
                </a:rPr>
                <a:t> </a:t>
              </a:r>
              <a:endParaRPr lang="en-GB" sz="1400" kern="1200">
                <a:solidFill>
                  <a:schemeClr val="tx1"/>
                </a:solidFill>
                <a:latin typeface="Book Antiqua" panose="02040602050305030304" pitchFamily="18" charset="0"/>
                <a:ea typeface="+mn-ea"/>
                <a:cs typeface="+mn-cs"/>
              </a:endParaRPr>
            </a:p>
            <a:p>
              <a:pPr marL="171450" lvl="1" indent="-171450" algn="l" defTabSz="711200">
                <a:lnSpc>
                  <a:spcPct val="90000"/>
                </a:lnSpc>
                <a:spcBef>
                  <a:spcPct val="0"/>
                </a:spcBef>
                <a:spcAft>
                  <a:spcPct val="15000"/>
                </a:spcAft>
                <a:buChar char="•"/>
              </a:pPr>
              <a:r>
                <a:rPr lang="en-GB" sz="1400" b="1" kern="1200">
                  <a:solidFill>
                    <a:schemeClr val="tx1"/>
                  </a:solidFill>
                  <a:latin typeface="Book Antiqua" panose="02040602050305030304" pitchFamily="18" charset="0"/>
                  <a:ea typeface="+mn-ea"/>
                  <a:cs typeface="+mn-cs"/>
                </a:rPr>
                <a:t>Innovation</a:t>
              </a:r>
              <a:r>
                <a:rPr lang="en-GB" sz="1400" kern="1200">
                  <a:solidFill>
                    <a:schemeClr val="tx1"/>
                  </a:solidFill>
                  <a:latin typeface="Book Antiqua" panose="02040602050305030304" pitchFamily="18" charset="0"/>
                  <a:ea typeface="+mn-ea"/>
                  <a:cs typeface="+mn-cs"/>
                </a:rPr>
                <a:t>: Continuous improvement/ innovations is at the core of our actions</a:t>
              </a:r>
            </a:p>
            <a:p>
              <a:pPr marL="171450" lvl="1" indent="-171450" algn="l" defTabSz="711200">
                <a:lnSpc>
                  <a:spcPct val="90000"/>
                </a:lnSpc>
                <a:spcBef>
                  <a:spcPct val="0"/>
                </a:spcBef>
                <a:spcAft>
                  <a:spcPct val="15000"/>
                </a:spcAft>
                <a:buChar char="•"/>
              </a:pPr>
              <a:r>
                <a:rPr lang="en-GB" sz="1400" b="1" kern="1200">
                  <a:solidFill>
                    <a:schemeClr val="tx1"/>
                  </a:solidFill>
                  <a:latin typeface="Book Antiqua" panose="02040602050305030304" pitchFamily="18" charset="0"/>
                  <a:ea typeface="+mn-ea"/>
                  <a:cs typeface="+mn-cs"/>
                </a:rPr>
                <a:t>Compassion</a:t>
              </a:r>
              <a:r>
                <a:rPr lang="en-GB" sz="1400" kern="1200">
                  <a:solidFill>
                    <a:schemeClr val="tx1"/>
                  </a:solidFill>
                  <a:latin typeface="Book Antiqua" panose="02040602050305030304" pitchFamily="18" charset="0"/>
                  <a:ea typeface="+mn-ea"/>
                  <a:cs typeface="+mn-cs"/>
                </a:rPr>
                <a:t>: We expect profit but not at the cost of core values.</a:t>
              </a:r>
            </a:p>
          </p:txBody>
        </p:sp>
        <p:sp>
          <p:nvSpPr>
            <p:cNvPr id="6" name="Freeform: Shape 5">
              <a:extLst>
                <a:ext uri="{FF2B5EF4-FFF2-40B4-BE49-F238E27FC236}">
                  <a16:creationId xmlns:a16="http://schemas.microsoft.com/office/drawing/2014/main" id="{0CF65ECE-9E96-C792-10A2-443BF6F1F725}"/>
                </a:ext>
              </a:extLst>
            </p:cNvPr>
            <p:cNvSpPr/>
            <p:nvPr/>
          </p:nvSpPr>
          <p:spPr>
            <a:xfrm>
              <a:off x="4403843" y="1194801"/>
              <a:ext cx="3387787" cy="467946"/>
            </a:xfrm>
            <a:custGeom>
              <a:avLst/>
              <a:gdLst>
                <a:gd name="connsiteX0" fmla="*/ 0 w 3387787"/>
                <a:gd name="connsiteY0" fmla="*/ 0 h 467946"/>
                <a:gd name="connsiteX1" fmla="*/ 3387787 w 3387787"/>
                <a:gd name="connsiteY1" fmla="*/ 0 h 467946"/>
                <a:gd name="connsiteX2" fmla="*/ 3387787 w 3387787"/>
                <a:gd name="connsiteY2" fmla="*/ 467946 h 467946"/>
                <a:gd name="connsiteX3" fmla="*/ 0 w 3387787"/>
                <a:gd name="connsiteY3" fmla="*/ 467946 h 467946"/>
                <a:gd name="connsiteX4" fmla="*/ 0 w 3387787"/>
                <a:gd name="connsiteY4" fmla="*/ 0 h 467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787" h="467946">
                  <a:moveTo>
                    <a:pt x="0" y="0"/>
                  </a:moveTo>
                  <a:lnTo>
                    <a:pt x="3387787" y="0"/>
                  </a:lnTo>
                  <a:lnTo>
                    <a:pt x="3387787" y="467946"/>
                  </a:lnTo>
                  <a:lnTo>
                    <a:pt x="0" y="467946"/>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IN" sz="1600" b="1" kern="1200">
                  <a:latin typeface="Book Antiqua" panose="02040602050305030304" pitchFamily="18" charset="0"/>
                </a:rPr>
                <a:t>Purpose</a:t>
              </a:r>
            </a:p>
          </p:txBody>
        </p:sp>
        <p:sp>
          <p:nvSpPr>
            <p:cNvPr id="7" name="Freeform: Shape 6">
              <a:extLst>
                <a:ext uri="{FF2B5EF4-FFF2-40B4-BE49-F238E27FC236}">
                  <a16:creationId xmlns:a16="http://schemas.microsoft.com/office/drawing/2014/main" id="{921BCA79-B1AC-BC6E-8BFF-37F397E82335}"/>
                </a:ext>
              </a:extLst>
            </p:cNvPr>
            <p:cNvSpPr/>
            <p:nvPr/>
          </p:nvSpPr>
          <p:spPr>
            <a:xfrm>
              <a:off x="4403842" y="1688466"/>
              <a:ext cx="3387787" cy="4320000"/>
            </a:xfrm>
            <a:custGeom>
              <a:avLst/>
              <a:gdLst>
                <a:gd name="connsiteX0" fmla="*/ 0 w 3387787"/>
                <a:gd name="connsiteY0" fmla="*/ 0 h 3931104"/>
                <a:gd name="connsiteX1" fmla="*/ 3387787 w 3387787"/>
                <a:gd name="connsiteY1" fmla="*/ 0 h 3931104"/>
                <a:gd name="connsiteX2" fmla="*/ 3387787 w 3387787"/>
                <a:gd name="connsiteY2" fmla="*/ 3931104 h 3931104"/>
                <a:gd name="connsiteX3" fmla="*/ 0 w 3387787"/>
                <a:gd name="connsiteY3" fmla="*/ 3931104 h 3931104"/>
                <a:gd name="connsiteX4" fmla="*/ 0 w 3387787"/>
                <a:gd name="connsiteY4" fmla="*/ 0 h 3931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787" h="3931104">
                  <a:moveTo>
                    <a:pt x="0" y="0"/>
                  </a:moveTo>
                  <a:lnTo>
                    <a:pt x="3387787" y="0"/>
                  </a:lnTo>
                  <a:lnTo>
                    <a:pt x="3387787" y="3931104"/>
                  </a:lnTo>
                  <a:lnTo>
                    <a:pt x="0" y="3931104"/>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GB" sz="1400" kern="1200">
                  <a:latin typeface="Book Antiqua" panose="02040602050305030304" pitchFamily="18" charset="0"/>
                </a:rPr>
                <a:t>Enable carbon minimal world through our products and services in energy domain.</a:t>
              </a:r>
              <a:endParaRPr lang="en-IN" sz="1400" kern="1200">
                <a:solidFill>
                  <a:schemeClr val="accent1"/>
                </a:solidFill>
                <a:latin typeface="Book Antiqua" panose="02040602050305030304" pitchFamily="18" charset="0"/>
              </a:endParaRPr>
            </a:p>
            <a:p>
              <a:pPr marL="171450" lvl="1" indent="-171450" algn="l" defTabSz="711200">
                <a:lnSpc>
                  <a:spcPct val="90000"/>
                </a:lnSpc>
                <a:spcBef>
                  <a:spcPct val="0"/>
                </a:spcBef>
                <a:spcAft>
                  <a:spcPct val="15000"/>
                </a:spcAft>
                <a:buChar char="•"/>
              </a:pPr>
              <a:endParaRPr lang="en-IN" sz="1600" kern="1200">
                <a:latin typeface="Book Antiqua" panose="02040602050305030304" pitchFamily="18" charset="0"/>
              </a:endParaRPr>
            </a:p>
          </p:txBody>
        </p:sp>
        <p:sp>
          <p:nvSpPr>
            <p:cNvPr id="8" name="Freeform: Shape 7">
              <a:extLst>
                <a:ext uri="{FF2B5EF4-FFF2-40B4-BE49-F238E27FC236}">
                  <a16:creationId xmlns:a16="http://schemas.microsoft.com/office/drawing/2014/main" id="{7AF17248-0B74-8EBF-6935-80F916F30C51}"/>
                </a:ext>
              </a:extLst>
            </p:cNvPr>
            <p:cNvSpPr/>
            <p:nvPr/>
          </p:nvSpPr>
          <p:spPr>
            <a:xfrm>
              <a:off x="8298789" y="1194747"/>
              <a:ext cx="3387787" cy="468000"/>
            </a:xfrm>
            <a:custGeom>
              <a:avLst/>
              <a:gdLst>
                <a:gd name="connsiteX0" fmla="*/ 0 w 3387787"/>
                <a:gd name="connsiteY0" fmla="*/ 0 h 493665"/>
                <a:gd name="connsiteX1" fmla="*/ 3387787 w 3387787"/>
                <a:gd name="connsiteY1" fmla="*/ 0 h 493665"/>
                <a:gd name="connsiteX2" fmla="*/ 3387787 w 3387787"/>
                <a:gd name="connsiteY2" fmla="*/ 493665 h 493665"/>
                <a:gd name="connsiteX3" fmla="*/ 0 w 3387787"/>
                <a:gd name="connsiteY3" fmla="*/ 493665 h 493665"/>
                <a:gd name="connsiteX4" fmla="*/ 0 w 3387787"/>
                <a:gd name="connsiteY4" fmla="*/ 0 h 493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787" h="493665">
                  <a:moveTo>
                    <a:pt x="0" y="0"/>
                  </a:moveTo>
                  <a:lnTo>
                    <a:pt x="3387787" y="0"/>
                  </a:lnTo>
                  <a:lnTo>
                    <a:pt x="3387787" y="493665"/>
                  </a:lnTo>
                  <a:lnTo>
                    <a:pt x="0" y="493665"/>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IN" sz="1600" b="1" kern="1200">
                  <a:latin typeface="Book Antiqua" panose="02040602050305030304" pitchFamily="18" charset="0"/>
                </a:rPr>
                <a:t>Mission – 2027</a:t>
              </a:r>
            </a:p>
          </p:txBody>
        </p:sp>
        <p:sp>
          <p:nvSpPr>
            <p:cNvPr id="9" name="Freeform: Shape 8">
              <a:extLst>
                <a:ext uri="{FF2B5EF4-FFF2-40B4-BE49-F238E27FC236}">
                  <a16:creationId xmlns:a16="http://schemas.microsoft.com/office/drawing/2014/main" id="{07C4A620-8C32-51B2-E690-886045FC9E17}"/>
                </a:ext>
              </a:extLst>
            </p:cNvPr>
            <p:cNvSpPr/>
            <p:nvPr/>
          </p:nvSpPr>
          <p:spPr>
            <a:xfrm>
              <a:off x="8298789" y="1688466"/>
              <a:ext cx="3387787" cy="4320000"/>
            </a:xfrm>
            <a:custGeom>
              <a:avLst/>
              <a:gdLst>
                <a:gd name="connsiteX0" fmla="*/ 0 w 3387787"/>
                <a:gd name="connsiteY0" fmla="*/ 0 h 3987032"/>
                <a:gd name="connsiteX1" fmla="*/ 3387787 w 3387787"/>
                <a:gd name="connsiteY1" fmla="*/ 0 h 3987032"/>
                <a:gd name="connsiteX2" fmla="*/ 3387787 w 3387787"/>
                <a:gd name="connsiteY2" fmla="*/ 3987032 h 3987032"/>
                <a:gd name="connsiteX3" fmla="*/ 0 w 3387787"/>
                <a:gd name="connsiteY3" fmla="*/ 3987032 h 3987032"/>
                <a:gd name="connsiteX4" fmla="*/ 0 w 3387787"/>
                <a:gd name="connsiteY4" fmla="*/ 0 h 3987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787" h="3987032">
                  <a:moveTo>
                    <a:pt x="0" y="0"/>
                  </a:moveTo>
                  <a:lnTo>
                    <a:pt x="3387787" y="0"/>
                  </a:lnTo>
                  <a:lnTo>
                    <a:pt x="3387787" y="3987032"/>
                  </a:lnTo>
                  <a:lnTo>
                    <a:pt x="0" y="3987032"/>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GB" sz="1400" kern="1200">
                  <a:solidFill>
                    <a:prstClr val="black">
                      <a:hueOff val="0"/>
                      <a:satOff val="0"/>
                      <a:lumOff val="0"/>
                      <a:alphaOff val="0"/>
                    </a:prstClr>
                  </a:solidFill>
                  <a:latin typeface="Book Antiqua" panose="02040602050305030304" pitchFamily="18" charset="0"/>
                  <a:ea typeface="+mn-ea"/>
                  <a:cs typeface="+mn-cs"/>
                </a:rPr>
                <a:t>Be among top 3 companies providing carbon minimising services in India.</a:t>
              </a:r>
              <a:endParaRPr lang="en-IN" sz="1400" kern="1200">
                <a:solidFill>
                  <a:prstClr val="black">
                    <a:hueOff val="0"/>
                    <a:satOff val="0"/>
                    <a:lumOff val="0"/>
                    <a:alphaOff val="0"/>
                  </a:prstClr>
                </a:solidFill>
                <a:latin typeface="Book Antiqua" panose="02040602050305030304" pitchFamily="18" charset="0"/>
                <a:ea typeface="+mn-ea"/>
                <a:cs typeface="+mn-cs"/>
              </a:endParaRPr>
            </a:p>
            <a:p>
              <a:pPr marL="114300" lvl="1" indent="-114300" algn="l" defTabSz="622300">
                <a:lnSpc>
                  <a:spcPct val="90000"/>
                </a:lnSpc>
                <a:spcBef>
                  <a:spcPct val="0"/>
                </a:spcBef>
                <a:spcAft>
                  <a:spcPct val="15000"/>
                </a:spcAft>
                <a:buChar char="•"/>
              </a:pPr>
              <a:r>
                <a:rPr lang="en-IN" sz="1400" kern="1200">
                  <a:solidFill>
                    <a:prstClr val="black">
                      <a:hueOff val="0"/>
                      <a:satOff val="0"/>
                      <a:lumOff val="0"/>
                      <a:alphaOff val="0"/>
                    </a:prstClr>
                  </a:solidFill>
                  <a:latin typeface="Book Antiqua" panose="02040602050305030304" pitchFamily="18" charset="0"/>
                  <a:ea typeface="+mn-ea"/>
                  <a:cs typeface="+mn-cs"/>
                </a:rPr>
                <a:t>Expand geographical presence in at least three continents.</a:t>
              </a:r>
            </a:p>
            <a:p>
              <a:pPr marL="114300" lvl="1" indent="-114300" algn="l" defTabSz="622300">
                <a:lnSpc>
                  <a:spcPct val="90000"/>
                </a:lnSpc>
                <a:spcBef>
                  <a:spcPct val="0"/>
                </a:spcBef>
                <a:spcAft>
                  <a:spcPct val="15000"/>
                </a:spcAft>
                <a:buChar char="•"/>
              </a:pPr>
              <a:r>
                <a:rPr lang="en-IN" sz="1400" kern="1200">
                  <a:solidFill>
                    <a:prstClr val="black">
                      <a:hueOff val="0"/>
                      <a:satOff val="0"/>
                      <a:lumOff val="0"/>
                      <a:alphaOff val="0"/>
                    </a:prstClr>
                  </a:solidFill>
                  <a:latin typeface="Book Antiqua" panose="02040602050305030304" pitchFamily="18" charset="0"/>
                  <a:ea typeface="+mn-ea"/>
                  <a:cs typeface="+mn-cs"/>
                </a:rPr>
                <a:t>Achieve 25% revenue from international work. </a:t>
              </a:r>
            </a:p>
            <a:p>
              <a:pPr marL="114300" lvl="1" indent="0" algn="l" defTabSz="622300">
                <a:lnSpc>
                  <a:spcPct val="90000"/>
                </a:lnSpc>
                <a:spcBef>
                  <a:spcPct val="0"/>
                </a:spcBef>
                <a:spcAft>
                  <a:spcPct val="15000"/>
                </a:spcAft>
                <a:buFont typeface="Wingdings" panose="05000000000000000000" pitchFamily="2" charset="2"/>
                <a:buChar char="v"/>
              </a:pPr>
              <a:endParaRPr lang="en-IN" sz="1400" kern="1200">
                <a:latin typeface="Book Antiqua" panose="02040602050305030304" pitchFamily="18" charset="0"/>
              </a:endParaRPr>
            </a:p>
          </p:txBody>
        </p:sp>
      </p:grpSp>
      <p:sp>
        <p:nvSpPr>
          <p:cNvPr id="19" name="TextBox 18">
            <a:extLst>
              <a:ext uri="{FF2B5EF4-FFF2-40B4-BE49-F238E27FC236}">
                <a16:creationId xmlns:a16="http://schemas.microsoft.com/office/drawing/2014/main" id="{079548AC-7305-8114-7FD7-E5FC7141803E}"/>
              </a:ext>
            </a:extLst>
          </p:cNvPr>
          <p:cNvSpPr txBox="1"/>
          <p:nvPr userDrawn="1"/>
        </p:nvSpPr>
        <p:spPr>
          <a:xfrm>
            <a:off x="101353" y="146722"/>
            <a:ext cx="6096000" cy="523220"/>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IN" altLang="en-US" sz="2800" b="1" i="0" u="none" strike="noStrike" kern="1200" cap="none" spc="0" normalizeH="0" baseline="0" noProof="0" err="1">
                <a:ln>
                  <a:noFill/>
                </a:ln>
                <a:solidFill>
                  <a:srgbClr val="0F5EB5"/>
                </a:solidFill>
                <a:effectLst/>
                <a:uLnTx/>
                <a:uFillTx/>
                <a:latin typeface="Book Antiqua" panose="02040602050305030304" pitchFamily="18" charset="0"/>
                <a:ea typeface="+mn-ea"/>
                <a:cs typeface="Arial" panose="020B0604020202020204" pitchFamily="34" charset="0"/>
              </a:rPr>
              <a:t>Idam</a:t>
            </a:r>
            <a:r>
              <a:rPr kumimoji="0" lang="en-IN" sz="2800" b="1" i="0" u="none" strike="noStrike" kern="1200" cap="none" spc="0" normalizeH="0" baseline="0" noProof="0" err="1">
                <a:ln>
                  <a:noFill/>
                </a:ln>
                <a:solidFill>
                  <a:prstClr val="black"/>
                </a:solidFill>
                <a:effectLst/>
                <a:uLnTx/>
                <a:uFillTx/>
                <a:latin typeface="Book Antiqua" panose="02040602050305030304" pitchFamily="18" charset="0"/>
                <a:ea typeface="+mn-ea"/>
                <a:cs typeface="Arial" panose="020B0604020202020204" pitchFamily="34" charset="0"/>
              </a:rPr>
              <a:t>’s</a:t>
            </a:r>
            <a:r>
              <a:rPr kumimoji="0" lang="en-IN" sz="2800" b="1" i="0" u="none" strike="noStrike" kern="1200" cap="none" spc="0" normalizeH="0" baseline="0" noProof="0">
                <a:ln>
                  <a:noFill/>
                </a:ln>
                <a:solidFill>
                  <a:prstClr val="black"/>
                </a:solidFill>
                <a:effectLst/>
                <a:uLnTx/>
                <a:uFillTx/>
                <a:latin typeface="Book Antiqua" panose="02040602050305030304" pitchFamily="18" charset="0"/>
                <a:ea typeface="+mn-ea"/>
                <a:cs typeface="Arial" panose="020B0604020202020204" pitchFamily="34" charset="0"/>
              </a:rPr>
              <a:t> Vision</a:t>
            </a:r>
          </a:p>
        </p:txBody>
      </p:sp>
      <p:sp>
        <p:nvSpPr>
          <p:cNvPr id="2" name="Slide Number Placeholder 1">
            <a:extLst>
              <a:ext uri="{FF2B5EF4-FFF2-40B4-BE49-F238E27FC236}">
                <a16:creationId xmlns:a16="http://schemas.microsoft.com/office/drawing/2014/main" id="{777B1768-A3F1-FF10-1CF4-1A2FE7D93C77}"/>
              </a:ext>
            </a:extLst>
          </p:cNvPr>
          <p:cNvSpPr>
            <a:spLocks noGrp="1"/>
          </p:cNvSpPr>
          <p:nvPr>
            <p:ph type="sldNum" sz="quarter" idx="13"/>
          </p:nvPr>
        </p:nvSpPr>
        <p:spPr>
          <a:xfrm>
            <a:off x="10857391" y="6417062"/>
            <a:ext cx="1233256" cy="432000"/>
          </a:xfrm>
        </p:spPr>
        <p:txBody>
          <a:bodyPr/>
          <a:lstStyle/>
          <a:p>
            <a:fld id="{C00E2477-2837-4DC5-A9A0-BBEF21CCD47D}" type="slidenum">
              <a:rPr lang="en-IN" smtClean="0"/>
              <a:pPr/>
              <a:t>‹#›</a:t>
            </a:fld>
            <a:endParaRPr lang="en-IN"/>
          </a:p>
        </p:txBody>
      </p:sp>
    </p:spTree>
    <p:extLst>
      <p:ext uri="{BB962C8B-B14F-4D97-AF65-F5344CB8AC3E}">
        <p14:creationId xmlns:p14="http://schemas.microsoft.com/office/powerpoint/2010/main" val="2709873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10" Type="http://schemas.openxmlformats.org/officeDocument/2006/relationships/image" Target="../media/image2.png"/><Relationship Id="rId4" Type="http://schemas.openxmlformats.org/officeDocument/2006/relationships/slideLayout" Target="../slideLayouts/slideLayout16.xml"/><Relationship Id="rId9"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theme" Target="../theme/theme4.xml"/><Relationship Id="rId1" Type="http://schemas.openxmlformats.org/officeDocument/2006/relationships/slideLayout" Target="../slideLayouts/slideLayout20.xml"/><Relationship Id="rId6" Type="http://schemas.openxmlformats.org/officeDocument/2006/relationships/image" Target="../media/image6.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4.jpe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15.png"/><Relationship Id="rId7" Type="http://schemas.openxmlformats.org/officeDocument/2006/relationships/image" Target="../media/image7.png"/><Relationship Id="rId2" Type="http://schemas.openxmlformats.org/officeDocument/2006/relationships/theme" Target="../theme/theme5.xml"/><Relationship Id="rId1" Type="http://schemas.openxmlformats.org/officeDocument/2006/relationships/slideLayout" Target="../slideLayouts/slideLayout21.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16.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282C44C6-69C0-658D-75B5-8FCE442DB7FC}"/>
              </a:ext>
            </a:extLst>
          </p:cNvPr>
          <p:cNvSpPr txBox="1"/>
          <p:nvPr userDrawn="1"/>
        </p:nvSpPr>
        <p:spPr>
          <a:xfrm>
            <a:off x="0" y="6494562"/>
            <a:ext cx="290512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prstClr val="white"/>
                </a:solidFill>
                <a:latin typeface="Book Antiqua" panose="02040602050305030304" pitchFamily="18" charset="0"/>
                <a:cs typeface="Arial" panose="020B0604020202020204" pitchFamily="34" charset="0"/>
              </a:rPr>
              <a:t>Idam Infrastructure Advisory Pvt. Ltd.</a:t>
            </a:r>
            <a:endParaRPr lang="en-IN" sz="1200">
              <a:solidFill>
                <a:prstClr val="white"/>
              </a:solidFill>
              <a:latin typeface="Book Antiqua" panose="02040602050305030304" pitchFamily="18" charset="0"/>
              <a:cs typeface="Arial" panose="020B0604020202020204" pitchFamily="34" charset="0"/>
            </a:endParaRPr>
          </a:p>
        </p:txBody>
      </p:sp>
      <p:pic>
        <p:nvPicPr>
          <p:cNvPr id="3" name="Picture 2" descr="A blue and green logo&#10;&#10;Description automatically generated">
            <a:extLst>
              <a:ext uri="{FF2B5EF4-FFF2-40B4-BE49-F238E27FC236}">
                <a16:creationId xmlns:a16="http://schemas.microsoft.com/office/drawing/2014/main" id="{F382AA05-96CA-D3A7-648C-C0FE3D08885E}"/>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10130145" y="36000"/>
            <a:ext cx="2061855" cy="720000"/>
          </a:xfrm>
          <a:prstGeom prst="rect">
            <a:avLst/>
          </a:prstGeom>
        </p:spPr>
      </p:pic>
      <p:sp>
        <p:nvSpPr>
          <p:cNvPr id="2" name="Slide Number Placeholder 5">
            <a:extLst>
              <a:ext uri="{FF2B5EF4-FFF2-40B4-BE49-F238E27FC236}">
                <a16:creationId xmlns:a16="http://schemas.microsoft.com/office/drawing/2014/main" id="{796EDAEA-1C22-74B9-73FA-2E30CC7D15AD}"/>
              </a:ext>
            </a:extLst>
          </p:cNvPr>
          <p:cNvSpPr>
            <a:spLocks noGrp="1"/>
          </p:cNvSpPr>
          <p:nvPr>
            <p:ph type="sldNum" sz="quarter" idx="4"/>
          </p:nvPr>
        </p:nvSpPr>
        <p:spPr>
          <a:xfrm>
            <a:off x="10857391" y="6417062"/>
            <a:ext cx="1233256" cy="432000"/>
          </a:xfrm>
          <a:prstGeom prst="rect">
            <a:avLst/>
          </a:prstGeom>
        </p:spPr>
        <p:txBody>
          <a:bodyPr vert="horz" lIns="91440" tIns="45720" rIns="91440" bIns="45720" rtlCol="0" anchor="ctr"/>
          <a:lstStyle>
            <a:lvl1pPr algn="r">
              <a:defRPr sz="1200">
                <a:solidFill>
                  <a:schemeClr val="bg1"/>
                </a:solidFill>
                <a:latin typeface="Book Antiqua" panose="02040602050305030304" pitchFamily="18" charset="0"/>
              </a:defRPr>
            </a:lvl1pPr>
          </a:lstStyle>
          <a:p>
            <a:fld id="{C00E2477-2837-4DC5-A9A0-BBEF21CCD47D}" type="slidenum">
              <a:rPr lang="en-IN" smtClean="0"/>
              <a:pPr/>
              <a:t>‹#›</a:t>
            </a:fld>
            <a:endParaRPr lang="en-IN"/>
          </a:p>
        </p:txBody>
      </p:sp>
    </p:spTree>
    <p:extLst>
      <p:ext uri="{BB962C8B-B14F-4D97-AF65-F5344CB8AC3E}">
        <p14:creationId xmlns:p14="http://schemas.microsoft.com/office/powerpoint/2010/main" val="83802910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9" r:id="rId4"/>
    <p:sldLayoutId id="2147483665" r:id="rId5"/>
    <p:sldLayoutId id="2147483668" r:id="rId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321D8A7-0F35-E463-D3E6-AAB7C0F884BA}"/>
              </a:ext>
            </a:extLst>
          </p:cNvPr>
          <p:cNvSpPr>
            <a:spLocks noGrp="1"/>
          </p:cNvSpPr>
          <p:nvPr>
            <p:ph type="sldNum" sz="quarter" idx="4"/>
          </p:nvPr>
        </p:nvSpPr>
        <p:spPr>
          <a:xfrm>
            <a:off x="10857391" y="6417062"/>
            <a:ext cx="1233256" cy="432000"/>
          </a:xfrm>
          <a:prstGeom prst="rect">
            <a:avLst/>
          </a:prstGeom>
        </p:spPr>
        <p:txBody>
          <a:bodyPr vert="horz" lIns="91440" tIns="45720" rIns="91440" bIns="45720" rtlCol="0" anchor="ctr"/>
          <a:lstStyle>
            <a:lvl1pPr algn="r">
              <a:defRPr sz="1200">
                <a:solidFill>
                  <a:schemeClr val="bg1"/>
                </a:solidFill>
                <a:latin typeface="Book Antiqua" panose="02040602050305030304" pitchFamily="18" charset="0"/>
              </a:defRPr>
            </a:lvl1pPr>
          </a:lstStyle>
          <a:p>
            <a:fld id="{C00E2477-2837-4DC5-A9A0-BBEF21CCD47D}" type="slidenum">
              <a:rPr lang="en-IN" smtClean="0"/>
              <a:pPr/>
              <a:t>‹#›</a:t>
            </a:fld>
            <a:endParaRPr lang="en-IN"/>
          </a:p>
        </p:txBody>
      </p:sp>
      <p:sp>
        <p:nvSpPr>
          <p:cNvPr id="17" name="TextBox 16">
            <a:extLst>
              <a:ext uri="{FF2B5EF4-FFF2-40B4-BE49-F238E27FC236}">
                <a16:creationId xmlns:a16="http://schemas.microsoft.com/office/drawing/2014/main" id="{282C44C6-69C0-658D-75B5-8FCE442DB7FC}"/>
              </a:ext>
            </a:extLst>
          </p:cNvPr>
          <p:cNvSpPr txBox="1"/>
          <p:nvPr userDrawn="1"/>
        </p:nvSpPr>
        <p:spPr>
          <a:xfrm>
            <a:off x="0" y="6494562"/>
            <a:ext cx="290512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prstClr val="white"/>
                </a:solidFill>
                <a:latin typeface="Book Antiqua" panose="02040602050305030304" pitchFamily="18" charset="0"/>
                <a:cs typeface="Arial" panose="020B0604020202020204" pitchFamily="34" charset="0"/>
              </a:rPr>
              <a:t>Idam Infrastructure Advisory Pvt. Ltd.</a:t>
            </a:r>
            <a:endParaRPr lang="en-IN" sz="1200">
              <a:solidFill>
                <a:prstClr val="white"/>
              </a:solidFill>
              <a:latin typeface="Book Antiqua" panose="02040602050305030304" pitchFamily="18" charset="0"/>
              <a:cs typeface="Arial" panose="020B0604020202020204" pitchFamily="34" charset="0"/>
            </a:endParaRPr>
          </a:p>
        </p:txBody>
      </p:sp>
      <p:pic>
        <p:nvPicPr>
          <p:cNvPr id="2" name="Picture 1" descr="A blue and green logo&#10;&#10;Description automatically generated">
            <a:extLst>
              <a:ext uri="{FF2B5EF4-FFF2-40B4-BE49-F238E27FC236}">
                <a16:creationId xmlns:a16="http://schemas.microsoft.com/office/drawing/2014/main" id="{B4A06445-50C2-9A67-9691-C74F32DEDED0}"/>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10130145" y="36000"/>
            <a:ext cx="2061855" cy="720000"/>
          </a:xfrm>
          <a:prstGeom prst="rect">
            <a:avLst/>
          </a:prstGeom>
        </p:spPr>
      </p:pic>
    </p:spTree>
    <p:extLst>
      <p:ext uri="{BB962C8B-B14F-4D97-AF65-F5344CB8AC3E}">
        <p14:creationId xmlns:p14="http://schemas.microsoft.com/office/powerpoint/2010/main" val="2727534672"/>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321D8A7-0F35-E463-D3E6-AAB7C0F884BA}"/>
              </a:ext>
            </a:extLst>
          </p:cNvPr>
          <p:cNvSpPr>
            <a:spLocks noGrp="1"/>
          </p:cNvSpPr>
          <p:nvPr>
            <p:ph type="sldNum" sz="quarter" idx="4"/>
          </p:nvPr>
        </p:nvSpPr>
        <p:spPr>
          <a:xfrm>
            <a:off x="10857391" y="6417062"/>
            <a:ext cx="1233256" cy="432000"/>
          </a:xfrm>
          <a:prstGeom prst="rect">
            <a:avLst/>
          </a:prstGeom>
        </p:spPr>
        <p:txBody>
          <a:bodyPr vert="horz" lIns="91440" tIns="45720" rIns="91440" bIns="45720" rtlCol="0" anchor="ctr"/>
          <a:lstStyle>
            <a:lvl1pPr algn="r">
              <a:defRPr sz="1200">
                <a:solidFill>
                  <a:schemeClr val="bg1"/>
                </a:solidFill>
                <a:latin typeface="Book Antiqua" panose="02040602050305030304" pitchFamily="18" charset="0"/>
              </a:defRPr>
            </a:lvl1pPr>
          </a:lstStyle>
          <a:p>
            <a:fld id="{C00E2477-2837-4DC5-A9A0-BBEF21CCD47D}" type="slidenum">
              <a:rPr lang="en-IN" smtClean="0"/>
              <a:pPr/>
              <a:t>‹#›</a:t>
            </a:fld>
            <a:endParaRPr lang="en-IN"/>
          </a:p>
        </p:txBody>
      </p:sp>
      <p:sp>
        <p:nvSpPr>
          <p:cNvPr id="17" name="TextBox 16">
            <a:extLst>
              <a:ext uri="{FF2B5EF4-FFF2-40B4-BE49-F238E27FC236}">
                <a16:creationId xmlns:a16="http://schemas.microsoft.com/office/drawing/2014/main" id="{282C44C6-69C0-658D-75B5-8FCE442DB7FC}"/>
              </a:ext>
            </a:extLst>
          </p:cNvPr>
          <p:cNvSpPr txBox="1"/>
          <p:nvPr userDrawn="1"/>
        </p:nvSpPr>
        <p:spPr>
          <a:xfrm>
            <a:off x="0" y="6494562"/>
            <a:ext cx="290512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prstClr val="white"/>
                </a:solidFill>
                <a:latin typeface="Book Antiqua" panose="02040602050305030304" pitchFamily="18" charset="0"/>
                <a:cs typeface="Arial" panose="020B0604020202020204" pitchFamily="34" charset="0"/>
              </a:rPr>
              <a:t>Idam Infrastructure Advisory Pvt. Ltd.</a:t>
            </a:r>
            <a:endParaRPr lang="en-IN" sz="1200">
              <a:solidFill>
                <a:prstClr val="white"/>
              </a:solidFill>
              <a:latin typeface="Book Antiqua" panose="02040602050305030304" pitchFamily="18" charset="0"/>
              <a:cs typeface="Arial" panose="020B0604020202020204" pitchFamily="34" charset="0"/>
            </a:endParaRPr>
          </a:p>
        </p:txBody>
      </p:sp>
      <p:pic>
        <p:nvPicPr>
          <p:cNvPr id="3" name="Picture 2" descr="A blue and green logo&#10;&#10;Description automatically generated">
            <a:extLst>
              <a:ext uri="{FF2B5EF4-FFF2-40B4-BE49-F238E27FC236}">
                <a16:creationId xmlns:a16="http://schemas.microsoft.com/office/drawing/2014/main" id="{A6EEDF75-B04C-C3F6-E30A-EE348AF27700}"/>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0130145" y="36000"/>
            <a:ext cx="2061855" cy="720000"/>
          </a:xfrm>
          <a:prstGeom prst="rect">
            <a:avLst/>
          </a:prstGeom>
        </p:spPr>
      </p:pic>
    </p:spTree>
    <p:extLst>
      <p:ext uri="{BB962C8B-B14F-4D97-AF65-F5344CB8AC3E}">
        <p14:creationId xmlns:p14="http://schemas.microsoft.com/office/powerpoint/2010/main" val="3269191605"/>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321D8A7-0F35-E463-D3E6-AAB7C0F884BA}"/>
              </a:ext>
            </a:extLst>
          </p:cNvPr>
          <p:cNvSpPr>
            <a:spLocks noGrp="1"/>
          </p:cNvSpPr>
          <p:nvPr>
            <p:ph type="sldNum" sz="quarter" idx="4"/>
          </p:nvPr>
        </p:nvSpPr>
        <p:spPr>
          <a:xfrm>
            <a:off x="10857391" y="6417062"/>
            <a:ext cx="1233256" cy="432000"/>
          </a:xfrm>
          <a:prstGeom prst="rect">
            <a:avLst/>
          </a:prstGeom>
        </p:spPr>
        <p:txBody>
          <a:bodyPr vert="horz" lIns="91440" tIns="45720" rIns="91440" bIns="45720" rtlCol="0" anchor="ctr"/>
          <a:lstStyle>
            <a:lvl1pPr algn="r">
              <a:defRPr sz="1200">
                <a:solidFill>
                  <a:schemeClr val="bg1"/>
                </a:solidFill>
                <a:latin typeface="Book Antiqua" panose="02040602050305030304" pitchFamily="18" charset="0"/>
              </a:defRPr>
            </a:lvl1pPr>
          </a:lstStyle>
          <a:p>
            <a:fld id="{C00E2477-2837-4DC5-A9A0-BBEF21CCD47D}" type="slidenum">
              <a:rPr lang="en-IN" smtClean="0"/>
              <a:pPr/>
              <a:t>‹#›</a:t>
            </a:fld>
            <a:endParaRPr lang="en-IN"/>
          </a:p>
        </p:txBody>
      </p:sp>
      <p:sp>
        <p:nvSpPr>
          <p:cNvPr id="17" name="TextBox 16">
            <a:extLst>
              <a:ext uri="{FF2B5EF4-FFF2-40B4-BE49-F238E27FC236}">
                <a16:creationId xmlns:a16="http://schemas.microsoft.com/office/drawing/2014/main" id="{282C44C6-69C0-658D-75B5-8FCE442DB7FC}"/>
              </a:ext>
            </a:extLst>
          </p:cNvPr>
          <p:cNvSpPr txBox="1"/>
          <p:nvPr userDrawn="1"/>
        </p:nvSpPr>
        <p:spPr>
          <a:xfrm>
            <a:off x="0" y="6494562"/>
            <a:ext cx="2905125"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prstClr val="white"/>
                </a:solidFill>
                <a:latin typeface="Book Antiqua" panose="02040602050305030304" pitchFamily="18" charset="0"/>
                <a:cs typeface="Arial" panose="020B0604020202020204" pitchFamily="34" charset="0"/>
              </a:rPr>
              <a:t>Idam Infrastructure Advisory Pvt. Ltd.</a:t>
            </a:r>
            <a:endParaRPr lang="en-IN" sz="1200">
              <a:solidFill>
                <a:prstClr val="white"/>
              </a:solidFill>
              <a:latin typeface="Book Antiqua" panose="02040602050305030304" pitchFamily="18" charset="0"/>
              <a:cs typeface="Arial" panose="020B0604020202020204" pitchFamily="34" charset="0"/>
            </a:endParaRPr>
          </a:p>
        </p:txBody>
      </p:sp>
      <p:pic>
        <p:nvPicPr>
          <p:cNvPr id="11" name="Picture 10" descr="prasentation.png">
            <a:extLst>
              <a:ext uri="{FF2B5EF4-FFF2-40B4-BE49-F238E27FC236}">
                <a16:creationId xmlns:a16="http://schemas.microsoft.com/office/drawing/2014/main" id="{0F1816C7-34D4-0074-A627-2F44EC01D1F2}"/>
              </a:ext>
            </a:extLst>
          </p:cNvPr>
          <p:cNvPicPr/>
          <p:nvPr userDrawn="1"/>
        </p:nvPicPr>
        <p:blipFill rotWithShape="1">
          <a:blip r:embed="rId4" cstate="print"/>
          <a:srcRect t="18764" b="12883"/>
          <a:stretch/>
        </p:blipFill>
        <p:spPr>
          <a:xfrm>
            <a:off x="0" y="616184"/>
            <a:ext cx="12194621" cy="5502662"/>
          </a:xfrm>
          <a:prstGeom prst="rect">
            <a:avLst/>
          </a:prstGeom>
        </p:spPr>
      </p:pic>
      <p:sp>
        <p:nvSpPr>
          <p:cNvPr id="12" name="Text Placeholder 5">
            <a:extLst>
              <a:ext uri="{FF2B5EF4-FFF2-40B4-BE49-F238E27FC236}">
                <a16:creationId xmlns:a16="http://schemas.microsoft.com/office/drawing/2014/main" id="{FF41DB8D-F0FD-121D-EB2B-4607F0671744}"/>
              </a:ext>
            </a:extLst>
          </p:cNvPr>
          <p:cNvSpPr txBox="1">
            <a:spLocks/>
          </p:cNvSpPr>
          <p:nvPr userDrawn="1"/>
        </p:nvSpPr>
        <p:spPr>
          <a:xfrm>
            <a:off x="1" y="5192713"/>
            <a:ext cx="12192000" cy="461665"/>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Copperplate Gothic Bold" panose="020E07050202060204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Copperplate Gothic Bold" panose="020E0705020206020404"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Copperplate Gothic Bold" panose="020E0705020206020404"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Copperplate Gothic Bold" panose="020E0705020206020404"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Copperplate Gothic Bold" panose="020E07050202060204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844062">
              <a:defRPr/>
            </a:pPr>
            <a:r>
              <a:rPr lang="en-US" b="1" spc="300">
                <a:solidFill>
                  <a:srgbClr val="105FB5"/>
                </a:solidFill>
              </a:rPr>
              <a:t>Capability Statement – Distributed Renewable Energy</a:t>
            </a:r>
          </a:p>
        </p:txBody>
      </p:sp>
      <p:sp>
        <p:nvSpPr>
          <p:cNvPr id="13" name="Text Placeholder 7">
            <a:extLst>
              <a:ext uri="{FF2B5EF4-FFF2-40B4-BE49-F238E27FC236}">
                <a16:creationId xmlns:a16="http://schemas.microsoft.com/office/drawing/2014/main" id="{A5A6CB99-FE1C-216A-D261-C0D9B12A53EF}"/>
              </a:ext>
            </a:extLst>
          </p:cNvPr>
          <p:cNvSpPr txBox="1">
            <a:spLocks/>
          </p:cNvSpPr>
          <p:nvPr userDrawn="1"/>
        </p:nvSpPr>
        <p:spPr>
          <a:xfrm>
            <a:off x="5346700" y="5837859"/>
            <a:ext cx="1498600" cy="280987"/>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1500"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500" kern="1200">
                <a:solidFill>
                  <a:schemeClr val="tx1"/>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5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500" kern="1200">
                <a:solidFill>
                  <a:schemeClr val="tx1"/>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5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844062" fontAlgn="base">
              <a:spcBef>
                <a:spcPct val="0"/>
              </a:spcBef>
              <a:spcAft>
                <a:spcPct val="0"/>
              </a:spcAft>
              <a:defRPr/>
            </a:pPr>
            <a:r>
              <a:rPr lang="en-IN" b="1">
                <a:solidFill>
                  <a:srgbClr val="4F81BD">
                    <a:lumMod val="50000"/>
                  </a:srgbClr>
                </a:solidFill>
              </a:rPr>
              <a:t>March 2024</a:t>
            </a:r>
            <a:endParaRPr lang="en-IN" b="1">
              <a:solidFill>
                <a:srgbClr val="4F81BD">
                  <a:lumMod val="50000"/>
                </a:srgbClr>
              </a:solidFill>
              <a:cs typeface="Arial" panose="020B0604020202020204" pitchFamily="34" charset="0"/>
            </a:endParaRPr>
          </a:p>
        </p:txBody>
      </p:sp>
      <p:pic>
        <p:nvPicPr>
          <p:cNvPr id="16" name="Picture 15" descr="A picture containing black, darkness&#10;&#10;Description automatically generated">
            <a:extLst>
              <a:ext uri="{FF2B5EF4-FFF2-40B4-BE49-F238E27FC236}">
                <a16:creationId xmlns:a16="http://schemas.microsoft.com/office/drawing/2014/main" id="{746441D3-71E8-5068-75C8-FC7EE2B6BA2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31272" y="-515272"/>
            <a:ext cx="5547822" cy="1977372"/>
          </a:xfrm>
          <a:prstGeom prst="rect">
            <a:avLst/>
          </a:prstGeom>
        </p:spPr>
      </p:pic>
      <p:grpSp>
        <p:nvGrpSpPr>
          <p:cNvPr id="3" name="Group 2">
            <a:extLst>
              <a:ext uri="{FF2B5EF4-FFF2-40B4-BE49-F238E27FC236}">
                <a16:creationId xmlns:a16="http://schemas.microsoft.com/office/drawing/2014/main" id="{A6501152-2204-EE76-DFCA-37E811CD25F4}"/>
              </a:ext>
            </a:extLst>
          </p:cNvPr>
          <p:cNvGrpSpPr/>
          <p:nvPr userDrawn="1"/>
        </p:nvGrpSpPr>
        <p:grpSpPr>
          <a:xfrm>
            <a:off x="5990224" y="19154"/>
            <a:ext cx="6100423" cy="720000"/>
            <a:chOff x="2471948" y="4251282"/>
            <a:chExt cx="6100423" cy="720000"/>
          </a:xfrm>
        </p:grpSpPr>
        <p:pic>
          <p:nvPicPr>
            <p:cNvPr id="9" name="Picture 8" descr="A blue and green text on a black background&#10;&#10;Description automatically generated">
              <a:extLst>
                <a:ext uri="{FF2B5EF4-FFF2-40B4-BE49-F238E27FC236}">
                  <a16:creationId xmlns:a16="http://schemas.microsoft.com/office/drawing/2014/main" id="{7A138970-2A2A-2A43-BB14-084A0F7520E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61925" y="4251282"/>
              <a:ext cx="1910446" cy="720000"/>
            </a:xfrm>
            <a:prstGeom prst="rect">
              <a:avLst/>
            </a:prstGeom>
          </p:spPr>
        </p:pic>
        <p:pic>
          <p:nvPicPr>
            <p:cNvPr id="14" name="Picture 13" descr="A blue and green logo&#10;&#10;Description automatically generated">
              <a:extLst>
                <a:ext uri="{FF2B5EF4-FFF2-40B4-BE49-F238E27FC236}">
                  <a16:creationId xmlns:a16="http://schemas.microsoft.com/office/drawing/2014/main" id="{196AE805-6A35-1499-5F95-CC2CCA3056A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471948" y="4251282"/>
              <a:ext cx="2061854" cy="720000"/>
            </a:xfrm>
            <a:prstGeom prst="rect">
              <a:avLst/>
            </a:prstGeom>
          </p:spPr>
        </p:pic>
        <p:pic>
          <p:nvPicPr>
            <p:cNvPr id="15" name="Picture 14" descr="A blue and green text on a black background&#10;&#10;Description automatically generated">
              <a:extLst>
                <a:ext uri="{FF2B5EF4-FFF2-40B4-BE49-F238E27FC236}">
                  <a16:creationId xmlns:a16="http://schemas.microsoft.com/office/drawing/2014/main" id="{FC09D988-BB56-8EB2-1DF1-46D53B0A418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68975" y="4251282"/>
              <a:ext cx="1910448" cy="720000"/>
            </a:xfrm>
            <a:prstGeom prst="rect">
              <a:avLst/>
            </a:prstGeom>
          </p:spPr>
        </p:pic>
        <p:pic>
          <p:nvPicPr>
            <p:cNvPr id="18" name="Picture 17" descr="A logo with text on it&#10;&#10;Description automatically generated">
              <a:extLst>
                <a:ext uri="{FF2B5EF4-FFF2-40B4-BE49-F238E27FC236}">
                  <a16:creationId xmlns:a16="http://schemas.microsoft.com/office/drawing/2014/main" id="{607ECE30-D42F-D052-6540-462D0E558270}"/>
                </a:ext>
              </a:extLst>
            </p:cNvPr>
            <p:cNvPicPr>
              <a:picLocks noChangeAspect="1"/>
            </p:cNvPicPr>
            <p:nvPr/>
          </p:nvPicPr>
          <p:blipFill rotWithShape="1">
            <a:blip r:embed="rId9">
              <a:extLst>
                <a:ext uri="{28A0092B-C50C-407E-A947-70E740481C1C}">
                  <a14:useLocalDpi xmlns:a14="http://schemas.microsoft.com/office/drawing/2010/main" val="0"/>
                </a:ext>
              </a:extLst>
            </a:blip>
            <a:srcRect l="35705" t="15601" r="60332" b="8669"/>
            <a:stretch/>
          </p:blipFill>
          <p:spPr>
            <a:xfrm>
              <a:off x="4421072" y="4251282"/>
              <a:ext cx="228025" cy="720000"/>
            </a:xfrm>
            <a:prstGeom prst="rect">
              <a:avLst/>
            </a:prstGeom>
          </p:spPr>
        </p:pic>
        <p:pic>
          <p:nvPicPr>
            <p:cNvPr id="19" name="Picture 18" descr="A logo with text on it&#10;&#10;Description automatically generated">
              <a:extLst>
                <a:ext uri="{FF2B5EF4-FFF2-40B4-BE49-F238E27FC236}">
                  <a16:creationId xmlns:a16="http://schemas.microsoft.com/office/drawing/2014/main" id="{7C90AF49-7B46-5312-6BB4-7150A2654866}"/>
                </a:ext>
              </a:extLst>
            </p:cNvPr>
            <p:cNvPicPr>
              <a:picLocks noChangeAspect="1"/>
            </p:cNvPicPr>
            <p:nvPr/>
          </p:nvPicPr>
          <p:blipFill rotWithShape="1">
            <a:blip r:embed="rId9">
              <a:extLst>
                <a:ext uri="{28A0092B-C50C-407E-A947-70E740481C1C}">
                  <a14:useLocalDpi xmlns:a14="http://schemas.microsoft.com/office/drawing/2010/main" val="0"/>
                </a:ext>
              </a:extLst>
            </a:blip>
            <a:srcRect l="35705" t="15601" r="60332" b="8669"/>
            <a:stretch/>
          </p:blipFill>
          <p:spPr>
            <a:xfrm>
              <a:off x="6547913" y="4251282"/>
              <a:ext cx="228025" cy="720000"/>
            </a:xfrm>
            <a:prstGeom prst="rect">
              <a:avLst/>
            </a:prstGeom>
          </p:spPr>
        </p:pic>
      </p:grpSp>
    </p:spTree>
    <p:extLst>
      <p:ext uri="{BB962C8B-B14F-4D97-AF65-F5344CB8AC3E}">
        <p14:creationId xmlns:p14="http://schemas.microsoft.com/office/powerpoint/2010/main" val="3309578305"/>
      </p:ext>
    </p:extLst>
  </p:cSld>
  <p:clrMap bg1="lt1" tx1="dk1" bg2="lt2" tx2="dk2" accent1="accent1" accent2="accent2" accent3="accent3" accent4="accent4" accent5="accent5" accent6="accent6" hlink="hlink" folHlink="folHlink"/>
  <p:sldLayoutIdLst>
    <p:sldLayoutId id="2147483692"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4D85E6-5F2D-69AE-0132-87BBCEED1B1F}"/>
              </a:ext>
            </a:extLst>
          </p:cNvPr>
          <p:cNvPicPr>
            <a:picLocks noChangeAspect="1"/>
          </p:cNvPicPr>
          <p:nvPr userDrawn="1"/>
        </p:nvPicPr>
        <p:blipFill rotWithShape="1">
          <a:blip r:embed="rId4"/>
          <a:srcRect t="2906" r="817" b="6603"/>
          <a:stretch/>
        </p:blipFill>
        <p:spPr>
          <a:xfrm>
            <a:off x="10359002" y="6401112"/>
            <a:ext cx="1832998" cy="456888"/>
          </a:xfrm>
          <a:prstGeom prst="rect">
            <a:avLst/>
          </a:prstGeom>
        </p:spPr>
      </p:pic>
      <p:grpSp>
        <p:nvGrpSpPr>
          <p:cNvPr id="9" name="Group 8">
            <a:extLst>
              <a:ext uri="{FF2B5EF4-FFF2-40B4-BE49-F238E27FC236}">
                <a16:creationId xmlns:a16="http://schemas.microsoft.com/office/drawing/2014/main" id="{2027F563-0B4D-66BA-C2D6-43CA1E477559}"/>
              </a:ext>
            </a:extLst>
          </p:cNvPr>
          <p:cNvGrpSpPr/>
          <p:nvPr userDrawn="1"/>
        </p:nvGrpSpPr>
        <p:grpSpPr>
          <a:xfrm>
            <a:off x="71022" y="303239"/>
            <a:ext cx="6100423" cy="720000"/>
            <a:chOff x="2471948" y="4251282"/>
            <a:chExt cx="6100423" cy="720000"/>
          </a:xfrm>
        </p:grpSpPr>
        <p:pic>
          <p:nvPicPr>
            <p:cNvPr id="10" name="Picture 9" descr="A blue and green text on a black background&#10;&#10;Description automatically generated">
              <a:extLst>
                <a:ext uri="{FF2B5EF4-FFF2-40B4-BE49-F238E27FC236}">
                  <a16:creationId xmlns:a16="http://schemas.microsoft.com/office/drawing/2014/main" id="{60A90110-5FCF-F1D9-56B5-B11F6A57B2B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61925" y="4251282"/>
              <a:ext cx="1910446" cy="720000"/>
            </a:xfrm>
            <a:prstGeom prst="rect">
              <a:avLst/>
            </a:prstGeom>
          </p:spPr>
        </p:pic>
        <p:pic>
          <p:nvPicPr>
            <p:cNvPr id="11" name="Picture 10" descr="A blue and green logo&#10;&#10;Description automatically generated">
              <a:extLst>
                <a:ext uri="{FF2B5EF4-FFF2-40B4-BE49-F238E27FC236}">
                  <a16:creationId xmlns:a16="http://schemas.microsoft.com/office/drawing/2014/main" id="{EF4295B6-DEA9-00A9-C731-D184963F64F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71948" y="4251282"/>
              <a:ext cx="2061854" cy="720000"/>
            </a:xfrm>
            <a:prstGeom prst="rect">
              <a:avLst/>
            </a:prstGeom>
          </p:spPr>
        </p:pic>
        <p:pic>
          <p:nvPicPr>
            <p:cNvPr id="12" name="Picture 11" descr="A blue and green text on a black background&#10;&#10;Description automatically generated">
              <a:extLst>
                <a:ext uri="{FF2B5EF4-FFF2-40B4-BE49-F238E27FC236}">
                  <a16:creationId xmlns:a16="http://schemas.microsoft.com/office/drawing/2014/main" id="{BD8C7EEA-E919-08BD-FD65-A15E16B5DA8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68975" y="4251282"/>
              <a:ext cx="1910448" cy="720000"/>
            </a:xfrm>
            <a:prstGeom prst="rect">
              <a:avLst/>
            </a:prstGeom>
          </p:spPr>
        </p:pic>
        <p:pic>
          <p:nvPicPr>
            <p:cNvPr id="13" name="Picture 12" descr="A logo with text on it&#10;&#10;Description automatically generated">
              <a:extLst>
                <a:ext uri="{FF2B5EF4-FFF2-40B4-BE49-F238E27FC236}">
                  <a16:creationId xmlns:a16="http://schemas.microsoft.com/office/drawing/2014/main" id="{ECE97545-9A6E-68F7-9697-1DDC6B7C675D}"/>
                </a:ext>
              </a:extLst>
            </p:cNvPr>
            <p:cNvPicPr>
              <a:picLocks noChangeAspect="1"/>
            </p:cNvPicPr>
            <p:nvPr/>
          </p:nvPicPr>
          <p:blipFill rotWithShape="1">
            <a:blip r:embed="rId8">
              <a:extLst>
                <a:ext uri="{28A0092B-C50C-407E-A947-70E740481C1C}">
                  <a14:useLocalDpi xmlns:a14="http://schemas.microsoft.com/office/drawing/2010/main" val="0"/>
                </a:ext>
              </a:extLst>
            </a:blip>
            <a:srcRect l="35705" t="15601" r="60332" b="8669"/>
            <a:stretch/>
          </p:blipFill>
          <p:spPr>
            <a:xfrm>
              <a:off x="4421072" y="4251282"/>
              <a:ext cx="228025" cy="720000"/>
            </a:xfrm>
            <a:prstGeom prst="rect">
              <a:avLst/>
            </a:prstGeom>
          </p:spPr>
        </p:pic>
        <p:pic>
          <p:nvPicPr>
            <p:cNvPr id="14" name="Picture 13" descr="A logo with text on it&#10;&#10;Description automatically generated">
              <a:extLst>
                <a:ext uri="{FF2B5EF4-FFF2-40B4-BE49-F238E27FC236}">
                  <a16:creationId xmlns:a16="http://schemas.microsoft.com/office/drawing/2014/main" id="{06C0D603-5318-7737-3A4E-92835CC5B6C1}"/>
                </a:ext>
              </a:extLst>
            </p:cNvPr>
            <p:cNvPicPr>
              <a:picLocks noChangeAspect="1"/>
            </p:cNvPicPr>
            <p:nvPr/>
          </p:nvPicPr>
          <p:blipFill rotWithShape="1">
            <a:blip r:embed="rId8">
              <a:extLst>
                <a:ext uri="{28A0092B-C50C-407E-A947-70E740481C1C}">
                  <a14:useLocalDpi xmlns:a14="http://schemas.microsoft.com/office/drawing/2010/main" val="0"/>
                </a:ext>
              </a:extLst>
            </a:blip>
            <a:srcRect l="35705" t="15601" r="60332" b="8669"/>
            <a:stretch/>
          </p:blipFill>
          <p:spPr>
            <a:xfrm>
              <a:off x="6547913" y="4251282"/>
              <a:ext cx="228025" cy="720000"/>
            </a:xfrm>
            <a:prstGeom prst="rect">
              <a:avLst/>
            </a:prstGeom>
          </p:spPr>
        </p:pic>
      </p:grpSp>
    </p:spTree>
    <p:extLst>
      <p:ext uri="{BB962C8B-B14F-4D97-AF65-F5344CB8AC3E}">
        <p14:creationId xmlns:p14="http://schemas.microsoft.com/office/powerpoint/2010/main" val="3423116644"/>
      </p:ext>
    </p:extLst>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hyperlink" Target="https://idaminfrastructure-my.sharepoint.com/:f:/g/personal/prajwal_wani_idaminfra_com/EtWx_8p9WO5KmQHYspDHJ0oBegG5ZipWaU8WsLRf8lms2A?e=D7Dp3G" TargetMode="External"/><Relationship Id="rId2" Type="http://schemas.openxmlformats.org/officeDocument/2006/relationships/hyperlink" Target="https://idaminfrastructure-my.sharepoint.com/:f:/g/personal/prajwal_wani_idaminfra_com/Evcmp2KIb0pGkVokpqIvvpkBDX-LBYyd7S4HMjKsiIf1gw?e=IZo9Vw" TargetMode="External"/><Relationship Id="rId1" Type="http://schemas.openxmlformats.org/officeDocument/2006/relationships/slideLayout" Target="../slideLayouts/slideLayout12.xml"/><Relationship Id="rId5" Type="http://schemas.openxmlformats.org/officeDocument/2006/relationships/hyperlink" Target="https://idaminfrastructure-my.sharepoint.com/:f:/g/personal/prajwal_wani_idaminfra_com/EjJSrBakPIRPr70_tNS94E0BWc1YEob-Am62KNv1VPdvbg?e=dWeriE" TargetMode="External"/><Relationship Id="rId4" Type="http://schemas.openxmlformats.org/officeDocument/2006/relationships/hyperlink" Target="https://idaminfrastructure-my.sharepoint.com/:f:/g/personal/prajwal_wani_idaminfra_com/Eszq5fEVy99Er20JmkRHE7QBsnQBzLoVWBhlXDwyQFLOcA?e=1QSxGT" TargetMode="External"/></Relationships>
</file>

<file path=ppt/slides/_rels/slide18.xml.rels><?xml version="1.0" encoding="UTF-8" standalone="yes"?>
<Relationships xmlns="http://schemas.openxmlformats.org/package/2006/relationships"><Relationship Id="rId2" Type="http://schemas.openxmlformats.org/officeDocument/2006/relationships/hyperlink" Target="https://idaminfrastructure-my.sharepoint.com/:f:/g/personal/prajwal_wani_idaminfra_com/EvZsS057_5lCuYyLkK2CAJoBzQQ3wGWtoHetFDu93fxtQw?e=AqIgBj" TargetMode="Externa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hyperlink" Target="https://idaminfrastructure-my.sharepoint.com/:w:/g/personal/prajwal_wani_idaminfra_com/ER96odj8RpFLvyk2p7tEKuYB2Al0lgCjtM8NPloApk1ffw?e=bZ63is" TargetMode="Externa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hyperlink" Target="https://idaminfrastructure-my.sharepoint.com/:f:/g/personal/prajwal_wani_idaminfra_com/ErUgktoQgsVNvh0Ue3zHPQwBmi4ZKa9vtRxde8DEtGr7Ow?e=cKlVV6" TargetMode="Externa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hyperlink" Target="https://idaminfrastructure-my.sharepoint.com/:f:/g/personal/prajwal_wani_idaminfra_com/EiK8nwkPFEpLkJdmbDGWoRoBIwJFaZEv6f2UrKqWBFoarw?e=m7340U" TargetMode="Externa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hyperlink" Target="https://idaminfrastructure-my.sharepoint.com/:f:/g/personal/prajwal_wani_idaminfra_com/EjUr2Z9_BrpKpKFRQtRfJi0BN8lIPveTG5AQwLBiuOcRjA?e=gQ0SsI" TargetMode="Externa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hyperlink" Target="https://idaminfrastructure-my.sharepoint.com/:b:/g/personal/prajwal_wani_idaminfra_com/EddpKKjaJW1IncjL1eDrCf4BkEO5uWBs-11BvL2BFJUBOA?e=ZDcuj7" TargetMode="Externa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hyperlink" Target="https://idaminfrastructure-my.sharepoint.com/:b:/g/personal/prajwal_wani_idaminfra_com/ERHgKKuIDrRCi0hNMddKG-4BwxGkvRMG8PWtdF6lEg4IMg?e=A3Udmt" TargetMode="Externa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hyperlink" Target="https://idaminfrastructure-my.sharepoint.com/:b:/g/personal/prajwal_wani_idaminfra_com/ERHgKKuIDrRCi0hNMddKG-4BwxGkvRMG8PWtdF6lEg4IMg?e=A3Udmt" TargetMode="Externa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hyperlink" Target="https://idaminfrastructure-my.sharepoint.com/:b:/g/personal/prajwal_wani_idaminfra_com/EdbYnRv6FB1LiWM79R6uUmwBccGrqhNijDc9xofIi_fSfw?e=5ZK8Oe" TargetMode="Externa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B3277D7-5E24-E7DC-DAD2-1669F2F2759B}"/>
              </a:ext>
            </a:extLst>
          </p:cNvPr>
          <p:cNvSpPr>
            <a:spLocks noGrp="1"/>
          </p:cNvSpPr>
          <p:nvPr>
            <p:ph type="sldNum" sz="quarter" idx="15"/>
          </p:nvPr>
        </p:nvSpPr>
        <p:spPr/>
        <p:txBody>
          <a:bodyPr/>
          <a:lstStyle/>
          <a:p>
            <a:fld id="{C00E2477-2837-4DC5-A9A0-BBEF21CCD47D}" type="slidenum">
              <a:rPr lang="en-IN" smtClean="0"/>
              <a:pPr/>
              <a:t>1</a:t>
            </a:fld>
            <a:endParaRPr lang="en-IN"/>
          </a:p>
        </p:txBody>
      </p:sp>
      <p:pic>
        <p:nvPicPr>
          <p:cNvPr id="7" name="Picture 6" descr="A green and white banner with a cartoon character holding a tray of food&#10;&#10;Description automatically generated">
            <a:extLst>
              <a:ext uri="{FF2B5EF4-FFF2-40B4-BE49-F238E27FC236}">
                <a16:creationId xmlns:a16="http://schemas.microsoft.com/office/drawing/2014/main" id="{3AAFA231-00C2-2D8B-9BA2-178779DA9E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1" y="877918"/>
            <a:ext cx="12207689" cy="5534809"/>
          </a:xfrm>
          <a:prstGeom prst="rect">
            <a:avLst/>
          </a:prstGeom>
        </p:spPr>
      </p:pic>
      <p:pic>
        <p:nvPicPr>
          <p:cNvPr id="9" name="Picture 8" descr="A logo with blue and green text&#10;&#10;Description automatically generated">
            <a:extLst>
              <a:ext uri="{FF2B5EF4-FFF2-40B4-BE49-F238E27FC236}">
                <a16:creationId xmlns:a16="http://schemas.microsoft.com/office/drawing/2014/main" id="{151B8715-E63E-3D1B-921B-D45BC57F397D}"/>
              </a:ext>
            </a:extLst>
          </p:cNvPr>
          <p:cNvPicPr>
            <a:picLocks/>
          </p:cNvPicPr>
          <p:nvPr/>
        </p:nvPicPr>
        <p:blipFill rotWithShape="1">
          <a:blip r:embed="rId3">
            <a:extLst>
              <a:ext uri="{28A0092B-C50C-407E-A947-70E740481C1C}">
                <a14:useLocalDpi xmlns:a14="http://schemas.microsoft.com/office/drawing/2010/main" val="0"/>
              </a:ext>
            </a:extLst>
          </a:blip>
          <a:srcRect t="13393"/>
          <a:stretch/>
        </p:blipFill>
        <p:spPr>
          <a:xfrm>
            <a:off x="6757699" y="76202"/>
            <a:ext cx="1901952" cy="633546"/>
          </a:xfrm>
          <a:prstGeom prst="rect">
            <a:avLst/>
          </a:prstGeom>
        </p:spPr>
      </p:pic>
      <p:pic>
        <p:nvPicPr>
          <p:cNvPr id="11" name="Picture 10" descr="A blue and green logo&#10;&#10;Description automatically generated">
            <a:extLst>
              <a:ext uri="{FF2B5EF4-FFF2-40B4-BE49-F238E27FC236}">
                <a16:creationId xmlns:a16="http://schemas.microsoft.com/office/drawing/2014/main" id="{052A4F11-2B69-1508-0201-402087EFEE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65233" y="43544"/>
            <a:ext cx="1901618" cy="718457"/>
          </a:xfrm>
          <a:prstGeom prst="rect">
            <a:avLst/>
          </a:prstGeom>
        </p:spPr>
      </p:pic>
      <p:pic>
        <p:nvPicPr>
          <p:cNvPr id="13" name="Picture 12" descr="A blue green and white text&#10;&#10;Description automatically generated">
            <a:extLst>
              <a:ext uri="{FF2B5EF4-FFF2-40B4-BE49-F238E27FC236}">
                <a16:creationId xmlns:a16="http://schemas.microsoft.com/office/drawing/2014/main" id="{89DFEB35-8E13-2B9E-14A4-26E3AB15A667}"/>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8511299" y="10886"/>
            <a:ext cx="1901952" cy="731520"/>
          </a:xfrm>
          <a:prstGeom prst="rect">
            <a:avLst/>
          </a:prstGeom>
        </p:spPr>
      </p:pic>
    </p:spTree>
    <p:extLst>
      <p:ext uri="{BB962C8B-B14F-4D97-AF65-F5344CB8AC3E}">
        <p14:creationId xmlns:p14="http://schemas.microsoft.com/office/powerpoint/2010/main" val="12078754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5FBFD9-1206-451B-1795-762C9814674E}"/>
              </a:ext>
            </a:extLst>
          </p:cNvPr>
          <p:cNvSpPr>
            <a:spLocks noGrp="1"/>
          </p:cNvSpPr>
          <p:nvPr>
            <p:ph type="body" sz="quarter" idx="14"/>
          </p:nvPr>
        </p:nvSpPr>
        <p:spPr/>
        <p:txBody>
          <a:bodyPr/>
          <a:lstStyle/>
          <a:p>
            <a:r>
              <a:rPr lang="en-US"/>
              <a:t>Project Implementation</a:t>
            </a:r>
          </a:p>
        </p:txBody>
      </p:sp>
      <p:sp>
        <p:nvSpPr>
          <p:cNvPr id="3" name="Slide Number Placeholder 2">
            <a:extLst>
              <a:ext uri="{FF2B5EF4-FFF2-40B4-BE49-F238E27FC236}">
                <a16:creationId xmlns:a16="http://schemas.microsoft.com/office/drawing/2014/main" id="{585E54DE-40B6-D62D-222C-B91DDEF22FCA}"/>
              </a:ext>
            </a:extLst>
          </p:cNvPr>
          <p:cNvSpPr>
            <a:spLocks noGrp="1"/>
          </p:cNvSpPr>
          <p:nvPr>
            <p:ph type="sldNum" sz="quarter" idx="15"/>
          </p:nvPr>
        </p:nvSpPr>
        <p:spPr/>
        <p:txBody>
          <a:bodyPr/>
          <a:lstStyle/>
          <a:p>
            <a:fld id="{C00E2477-2837-4DC5-A9A0-BBEF21CCD47D}" type="slidenum">
              <a:rPr lang="en-IN" smtClean="0"/>
              <a:pPr/>
              <a:t>10</a:t>
            </a:fld>
            <a:endParaRPr lang="en-IN"/>
          </a:p>
        </p:txBody>
      </p:sp>
      <p:sp>
        <p:nvSpPr>
          <p:cNvPr id="9" name="TextBox 8">
            <a:extLst>
              <a:ext uri="{FF2B5EF4-FFF2-40B4-BE49-F238E27FC236}">
                <a16:creationId xmlns:a16="http://schemas.microsoft.com/office/drawing/2014/main" id="{DF65AD91-34BE-AFD4-3F72-3AAA51188760}"/>
              </a:ext>
            </a:extLst>
          </p:cNvPr>
          <p:cNvSpPr txBox="1"/>
          <p:nvPr/>
        </p:nvSpPr>
        <p:spPr>
          <a:xfrm>
            <a:off x="576943" y="1175657"/>
            <a:ext cx="11165361" cy="2585323"/>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defRPr/>
            </a:pPr>
            <a:r>
              <a:rPr kumimoji="0" lang="en-US" altLang="en-US" sz="1800" b="1" i="0" u="none" strike="noStrike" kern="1200" cap="none" spc="0" normalizeH="0" baseline="0" noProof="0">
                <a:ln>
                  <a:noFill/>
                </a:ln>
                <a:solidFill>
                  <a:prstClr val="black"/>
                </a:solidFill>
                <a:effectLst/>
                <a:uLnTx/>
                <a:uFillTx/>
                <a:latin typeface="Book Antiqua" panose="02040602050305030304" pitchFamily="18" charset="0"/>
              </a:rPr>
              <a:t>Monitoring &amp; Evaluation:</a:t>
            </a:r>
            <a:endParaRPr kumimoji="0" lang="en-US" altLang="en-US" sz="1800" b="0" i="0" u="none" strike="noStrike" kern="1200" cap="none" spc="0" normalizeH="0" baseline="0" noProof="0">
              <a:ln>
                <a:noFill/>
              </a:ln>
              <a:solidFill>
                <a:prstClr val="black"/>
              </a:solidFill>
              <a:effectLst/>
              <a:uLnTx/>
              <a:uFillTx/>
              <a:latin typeface="Book Antiqua" panose="0204060205030503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a:ln>
                  <a:noFill/>
                </a:ln>
                <a:solidFill>
                  <a:prstClr val="black"/>
                </a:solidFill>
                <a:effectLst/>
                <a:uLnTx/>
                <a:uFillTx/>
                <a:latin typeface="Book Antiqua" panose="02040602050305030304" pitchFamily="18" charset="0"/>
              </a:rPr>
              <a:t>The scheme emphasizes continuous monitoring through </a:t>
            </a:r>
            <a:r>
              <a:rPr kumimoji="0" lang="en-US" altLang="en-US" sz="1800" b="1" i="0" u="none" strike="noStrike" kern="1200" cap="none" spc="0" normalizeH="0" baseline="0" noProof="0">
                <a:ln>
                  <a:noFill/>
                </a:ln>
                <a:solidFill>
                  <a:prstClr val="black"/>
                </a:solidFill>
                <a:effectLst/>
                <a:uLnTx/>
                <a:uFillTx/>
                <a:latin typeface="Book Antiqua" panose="02040602050305030304" pitchFamily="18" charset="0"/>
              </a:rPr>
              <a:t>real-time data</a:t>
            </a:r>
            <a:r>
              <a:rPr kumimoji="0" lang="en-US" altLang="en-US" sz="1800" b="0" i="0" u="none" strike="noStrike" kern="1200" cap="none" spc="0" normalizeH="0" baseline="0" noProof="0">
                <a:ln>
                  <a:noFill/>
                </a:ln>
                <a:solidFill>
                  <a:prstClr val="black"/>
                </a:solidFill>
                <a:effectLst/>
                <a:uLnTx/>
                <a:uFillTx/>
                <a:latin typeface="Book Antiqua" panose="02040602050305030304" pitchFamily="18" charset="0"/>
              </a:rPr>
              <a:t> generated by smart meters, feeder monitoring systems, and other IT-enabled tools.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a:ln>
                  <a:noFill/>
                </a:ln>
                <a:solidFill>
                  <a:prstClr val="black"/>
                </a:solidFill>
                <a:effectLst/>
                <a:uLnTx/>
                <a:uFillTx/>
                <a:latin typeface="Book Antiqua" panose="02040602050305030304" pitchFamily="18" charset="0"/>
              </a:rPr>
              <a:t>DISCOMs are subject to annual evaluations against performance benchmarks, including technical loss reduction, financial improvement, and governance.</a:t>
            </a:r>
          </a:p>
          <a:p>
            <a:pPr marL="0" marR="0" lvl="0" indent="0" algn="l" defTabSz="914400" rtl="0" eaLnBrk="0" fontAlgn="base" latinLnBrk="0" hangingPunct="0">
              <a:lnSpc>
                <a:spcPct val="100000"/>
              </a:lnSpc>
              <a:spcBef>
                <a:spcPct val="0"/>
              </a:spcBef>
              <a:spcAft>
                <a:spcPct val="0"/>
              </a:spcAft>
              <a:buClrTx/>
              <a:buSzTx/>
              <a:tabLst/>
              <a:defRPr/>
            </a:pPr>
            <a:r>
              <a:rPr kumimoji="0" lang="en-US" altLang="en-US" sz="1800" b="1" i="0" u="none" strike="noStrike" kern="1200" cap="none" spc="0" normalizeH="0" baseline="0" noProof="0">
                <a:ln>
                  <a:noFill/>
                </a:ln>
                <a:solidFill>
                  <a:prstClr val="black"/>
                </a:solidFill>
                <a:effectLst/>
                <a:uLnTx/>
                <a:uFillTx/>
                <a:latin typeface="Book Antiqua" panose="02040602050305030304" pitchFamily="18" charset="0"/>
              </a:rPr>
              <a:t>Funding Disbursement:</a:t>
            </a:r>
            <a:endParaRPr kumimoji="0" lang="en-US" altLang="en-US" sz="1800" b="0" i="0" u="none" strike="noStrike" kern="1200" cap="none" spc="0" normalizeH="0" baseline="0" noProof="0">
              <a:ln>
                <a:noFill/>
              </a:ln>
              <a:solidFill>
                <a:prstClr val="black"/>
              </a:solidFill>
              <a:effectLst/>
              <a:uLnTx/>
              <a:uFillTx/>
              <a:latin typeface="Book Antiqua" panose="0204060205030503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altLang="en-US" sz="1800" b="0" i="0" u="none" strike="noStrike" kern="1200" cap="none" spc="0" normalizeH="0" baseline="0" noProof="0">
                <a:ln>
                  <a:noFill/>
                </a:ln>
                <a:solidFill>
                  <a:prstClr val="black"/>
                </a:solidFill>
                <a:effectLst/>
                <a:uLnTx/>
                <a:uFillTx/>
                <a:latin typeface="Book Antiqua" panose="02040602050305030304" pitchFamily="18" charset="0"/>
              </a:rPr>
              <a:t>Funding is linked to performance; DISCOMs need to meet specific criteria such as maintaining AT&amp;C loss targets and improving consumer services to qualify for continued financial assistance.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Book Antiqua" panose="02040602050305030304" pitchFamily="18" charset="0"/>
            </a:endParaRPr>
          </a:p>
        </p:txBody>
      </p:sp>
    </p:spTree>
    <p:extLst>
      <p:ext uri="{BB962C8B-B14F-4D97-AF65-F5344CB8AC3E}">
        <p14:creationId xmlns:p14="http://schemas.microsoft.com/office/powerpoint/2010/main" val="11454496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3C4575-CC79-9827-720E-E24CE4C68661}"/>
              </a:ext>
            </a:extLst>
          </p:cNvPr>
          <p:cNvSpPr>
            <a:spLocks noGrp="1"/>
          </p:cNvSpPr>
          <p:nvPr>
            <p:ph type="body" sz="quarter" idx="14"/>
          </p:nvPr>
        </p:nvSpPr>
        <p:spPr/>
        <p:txBody>
          <a:bodyPr/>
          <a:lstStyle/>
          <a:p>
            <a:r>
              <a:rPr lang="en-US"/>
              <a:t>Scheme Outlay, Funding Pattern &amp; Grant Release</a:t>
            </a:r>
          </a:p>
        </p:txBody>
      </p:sp>
      <p:sp>
        <p:nvSpPr>
          <p:cNvPr id="3" name="Slide Number Placeholder 2">
            <a:extLst>
              <a:ext uri="{FF2B5EF4-FFF2-40B4-BE49-F238E27FC236}">
                <a16:creationId xmlns:a16="http://schemas.microsoft.com/office/drawing/2014/main" id="{F39845C1-EA63-A20B-2A06-98DCC2530351}"/>
              </a:ext>
            </a:extLst>
          </p:cNvPr>
          <p:cNvSpPr>
            <a:spLocks noGrp="1"/>
          </p:cNvSpPr>
          <p:nvPr>
            <p:ph type="sldNum" sz="quarter" idx="15"/>
          </p:nvPr>
        </p:nvSpPr>
        <p:spPr/>
        <p:txBody>
          <a:bodyPr/>
          <a:lstStyle/>
          <a:p>
            <a:fld id="{C00E2477-2837-4DC5-A9A0-BBEF21CCD47D}" type="slidenum">
              <a:rPr lang="en-IN" smtClean="0"/>
              <a:pPr/>
              <a:t>11</a:t>
            </a:fld>
            <a:endParaRPr lang="en-IN"/>
          </a:p>
        </p:txBody>
      </p:sp>
      <p:sp>
        <p:nvSpPr>
          <p:cNvPr id="6" name="TextBox 5">
            <a:extLst>
              <a:ext uri="{FF2B5EF4-FFF2-40B4-BE49-F238E27FC236}">
                <a16:creationId xmlns:a16="http://schemas.microsoft.com/office/drawing/2014/main" id="{7BF3B1AD-1808-69D6-1E07-BA69BDE973DB}"/>
              </a:ext>
            </a:extLst>
          </p:cNvPr>
          <p:cNvSpPr txBox="1"/>
          <p:nvPr/>
        </p:nvSpPr>
        <p:spPr>
          <a:xfrm>
            <a:off x="424543" y="1251857"/>
            <a:ext cx="11342914" cy="5078313"/>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a:ln>
                  <a:noFill/>
                </a:ln>
                <a:solidFill>
                  <a:schemeClr val="tx1"/>
                </a:solidFill>
                <a:effectLst/>
                <a:latin typeface="Book Antiqua" panose="02040602050305030304" pitchFamily="18" charset="0"/>
              </a:rPr>
              <a:t>Scheme Outlay:</a:t>
            </a:r>
            <a:endParaRPr kumimoji="0" lang="en-US" altLang="en-US" sz="1800" b="0" i="0" u="none" strike="noStrike" cap="none" normalizeH="0" baseline="0">
              <a:ln>
                <a:noFill/>
              </a:ln>
              <a:solidFill>
                <a:schemeClr val="tx1"/>
              </a:solidFill>
              <a:effectLst/>
              <a:latin typeface="Book Antiqua" panose="0204060205030503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rPr>
              <a:t>The total financial outlay for the RDSS is </a:t>
            </a:r>
            <a:r>
              <a:rPr kumimoji="0" lang="en-US" altLang="en-US" sz="1800" b="1" i="0" u="none" strike="noStrike" cap="none" normalizeH="0" baseline="0">
                <a:ln>
                  <a:noFill/>
                </a:ln>
                <a:solidFill>
                  <a:schemeClr val="tx1"/>
                </a:solidFill>
                <a:effectLst/>
                <a:latin typeface="Book Antiqua" panose="02040602050305030304" pitchFamily="18" charset="0"/>
              </a:rPr>
              <a:t>₹3,03,758 crore</a:t>
            </a:r>
            <a:r>
              <a:rPr kumimoji="0" lang="en-US" altLang="en-US" sz="1800" b="0" i="0" u="none" strike="noStrike" cap="none" normalizeH="0" baseline="0">
                <a:ln>
                  <a:noFill/>
                </a:ln>
                <a:solidFill>
                  <a:schemeClr val="tx1"/>
                </a:solidFill>
                <a:effectLst/>
                <a:latin typeface="Book Antiqua" panose="02040602050305030304" pitchFamily="18" charset="0"/>
              </a:rPr>
              <a:t> over five years, from FY 2021-22 to FY 2025-26.</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rPr>
              <a:t>This outlay includes both central government grants and contributions from state governments and DISCOMs.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a:ln>
                  <a:noFill/>
                </a:ln>
                <a:solidFill>
                  <a:schemeClr val="tx1"/>
                </a:solidFill>
                <a:effectLst/>
                <a:latin typeface="Book Antiqua" panose="02040602050305030304" pitchFamily="18" charset="0"/>
              </a:rPr>
              <a:t>Funding Pattern:</a:t>
            </a:r>
            <a:endParaRPr kumimoji="0" lang="en-US" altLang="en-US" sz="1800" b="0" i="0" u="none" strike="noStrike" cap="none" normalizeH="0" baseline="0">
              <a:ln>
                <a:noFill/>
              </a:ln>
              <a:solidFill>
                <a:schemeClr val="tx1"/>
              </a:solidFill>
              <a:effectLst/>
              <a:latin typeface="Book Antiqua" panose="0204060205030503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rPr>
              <a:t>The funding is divided between the central government and the states/DISCOMs, with the central government providing grants based on specific performance-linked criteria.</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rPr>
              <a:t>Special Category States receive a higher percentage of central government grants compared to other states.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rPr>
              <a:t>Funding is available for various components, including prepaid smart metering, infrastructure modernization, and loss reduction projects.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a:ln>
                  <a:noFill/>
                </a:ln>
                <a:solidFill>
                  <a:schemeClr val="tx1"/>
                </a:solidFill>
                <a:effectLst/>
                <a:latin typeface="Book Antiqua" panose="02040602050305030304" pitchFamily="18" charset="0"/>
              </a:rPr>
              <a:t>Grant Release:</a:t>
            </a:r>
            <a:endParaRPr kumimoji="0" lang="en-US" altLang="en-US" sz="1800" b="0" i="0" u="none" strike="noStrike" cap="none" normalizeH="0" baseline="0">
              <a:ln>
                <a:noFill/>
              </a:ln>
              <a:solidFill>
                <a:schemeClr val="tx1"/>
              </a:solidFill>
              <a:effectLst/>
              <a:latin typeface="Book Antiqua" panose="0204060205030503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rPr>
              <a:t>Grants are released in tranches, with each tranche tied to the achievement of pre-defined milestones and performance metrics.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rPr>
              <a:t>The release of funds is conditional upon DISCOMs meeting specific eligibility criteria, such as reducing AT&amp;C losses and achieving operational efficiency targets.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rPr>
              <a:t>Performance reviews are conducted annually to ensure compliance with the scheme's objectives before subsequent fund releases.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76389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87CA4B-D910-716B-6682-47EA26F60F13}"/>
              </a:ext>
            </a:extLst>
          </p:cNvPr>
          <p:cNvSpPr>
            <a:spLocks noGrp="1"/>
          </p:cNvSpPr>
          <p:nvPr>
            <p:ph type="body" sz="quarter" idx="14"/>
          </p:nvPr>
        </p:nvSpPr>
        <p:spPr/>
        <p:txBody>
          <a:bodyPr/>
          <a:lstStyle/>
          <a:p>
            <a:r>
              <a:rPr lang="en-US"/>
              <a:t>Monitoring &amp; Evaluation</a:t>
            </a:r>
          </a:p>
        </p:txBody>
      </p:sp>
      <p:sp>
        <p:nvSpPr>
          <p:cNvPr id="3" name="Slide Number Placeholder 2">
            <a:extLst>
              <a:ext uri="{FF2B5EF4-FFF2-40B4-BE49-F238E27FC236}">
                <a16:creationId xmlns:a16="http://schemas.microsoft.com/office/drawing/2014/main" id="{056EA697-C000-62FE-F9B7-603105CEE858}"/>
              </a:ext>
            </a:extLst>
          </p:cNvPr>
          <p:cNvSpPr>
            <a:spLocks noGrp="1"/>
          </p:cNvSpPr>
          <p:nvPr>
            <p:ph type="sldNum" sz="quarter" idx="15"/>
          </p:nvPr>
        </p:nvSpPr>
        <p:spPr/>
        <p:txBody>
          <a:bodyPr/>
          <a:lstStyle/>
          <a:p>
            <a:fld id="{C00E2477-2837-4DC5-A9A0-BBEF21CCD47D}" type="slidenum">
              <a:rPr lang="en-IN" smtClean="0"/>
              <a:pPr/>
              <a:t>12</a:t>
            </a:fld>
            <a:endParaRPr lang="en-IN"/>
          </a:p>
        </p:txBody>
      </p:sp>
      <p:sp>
        <p:nvSpPr>
          <p:cNvPr id="4" name="TextBox 3">
            <a:extLst>
              <a:ext uri="{FF2B5EF4-FFF2-40B4-BE49-F238E27FC236}">
                <a16:creationId xmlns:a16="http://schemas.microsoft.com/office/drawing/2014/main" id="{D30EFE84-6ACE-D88D-7305-83F08B7BDA59}"/>
              </a:ext>
            </a:extLst>
          </p:cNvPr>
          <p:cNvSpPr txBox="1"/>
          <p:nvPr/>
        </p:nvSpPr>
        <p:spPr>
          <a:xfrm>
            <a:off x="587828" y="1148510"/>
            <a:ext cx="11016343" cy="4524315"/>
          </a:xfrm>
          <a:prstGeom prst="rect">
            <a:avLst/>
          </a:prstGeom>
          <a:noFill/>
        </p:spPr>
        <p:txBody>
          <a:bodyPr wrap="square" rtlCol="0">
            <a:spAutoFit/>
          </a:bodyPr>
          <a:lstStyle/>
          <a:p>
            <a:r>
              <a:rPr lang="en-US">
                <a:latin typeface="Book Antiqua" panose="02040602050305030304" pitchFamily="18" charset="0"/>
              </a:rPr>
              <a:t>The Revamped Distribution Sector Scheme (RDSS) outlines the framework for monitoring and evaluating the scheme's implementation and outcomes. The key components include:</a:t>
            </a:r>
          </a:p>
          <a:p>
            <a:r>
              <a:rPr lang="en-US" b="1">
                <a:latin typeface="Book Antiqua" panose="02040602050305030304" pitchFamily="18" charset="0"/>
              </a:rPr>
              <a:t>Monitoring Mechanisms:</a:t>
            </a:r>
            <a:endParaRPr lang="en-US">
              <a:latin typeface="Book Antiqua" panose="02040602050305030304" pitchFamily="18" charset="0"/>
            </a:endParaRPr>
          </a:p>
          <a:p>
            <a:pPr marL="285750" indent="-285750">
              <a:buFont typeface="Arial" panose="020B0604020202020204" pitchFamily="34" charset="0"/>
              <a:buChar char="•"/>
            </a:pPr>
            <a:r>
              <a:rPr lang="en-US" b="1">
                <a:latin typeface="Book Antiqua" panose="02040602050305030304" pitchFamily="18" charset="0"/>
              </a:rPr>
              <a:t>Regular Monitoring:</a:t>
            </a:r>
            <a:r>
              <a:rPr lang="en-US">
                <a:latin typeface="Book Antiqua" panose="02040602050305030304" pitchFamily="18" charset="0"/>
              </a:rPr>
              <a:t> The progress of the scheme will be monitored at various levels, including central, state, and DISCOM levels. This ensures alignment with the scheme's objectives and timely execution of projects.</a:t>
            </a:r>
          </a:p>
          <a:p>
            <a:pPr marL="285750" indent="-285750">
              <a:buFont typeface="Arial" panose="020B0604020202020204" pitchFamily="34" charset="0"/>
              <a:buChar char="•"/>
            </a:pPr>
            <a:r>
              <a:rPr lang="en-US" b="1">
                <a:latin typeface="Book Antiqua" panose="02040602050305030304" pitchFamily="18" charset="0"/>
              </a:rPr>
              <a:t>Use of IT Tools:</a:t>
            </a:r>
            <a:r>
              <a:rPr lang="en-US">
                <a:latin typeface="Book Antiqua" panose="02040602050305030304" pitchFamily="18" charset="0"/>
              </a:rPr>
              <a:t> Advanced IT tools, including real-time data analytics, will be used to track the implementation progress, identify issues, and facilitate corrective actions.</a:t>
            </a:r>
          </a:p>
          <a:p>
            <a:pPr marL="285750" indent="-285750">
              <a:buFont typeface="Arial" panose="020B0604020202020204" pitchFamily="34" charset="0"/>
              <a:buChar char="•"/>
            </a:pPr>
            <a:r>
              <a:rPr lang="en-US" b="1">
                <a:latin typeface="Book Antiqua" panose="02040602050305030304" pitchFamily="18" charset="0"/>
              </a:rPr>
              <a:t>Performance Reviews:</a:t>
            </a:r>
            <a:r>
              <a:rPr lang="en-US">
                <a:latin typeface="Book Antiqua" panose="02040602050305030304" pitchFamily="18" charset="0"/>
              </a:rPr>
              <a:t> Periodic performance reviews will be conducted to assess the achievement of pre-defined targets such as AT&amp;C loss reduction and the closing of the ACS-ARR gap.</a:t>
            </a:r>
          </a:p>
          <a:p>
            <a:r>
              <a:rPr lang="en-US" b="1">
                <a:latin typeface="Book Antiqua" panose="02040602050305030304" pitchFamily="18" charset="0"/>
              </a:rPr>
              <a:t>Evaluation Framework:</a:t>
            </a:r>
            <a:endParaRPr lang="en-US">
              <a:latin typeface="Book Antiqua" panose="02040602050305030304" pitchFamily="18" charset="0"/>
            </a:endParaRPr>
          </a:p>
          <a:p>
            <a:pPr marL="285750" indent="-285750">
              <a:buFont typeface="Arial" panose="020B0604020202020204" pitchFamily="34" charset="0"/>
              <a:buChar char="•"/>
            </a:pPr>
            <a:r>
              <a:rPr lang="en-US" b="1">
                <a:latin typeface="Book Antiqua" panose="02040602050305030304" pitchFamily="18" charset="0"/>
              </a:rPr>
              <a:t>Independent Evaluation:</a:t>
            </a:r>
            <a:r>
              <a:rPr lang="en-US">
                <a:latin typeface="Book Antiqua" panose="02040602050305030304" pitchFamily="18" charset="0"/>
              </a:rPr>
              <a:t> Third-party agencies may be engaged to carry out independent evaluations of the scheme's outcomes, ensuring transparency and accountability.</a:t>
            </a:r>
          </a:p>
          <a:p>
            <a:pPr marL="285750" indent="-285750">
              <a:buFont typeface="Arial" panose="020B0604020202020204" pitchFamily="34" charset="0"/>
              <a:buChar char="•"/>
            </a:pPr>
            <a:r>
              <a:rPr lang="en-US" b="1">
                <a:latin typeface="Book Antiqua" panose="02040602050305030304" pitchFamily="18" charset="0"/>
              </a:rPr>
              <a:t>Result-Linked Incentives:</a:t>
            </a:r>
            <a:r>
              <a:rPr lang="en-US">
                <a:latin typeface="Book Antiqua" panose="02040602050305030304" pitchFamily="18" charset="0"/>
              </a:rPr>
              <a:t> The release of funds and incentives to DISCOMs will be linked to their performance against agreed benchmarks, encouraging efficiency and reforms.</a:t>
            </a:r>
          </a:p>
          <a:p>
            <a:endParaRPr lang="en-US">
              <a:latin typeface="Book Antiqua" panose="02040602050305030304" pitchFamily="18" charset="0"/>
            </a:endParaRPr>
          </a:p>
        </p:txBody>
      </p:sp>
    </p:spTree>
    <p:extLst>
      <p:ext uri="{BB962C8B-B14F-4D97-AF65-F5344CB8AC3E}">
        <p14:creationId xmlns:p14="http://schemas.microsoft.com/office/powerpoint/2010/main" val="1059910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9F5CA9-AAB5-3811-9678-ED0ECAAAF7ED}"/>
              </a:ext>
            </a:extLst>
          </p:cNvPr>
          <p:cNvSpPr>
            <a:spLocks noGrp="1"/>
          </p:cNvSpPr>
          <p:nvPr>
            <p:ph type="body" sz="quarter" idx="14"/>
          </p:nvPr>
        </p:nvSpPr>
        <p:spPr/>
        <p:txBody>
          <a:bodyPr/>
          <a:lstStyle/>
          <a:p>
            <a:r>
              <a:rPr lang="en-US"/>
              <a:t>Monitoring &amp; Evaluation</a:t>
            </a:r>
          </a:p>
        </p:txBody>
      </p:sp>
      <p:sp>
        <p:nvSpPr>
          <p:cNvPr id="3" name="Slide Number Placeholder 2">
            <a:extLst>
              <a:ext uri="{FF2B5EF4-FFF2-40B4-BE49-F238E27FC236}">
                <a16:creationId xmlns:a16="http://schemas.microsoft.com/office/drawing/2014/main" id="{023FE890-AC5F-A419-03C0-CCDC82F31C08}"/>
              </a:ext>
            </a:extLst>
          </p:cNvPr>
          <p:cNvSpPr>
            <a:spLocks noGrp="1"/>
          </p:cNvSpPr>
          <p:nvPr>
            <p:ph type="sldNum" sz="quarter" idx="15"/>
          </p:nvPr>
        </p:nvSpPr>
        <p:spPr/>
        <p:txBody>
          <a:bodyPr/>
          <a:lstStyle/>
          <a:p>
            <a:fld id="{C00E2477-2837-4DC5-A9A0-BBEF21CCD47D}" type="slidenum">
              <a:rPr lang="en-IN" smtClean="0"/>
              <a:pPr/>
              <a:t>13</a:t>
            </a:fld>
            <a:endParaRPr lang="en-IN"/>
          </a:p>
        </p:txBody>
      </p:sp>
      <p:sp>
        <p:nvSpPr>
          <p:cNvPr id="4" name="TextBox 3">
            <a:extLst>
              <a:ext uri="{FF2B5EF4-FFF2-40B4-BE49-F238E27FC236}">
                <a16:creationId xmlns:a16="http://schemas.microsoft.com/office/drawing/2014/main" id="{F561FB1E-D7C4-AD88-9AE7-361C6233AA6F}"/>
              </a:ext>
            </a:extLst>
          </p:cNvPr>
          <p:cNvSpPr txBox="1"/>
          <p:nvPr/>
        </p:nvSpPr>
        <p:spPr>
          <a:xfrm>
            <a:off x="533402" y="1240971"/>
            <a:ext cx="11353800" cy="2862322"/>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a:ln>
                  <a:noFill/>
                </a:ln>
                <a:solidFill>
                  <a:schemeClr val="tx1"/>
                </a:solidFill>
                <a:effectLst/>
                <a:latin typeface="Book Antiqua" panose="02040602050305030304" pitchFamily="18" charset="0"/>
              </a:rPr>
              <a:t>Reporting Requirements:</a:t>
            </a:r>
            <a:endParaRPr kumimoji="0" lang="en-US" altLang="en-US" sz="1800" b="0" i="0" u="none" strike="noStrike" cap="none" normalizeH="0" baseline="0">
              <a:ln>
                <a:noFill/>
              </a:ln>
              <a:solidFill>
                <a:schemeClr val="tx1"/>
              </a:solidFill>
              <a:effectLst/>
              <a:latin typeface="Book Antiqua" panose="0204060205030503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a:ln>
                  <a:noFill/>
                </a:ln>
                <a:solidFill>
                  <a:schemeClr val="tx1"/>
                </a:solidFill>
                <a:effectLst/>
                <a:latin typeface="Book Antiqua" panose="02040602050305030304" pitchFamily="18" charset="0"/>
              </a:rPr>
              <a:t>Regular Reporting:</a:t>
            </a:r>
            <a:r>
              <a:rPr kumimoji="0" lang="en-US" altLang="en-US" sz="1800" b="0" i="0" u="none" strike="noStrike" cap="none" normalizeH="0" baseline="0">
                <a:ln>
                  <a:noFill/>
                </a:ln>
                <a:solidFill>
                  <a:schemeClr val="tx1"/>
                </a:solidFill>
                <a:effectLst/>
                <a:latin typeface="Book Antiqua" panose="02040602050305030304" pitchFamily="18" charset="0"/>
              </a:rPr>
              <a:t> DISCOMs are required to submit regular progress reports to the central and state monitoring bodies. These reports will include detailed updates on project implementation, financial utilization, and performance metrics.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a:ln>
                  <a:noFill/>
                </a:ln>
                <a:solidFill>
                  <a:schemeClr val="tx1"/>
                </a:solidFill>
                <a:effectLst/>
                <a:latin typeface="Book Antiqua" panose="02040602050305030304" pitchFamily="18" charset="0"/>
              </a:rPr>
              <a:t>Audit and Compliance:</a:t>
            </a:r>
            <a:endParaRPr kumimoji="0" lang="en-US" altLang="en-US" sz="1800" b="0" i="0" u="none" strike="noStrike" cap="none" normalizeH="0" baseline="0">
              <a:ln>
                <a:noFill/>
              </a:ln>
              <a:solidFill>
                <a:schemeClr val="tx1"/>
              </a:solidFill>
              <a:effectLst/>
              <a:latin typeface="Book Antiqua" panose="0204060205030503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a:ln>
                  <a:noFill/>
                </a:ln>
                <a:solidFill>
                  <a:schemeClr val="tx1"/>
                </a:solidFill>
                <a:effectLst/>
                <a:latin typeface="Book Antiqua" panose="02040602050305030304" pitchFamily="18" charset="0"/>
              </a:rPr>
              <a:t>Financial Audits:</a:t>
            </a:r>
            <a:r>
              <a:rPr kumimoji="0" lang="en-US" altLang="en-US" sz="1800" b="0" i="0" u="none" strike="noStrike" cap="none" normalizeH="0" baseline="0">
                <a:ln>
                  <a:noFill/>
                </a:ln>
                <a:solidFill>
                  <a:schemeClr val="tx1"/>
                </a:solidFill>
                <a:effectLst/>
                <a:latin typeface="Book Antiqua" panose="02040602050305030304" pitchFamily="18" charset="0"/>
              </a:rPr>
              <a:t> Regular financial audits will be conducted to ensure the proper use of funds and adherence to the scheme's guidelines.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a:ln>
                  <a:noFill/>
                </a:ln>
                <a:solidFill>
                  <a:schemeClr val="tx1"/>
                </a:solidFill>
                <a:effectLst/>
                <a:latin typeface="Book Antiqua" panose="02040602050305030304" pitchFamily="18" charset="0"/>
              </a:rPr>
              <a:t>Compliance Checks:</a:t>
            </a:r>
            <a:r>
              <a:rPr kumimoji="0" lang="en-US" altLang="en-US" sz="1800" b="0" i="0" u="none" strike="noStrike" cap="none" normalizeH="0" baseline="0">
                <a:ln>
                  <a:noFill/>
                </a:ln>
                <a:solidFill>
                  <a:schemeClr val="tx1"/>
                </a:solidFill>
                <a:effectLst/>
                <a:latin typeface="Book Antiqua" panose="02040602050305030304" pitchFamily="18" charset="0"/>
              </a:rPr>
              <a:t> Continuous checks will ensure that DISCOMs comply with the technical and operational standards set by the scheme.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9656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8DF33F9-26EB-E9CC-133B-A47295E5E806}"/>
              </a:ext>
            </a:extLst>
          </p:cNvPr>
          <p:cNvSpPr>
            <a:spLocks noGrp="1"/>
          </p:cNvSpPr>
          <p:nvPr>
            <p:ph type="body" sz="quarter" idx="14"/>
          </p:nvPr>
        </p:nvSpPr>
        <p:spPr/>
        <p:txBody>
          <a:bodyPr/>
          <a:lstStyle/>
          <a:p>
            <a:r>
              <a:rPr lang="en-US"/>
              <a:t>Stakeholders - Roles and Responsibilities</a:t>
            </a:r>
          </a:p>
        </p:txBody>
      </p:sp>
      <p:sp>
        <p:nvSpPr>
          <p:cNvPr id="3" name="Slide Number Placeholder 2">
            <a:extLst>
              <a:ext uri="{FF2B5EF4-FFF2-40B4-BE49-F238E27FC236}">
                <a16:creationId xmlns:a16="http://schemas.microsoft.com/office/drawing/2014/main" id="{CE219C20-3012-46A8-9023-455EDB4FF1F3}"/>
              </a:ext>
            </a:extLst>
          </p:cNvPr>
          <p:cNvSpPr>
            <a:spLocks noGrp="1"/>
          </p:cNvSpPr>
          <p:nvPr>
            <p:ph type="sldNum" sz="quarter" idx="15"/>
          </p:nvPr>
        </p:nvSpPr>
        <p:spPr/>
        <p:txBody>
          <a:bodyPr/>
          <a:lstStyle/>
          <a:p>
            <a:fld id="{C00E2477-2837-4DC5-A9A0-BBEF21CCD47D}" type="slidenum">
              <a:rPr lang="en-IN" smtClean="0"/>
              <a:pPr/>
              <a:t>14</a:t>
            </a:fld>
            <a:endParaRPr lang="en-IN"/>
          </a:p>
        </p:txBody>
      </p:sp>
      <p:sp>
        <p:nvSpPr>
          <p:cNvPr id="4" name="TextBox 3">
            <a:extLst>
              <a:ext uri="{FF2B5EF4-FFF2-40B4-BE49-F238E27FC236}">
                <a16:creationId xmlns:a16="http://schemas.microsoft.com/office/drawing/2014/main" id="{DC971855-07E9-6DF1-BC62-2F7B11F2C779}"/>
              </a:ext>
            </a:extLst>
          </p:cNvPr>
          <p:cNvSpPr txBox="1"/>
          <p:nvPr/>
        </p:nvSpPr>
        <p:spPr>
          <a:xfrm>
            <a:off x="511629" y="1251857"/>
            <a:ext cx="11223171" cy="4524315"/>
          </a:xfrm>
          <a:prstGeom prst="rect">
            <a:avLst/>
          </a:prstGeom>
          <a:noFill/>
        </p:spPr>
        <p:txBody>
          <a:bodyPr wrap="square" rtlCol="0">
            <a:spAutoFit/>
          </a:bodyPr>
          <a:lstStyle/>
          <a:p>
            <a:r>
              <a:rPr lang="en-US">
                <a:latin typeface="Book Antiqua" panose="02040602050305030304" pitchFamily="18" charset="0"/>
              </a:rPr>
              <a:t>The RDSS guidelines outlines the roles and responsibilities of various stakeholders involved in the scheme's implementation:</a:t>
            </a:r>
          </a:p>
          <a:p>
            <a:endParaRPr lang="en-US">
              <a:latin typeface="Book Antiqua" panose="02040602050305030304" pitchFamily="18" charset="0"/>
            </a:endParaRPr>
          </a:p>
          <a:p>
            <a:r>
              <a:rPr lang="en-US" b="1">
                <a:latin typeface="Book Antiqua" panose="02040602050305030304" pitchFamily="18" charset="0"/>
              </a:rPr>
              <a:t>Monitoring Committee:</a:t>
            </a:r>
          </a:p>
          <a:p>
            <a:pPr marL="285750" indent="-285750">
              <a:buFont typeface="Arial" panose="020B0604020202020204" pitchFamily="34" charset="0"/>
              <a:buChar char="•"/>
            </a:pPr>
            <a:r>
              <a:rPr lang="en-US" b="1">
                <a:latin typeface="Book Antiqua" panose="02040602050305030304" pitchFamily="18" charset="0"/>
              </a:rPr>
              <a:t>Approval Authority:</a:t>
            </a:r>
            <a:r>
              <a:rPr lang="en-US">
                <a:latin typeface="Book Antiqua" panose="02040602050305030304" pitchFamily="18" charset="0"/>
              </a:rPr>
              <a:t> Approves operational guidelines, scope of work, action plans, and sanctions Detailed Project Reports (DPRs).</a:t>
            </a:r>
          </a:p>
          <a:p>
            <a:pPr marL="285750" indent="-285750">
              <a:buFont typeface="Arial" panose="020B0604020202020204" pitchFamily="34" charset="0"/>
              <a:buChar char="•"/>
            </a:pPr>
            <a:r>
              <a:rPr lang="en-US" b="1">
                <a:latin typeface="Book Antiqua" panose="02040602050305030304" pitchFamily="18" charset="0"/>
              </a:rPr>
              <a:t>Oversight Role:</a:t>
            </a:r>
            <a:r>
              <a:rPr lang="en-US">
                <a:latin typeface="Book Antiqua" panose="02040602050305030304" pitchFamily="18" charset="0"/>
              </a:rPr>
              <a:t> Monitors and reviews the implementation of the scheme.</a:t>
            </a:r>
          </a:p>
          <a:p>
            <a:pPr marL="285750" indent="-285750">
              <a:buFont typeface="Arial" panose="020B0604020202020204" pitchFamily="34" charset="0"/>
              <a:buChar char="•"/>
            </a:pPr>
            <a:r>
              <a:rPr lang="en-US" b="1">
                <a:latin typeface="Book Antiqua" panose="02040602050305030304" pitchFamily="18" charset="0"/>
              </a:rPr>
              <a:t>Decision-Making:</a:t>
            </a:r>
            <a:r>
              <a:rPr lang="en-US">
                <a:latin typeface="Book Antiqua" panose="02040602050305030304" pitchFamily="18" charset="0"/>
              </a:rPr>
              <a:t> Takes necessary decisions for operationalizing various scheme components within the approved framework.</a:t>
            </a:r>
          </a:p>
          <a:p>
            <a:r>
              <a:rPr lang="en-US" b="1">
                <a:latin typeface="Book Antiqua" panose="02040602050305030304" pitchFamily="18" charset="0"/>
              </a:rPr>
              <a:t>Nodal Agencies (REC and PFC):</a:t>
            </a:r>
          </a:p>
          <a:p>
            <a:pPr marL="285750" indent="-285750">
              <a:buFont typeface="Arial" panose="020B0604020202020204" pitchFamily="34" charset="0"/>
              <a:buChar char="•"/>
            </a:pPr>
            <a:r>
              <a:rPr lang="en-US" b="1">
                <a:latin typeface="Book Antiqua" panose="02040602050305030304" pitchFamily="18" charset="0"/>
              </a:rPr>
              <a:t>Guideline Management:</a:t>
            </a:r>
            <a:r>
              <a:rPr lang="en-US">
                <a:latin typeface="Book Antiqua" panose="02040602050305030304" pitchFamily="18" charset="0"/>
              </a:rPr>
              <a:t> Notify implementation guidelines and formats.</a:t>
            </a:r>
          </a:p>
          <a:p>
            <a:pPr marL="285750" indent="-285750">
              <a:buFont typeface="Arial" panose="020B0604020202020204" pitchFamily="34" charset="0"/>
              <a:buChar char="•"/>
            </a:pPr>
            <a:r>
              <a:rPr lang="en-US" b="1">
                <a:latin typeface="Book Antiqua" panose="02040602050305030304" pitchFamily="18" charset="0"/>
              </a:rPr>
              <a:t>Project Appraisal:</a:t>
            </a:r>
            <a:r>
              <a:rPr lang="en-US">
                <a:latin typeface="Book Antiqua" panose="02040602050305030304" pitchFamily="18" charset="0"/>
              </a:rPr>
              <a:t> Appraise action plans and DPRs before submission to the Monitoring Committee.</a:t>
            </a:r>
          </a:p>
          <a:p>
            <a:pPr marL="285750" indent="-285750">
              <a:buFont typeface="Arial" panose="020B0604020202020204" pitchFamily="34" charset="0"/>
              <a:buChar char="•"/>
            </a:pPr>
            <a:r>
              <a:rPr lang="en-US" b="1">
                <a:latin typeface="Book Antiqua" panose="02040602050305030304" pitchFamily="18" charset="0"/>
              </a:rPr>
              <a:t>Fund Management:</a:t>
            </a:r>
            <a:r>
              <a:rPr lang="en-US">
                <a:latin typeface="Book Antiqua" panose="02040602050305030304" pitchFamily="18" charset="0"/>
              </a:rPr>
              <a:t> Administer grant components, determine eligible releases, and manage financial progress.</a:t>
            </a:r>
          </a:p>
          <a:p>
            <a:pPr marL="285750" indent="-285750">
              <a:buFont typeface="Arial" panose="020B0604020202020204" pitchFamily="34" charset="0"/>
              <a:buChar char="•"/>
            </a:pPr>
            <a:r>
              <a:rPr lang="en-US" b="1">
                <a:latin typeface="Book Antiqua" panose="02040602050305030304" pitchFamily="18" charset="0"/>
              </a:rPr>
              <a:t>Monitoring:</a:t>
            </a:r>
            <a:r>
              <a:rPr lang="en-US">
                <a:latin typeface="Book Antiqua" panose="02040602050305030304" pitchFamily="18" charset="0"/>
              </a:rPr>
              <a:t> Monitor physical and financial progress, and conduct quality assessments.</a:t>
            </a:r>
          </a:p>
          <a:p>
            <a:pPr marL="285750" indent="-285750">
              <a:buFont typeface="Arial" panose="020B0604020202020204" pitchFamily="34" charset="0"/>
              <a:buChar char="•"/>
            </a:pPr>
            <a:r>
              <a:rPr lang="en-US" b="1">
                <a:latin typeface="Book Antiqua" panose="02040602050305030304" pitchFamily="18" charset="0"/>
              </a:rPr>
              <a:t>Digital Infrastructure:</a:t>
            </a:r>
            <a:r>
              <a:rPr lang="en-US">
                <a:latin typeface="Book Antiqua" panose="02040602050305030304" pitchFamily="18" charset="0"/>
              </a:rPr>
              <a:t> Develop and maintain a dedicated web portal for project submissions and MIS.</a:t>
            </a:r>
          </a:p>
        </p:txBody>
      </p:sp>
    </p:spTree>
    <p:extLst>
      <p:ext uri="{BB962C8B-B14F-4D97-AF65-F5344CB8AC3E}">
        <p14:creationId xmlns:p14="http://schemas.microsoft.com/office/powerpoint/2010/main" val="31248283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07477B-6AC2-CB50-C4F1-8057C57665F6}"/>
              </a:ext>
            </a:extLst>
          </p:cNvPr>
          <p:cNvSpPr>
            <a:spLocks noGrp="1"/>
          </p:cNvSpPr>
          <p:nvPr>
            <p:ph type="body" sz="quarter" idx="14"/>
          </p:nvPr>
        </p:nvSpPr>
        <p:spPr/>
        <p:txBody>
          <a:bodyPr/>
          <a:lstStyle/>
          <a:p>
            <a:r>
              <a:rPr lang="en-US"/>
              <a:t>Stakeholders - Roles and Responsibilities</a:t>
            </a:r>
          </a:p>
        </p:txBody>
      </p:sp>
      <p:sp>
        <p:nvSpPr>
          <p:cNvPr id="3" name="Slide Number Placeholder 2">
            <a:extLst>
              <a:ext uri="{FF2B5EF4-FFF2-40B4-BE49-F238E27FC236}">
                <a16:creationId xmlns:a16="http://schemas.microsoft.com/office/drawing/2014/main" id="{E470EDA4-1F25-A30B-A759-63EB46C2E01D}"/>
              </a:ext>
            </a:extLst>
          </p:cNvPr>
          <p:cNvSpPr>
            <a:spLocks noGrp="1"/>
          </p:cNvSpPr>
          <p:nvPr>
            <p:ph type="sldNum" sz="quarter" idx="15"/>
          </p:nvPr>
        </p:nvSpPr>
        <p:spPr/>
        <p:txBody>
          <a:bodyPr/>
          <a:lstStyle/>
          <a:p>
            <a:fld id="{C00E2477-2837-4DC5-A9A0-BBEF21CCD47D}" type="slidenum">
              <a:rPr lang="en-IN" smtClean="0"/>
              <a:pPr/>
              <a:t>15</a:t>
            </a:fld>
            <a:endParaRPr lang="en-IN"/>
          </a:p>
        </p:txBody>
      </p:sp>
      <p:sp>
        <p:nvSpPr>
          <p:cNvPr id="4" name="TextBox 3">
            <a:extLst>
              <a:ext uri="{FF2B5EF4-FFF2-40B4-BE49-F238E27FC236}">
                <a16:creationId xmlns:a16="http://schemas.microsoft.com/office/drawing/2014/main" id="{77342FBD-8AD4-64CE-C1BD-2DCE12B15492}"/>
              </a:ext>
            </a:extLst>
          </p:cNvPr>
          <p:cNvSpPr txBox="1"/>
          <p:nvPr/>
        </p:nvSpPr>
        <p:spPr>
          <a:xfrm>
            <a:off x="549728" y="1208314"/>
            <a:ext cx="11092543" cy="4801314"/>
          </a:xfrm>
          <a:prstGeom prst="rect">
            <a:avLst/>
          </a:prstGeom>
          <a:noFill/>
        </p:spPr>
        <p:txBody>
          <a:bodyPr wrap="square" rtlCol="0">
            <a:spAutoFit/>
          </a:bodyPr>
          <a:lstStyle/>
          <a:p>
            <a:r>
              <a:rPr lang="en-US" b="1">
                <a:latin typeface="Book Antiqua" panose="02040602050305030304" pitchFamily="18" charset="0"/>
              </a:rPr>
              <a:t>State Government:</a:t>
            </a:r>
          </a:p>
          <a:p>
            <a:pPr marL="285750" indent="-285750">
              <a:buFont typeface="Arial" panose="020B0604020202020204" pitchFamily="34" charset="0"/>
              <a:buChar char="•"/>
            </a:pPr>
            <a:r>
              <a:rPr lang="en-US" b="1">
                <a:latin typeface="Book Antiqua" panose="02040602050305030304" pitchFamily="18" charset="0"/>
              </a:rPr>
              <a:t>Approval and Facilitation:</a:t>
            </a:r>
            <a:r>
              <a:rPr lang="en-US">
                <a:latin typeface="Book Antiqua" panose="02040602050305030304" pitchFamily="18" charset="0"/>
              </a:rPr>
              <a:t> Approve the action plan at the State Cabinet level, ensure timely payment of revenue subsidies, and facilitate tariff approval.</a:t>
            </a:r>
          </a:p>
          <a:p>
            <a:pPr marL="285750" indent="-285750">
              <a:buFont typeface="Arial" panose="020B0604020202020204" pitchFamily="34" charset="0"/>
              <a:buChar char="•"/>
            </a:pPr>
            <a:r>
              <a:rPr lang="en-US" b="1">
                <a:latin typeface="Book Antiqua" panose="02040602050305030304" pitchFamily="18" charset="0"/>
              </a:rPr>
              <a:t>Support:</a:t>
            </a:r>
            <a:r>
              <a:rPr lang="en-US">
                <a:latin typeface="Book Antiqua" panose="02040602050305030304" pitchFamily="18" charset="0"/>
              </a:rPr>
              <a:t> Provide land for substations, statutory clearances, and ensure government departments pay dues on time.</a:t>
            </a:r>
          </a:p>
          <a:p>
            <a:pPr marL="285750" indent="-285750">
              <a:buFont typeface="Arial" panose="020B0604020202020204" pitchFamily="34" charset="0"/>
              <a:buChar char="•"/>
            </a:pPr>
            <a:r>
              <a:rPr lang="en-US" b="1">
                <a:latin typeface="Book Antiqua" panose="02040602050305030304" pitchFamily="18" charset="0"/>
              </a:rPr>
              <a:t>Financial Backing:</a:t>
            </a:r>
            <a:r>
              <a:rPr lang="en-US">
                <a:latin typeface="Book Antiqua" panose="02040602050305030304" pitchFamily="18" charset="0"/>
              </a:rPr>
              <a:t> Arrange DISCOM contributions and furnish guarantees for loans under the scheme.</a:t>
            </a:r>
          </a:p>
          <a:p>
            <a:r>
              <a:rPr lang="en-US" b="1">
                <a:latin typeface="Book Antiqua" panose="02040602050305030304" pitchFamily="18" charset="0"/>
              </a:rPr>
              <a:t>Distribution Reforms Committee (DRC):</a:t>
            </a:r>
          </a:p>
          <a:p>
            <a:pPr marL="285750" indent="-285750">
              <a:buFont typeface="Arial" panose="020B0604020202020204" pitchFamily="34" charset="0"/>
              <a:buChar char="•"/>
            </a:pPr>
            <a:r>
              <a:rPr lang="en-US" b="1">
                <a:latin typeface="Book Antiqua" panose="02040602050305030304" pitchFamily="18" charset="0"/>
              </a:rPr>
              <a:t>Leadership:</a:t>
            </a:r>
            <a:r>
              <a:rPr lang="en-US">
                <a:latin typeface="Book Antiqua" panose="02040602050305030304" pitchFamily="18" charset="0"/>
              </a:rPr>
              <a:t> Chaired by the Chief Secretary of the State, it includes key state department secretaries.</a:t>
            </a:r>
          </a:p>
          <a:p>
            <a:pPr marL="285750" indent="-285750">
              <a:buFont typeface="Arial" panose="020B0604020202020204" pitchFamily="34" charset="0"/>
              <a:buChar char="•"/>
            </a:pPr>
            <a:r>
              <a:rPr lang="en-US" b="1">
                <a:latin typeface="Book Antiqua" panose="02040602050305030304" pitchFamily="18" charset="0"/>
              </a:rPr>
              <a:t>Scheme Review:</a:t>
            </a:r>
            <a:r>
              <a:rPr lang="en-US">
                <a:latin typeface="Book Antiqua" panose="02040602050305030304" pitchFamily="18" charset="0"/>
              </a:rPr>
              <a:t> Reviews and monitors the progress of the scheme at the state level.</a:t>
            </a:r>
          </a:p>
          <a:p>
            <a:pPr marL="285750" indent="-285750">
              <a:buFont typeface="Arial" panose="020B0604020202020204" pitchFamily="34" charset="0"/>
              <a:buChar char="•"/>
            </a:pPr>
            <a:r>
              <a:rPr lang="en-US" b="1">
                <a:latin typeface="Book Antiqua" panose="02040602050305030304" pitchFamily="18" charset="0"/>
              </a:rPr>
              <a:t>Recommendation:</a:t>
            </a:r>
            <a:r>
              <a:rPr lang="en-US">
                <a:latin typeface="Book Antiqua" panose="02040602050305030304" pitchFamily="18" charset="0"/>
              </a:rPr>
              <a:t> Recommends action plans and DPRs for approval and monitors their implementation.</a:t>
            </a:r>
          </a:p>
          <a:p>
            <a:r>
              <a:rPr lang="en-US" b="1">
                <a:latin typeface="Book Antiqua" panose="02040602050305030304" pitchFamily="18" charset="0"/>
              </a:rPr>
              <a:t>DISCOMs:</a:t>
            </a:r>
          </a:p>
          <a:p>
            <a:pPr marL="285750" indent="-285750">
              <a:buFont typeface="Arial" panose="020B0604020202020204" pitchFamily="34" charset="0"/>
              <a:buChar char="•"/>
            </a:pPr>
            <a:r>
              <a:rPr lang="en-US" b="1">
                <a:latin typeface="Book Antiqua" panose="02040602050305030304" pitchFamily="18" charset="0"/>
              </a:rPr>
              <a:t>Implementation:</a:t>
            </a:r>
            <a:r>
              <a:rPr lang="en-US">
                <a:latin typeface="Book Antiqua" panose="02040602050305030304" pitchFamily="18" charset="0"/>
              </a:rPr>
              <a:t> Responsible for the on-ground implementation of the scheme as per guidelines.</a:t>
            </a:r>
          </a:p>
          <a:p>
            <a:pPr marL="285750" indent="-285750">
              <a:buFont typeface="Arial" panose="020B0604020202020204" pitchFamily="34" charset="0"/>
              <a:buChar char="•"/>
            </a:pPr>
            <a:r>
              <a:rPr lang="en-US" b="1">
                <a:latin typeface="Book Antiqua" panose="02040602050305030304" pitchFamily="18" charset="0"/>
              </a:rPr>
              <a:t>Project Management:</a:t>
            </a:r>
            <a:r>
              <a:rPr lang="en-US">
                <a:latin typeface="Book Antiqua" panose="02040602050305030304" pitchFamily="18" charset="0"/>
              </a:rPr>
              <a:t> Prepare action plans and DPRs, appoint Project Management Agencies (PMAs), and establish dedicated implementation cells.</a:t>
            </a:r>
          </a:p>
          <a:p>
            <a:pPr marL="285750" indent="-285750">
              <a:buFont typeface="Arial" panose="020B0604020202020204" pitchFamily="34" charset="0"/>
              <a:buChar char="•"/>
            </a:pPr>
            <a:r>
              <a:rPr lang="en-US" b="1">
                <a:latin typeface="Book Antiqua" panose="02040602050305030304" pitchFamily="18" charset="0"/>
              </a:rPr>
              <a:t>Reporting:</a:t>
            </a:r>
            <a:r>
              <a:rPr lang="en-US">
                <a:latin typeface="Book Antiqua" panose="02040602050305030304" pitchFamily="18" charset="0"/>
              </a:rPr>
              <a:t> Submit monthly progress updates and ensure no duplication of efforts with other government schemes.</a:t>
            </a:r>
          </a:p>
        </p:txBody>
      </p:sp>
    </p:spTree>
    <p:extLst>
      <p:ext uri="{BB962C8B-B14F-4D97-AF65-F5344CB8AC3E}">
        <p14:creationId xmlns:p14="http://schemas.microsoft.com/office/powerpoint/2010/main" val="2775108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6B81C1D-220E-A4C2-7D15-C2A86EF17A65}"/>
              </a:ext>
            </a:extLst>
          </p:cNvPr>
          <p:cNvSpPr>
            <a:spLocks noGrp="1"/>
          </p:cNvSpPr>
          <p:nvPr>
            <p:ph type="body" sz="quarter" idx="14"/>
          </p:nvPr>
        </p:nvSpPr>
        <p:spPr>
          <a:xfrm>
            <a:off x="100798" y="142167"/>
            <a:ext cx="10099115" cy="522000"/>
          </a:xfrm>
        </p:spPr>
        <p:txBody>
          <a:bodyPr/>
          <a:lstStyle/>
          <a:p>
            <a:r>
              <a:rPr lang="en-US"/>
              <a:t>Part B of the scheme and other components fully funded by grant </a:t>
            </a:r>
          </a:p>
        </p:txBody>
      </p:sp>
      <p:sp>
        <p:nvSpPr>
          <p:cNvPr id="3" name="Slide Number Placeholder 2">
            <a:extLst>
              <a:ext uri="{FF2B5EF4-FFF2-40B4-BE49-F238E27FC236}">
                <a16:creationId xmlns:a16="http://schemas.microsoft.com/office/drawing/2014/main" id="{DED41905-DB33-FE90-B124-05978D8B82B7}"/>
              </a:ext>
            </a:extLst>
          </p:cNvPr>
          <p:cNvSpPr>
            <a:spLocks noGrp="1"/>
          </p:cNvSpPr>
          <p:nvPr>
            <p:ph type="sldNum" sz="quarter" idx="15"/>
          </p:nvPr>
        </p:nvSpPr>
        <p:spPr/>
        <p:txBody>
          <a:bodyPr/>
          <a:lstStyle/>
          <a:p>
            <a:fld id="{C00E2477-2837-4DC5-A9A0-BBEF21CCD47D}" type="slidenum">
              <a:rPr lang="en-IN" smtClean="0"/>
              <a:pPr/>
              <a:t>16</a:t>
            </a:fld>
            <a:endParaRPr lang="en-IN"/>
          </a:p>
        </p:txBody>
      </p:sp>
      <p:sp>
        <p:nvSpPr>
          <p:cNvPr id="5" name="TextBox 4">
            <a:extLst>
              <a:ext uri="{FF2B5EF4-FFF2-40B4-BE49-F238E27FC236}">
                <a16:creationId xmlns:a16="http://schemas.microsoft.com/office/drawing/2014/main" id="{073D1376-36C9-2562-50A6-6B741D1FBA8E}"/>
              </a:ext>
            </a:extLst>
          </p:cNvPr>
          <p:cNvSpPr txBox="1"/>
          <p:nvPr/>
        </p:nvSpPr>
        <p:spPr>
          <a:xfrm>
            <a:off x="590656" y="1166842"/>
            <a:ext cx="11046173" cy="4247317"/>
          </a:xfrm>
          <a:prstGeom prst="rect">
            <a:avLst/>
          </a:prstGeom>
          <a:noFill/>
        </p:spPr>
        <p:txBody>
          <a:bodyPr wrap="square">
            <a:spAutoFit/>
          </a:bodyPr>
          <a:lstStyle/>
          <a:p>
            <a:r>
              <a:rPr lang="en-US" b="1">
                <a:latin typeface="Book Antiqua" panose="02040602050305030304" pitchFamily="18" charset="0"/>
              </a:rPr>
              <a:t>Focus Areas:</a:t>
            </a:r>
          </a:p>
          <a:p>
            <a:pPr marL="285750" indent="-285750">
              <a:buFont typeface="Arial" panose="020B0604020202020204" pitchFamily="34" charset="0"/>
              <a:buChar char="•"/>
            </a:pPr>
            <a:r>
              <a:rPr lang="en-US" b="1">
                <a:latin typeface="Book Antiqua" panose="02040602050305030304" pitchFamily="18" charset="0"/>
              </a:rPr>
              <a:t>Training:</a:t>
            </a:r>
            <a:r>
              <a:rPr lang="en-US">
                <a:latin typeface="Book Antiqua" panose="02040602050305030304" pitchFamily="18" charset="0"/>
              </a:rPr>
              <a:t> Upgrades in human skills and capacity building, including training in good governance, advanced technology, and new business processes. Costs are covered by the </a:t>
            </a:r>
            <a:r>
              <a:rPr lang="en-US" err="1">
                <a:latin typeface="Book Antiqua" panose="02040602050305030304" pitchFamily="18" charset="0"/>
              </a:rPr>
              <a:t>MoP</a:t>
            </a:r>
            <a:r>
              <a:rPr lang="en-US">
                <a:latin typeface="Book Antiqua" panose="02040602050305030304" pitchFamily="18" charset="0"/>
              </a:rPr>
              <a:t> component.</a:t>
            </a:r>
          </a:p>
          <a:p>
            <a:pPr marL="285750" indent="-285750">
              <a:buFont typeface="Arial" panose="020B0604020202020204" pitchFamily="34" charset="0"/>
              <a:buChar char="•"/>
            </a:pPr>
            <a:r>
              <a:rPr lang="en-US" b="1">
                <a:latin typeface="Book Antiqua" panose="02040602050305030304" pitchFamily="18" charset="0"/>
              </a:rPr>
              <a:t>Awards and Incentives:</a:t>
            </a:r>
            <a:r>
              <a:rPr lang="en-US">
                <a:latin typeface="Book Antiqua" panose="02040602050305030304" pitchFamily="18" charset="0"/>
              </a:rPr>
              <a:t> Recognize exemplary performance of DISCOM personnel with awards and incentives, funded by the </a:t>
            </a:r>
            <a:r>
              <a:rPr lang="en-US" err="1">
                <a:latin typeface="Book Antiqua" panose="02040602050305030304" pitchFamily="18" charset="0"/>
              </a:rPr>
              <a:t>MoP</a:t>
            </a:r>
            <a:r>
              <a:rPr lang="en-US">
                <a:latin typeface="Book Antiqua" panose="02040602050305030304" pitchFamily="18" charset="0"/>
              </a:rPr>
              <a:t> component.</a:t>
            </a:r>
          </a:p>
          <a:p>
            <a:pPr marL="285750" indent="-285750">
              <a:buFont typeface="Arial" panose="020B0604020202020204" pitchFamily="34" charset="0"/>
              <a:buChar char="•"/>
            </a:pPr>
            <a:r>
              <a:rPr lang="en-US" b="1">
                <a:latin typeface="Book Antiqua" panose="02040602050305030304" pitchFamily="18" charset="0"/>
              </a:rPr>
              <a:t>Communication Plan &amp; Consumer Engagement:</a:t>
            </a:r>
            <a:r>
              <a:rPr lang="en-US">
                <a:latin typeface="Book Antiqua" panose="02040602050305030304" pitchFamily="18" charset="0"/>
              </a:rPr>
              <a:t> Multi-modal communication plans and consumer awareness campaigns on smart metering, funded by the </a:t>
            </a:r>
            <a:r>
              <a:rPr lang="en-US" err="1">
                <a:latin typeface="Book Antiqua" panose="02040602050305030304" pitchFamily="18" charset="0"/>
              </a:rPr>
              <a:t>MoP</a:t>
            </a:r>
            <a:r>
              <a:rPr lang="en-US">
                <a:latin typeface="Book Antiqua" panose="02040602050305030304" pitchFamily="18" charset="0"/>
              </a:rPr>
              <a:t> component.</a:t>
            </a:r>
          </a:p>
          <a:p>
            <a:pPr marL="285750" indent="-285750">
              <a:buFont typeface="Arial" panose="020B0604020202020204" pitchFamily="34" charset="0"/>
              <a:buChar char="•"/>
            </a:pPr>
            <a:r>
              <a:rPr lang="en-US" b="1">
                <a:latin typeface="Book Antiqua" panose="02040602050305030304" pitchFamily="18" charset="0"/>
              </a:rPr>
              <a:t>Nodal Agency Fee:</a:t>
            </a:r>
            <a:r>
              <a:rPr lang="en-US">
                <a:latin typeface="Book Antiqua" panose="02040602050305030304" pitchFamily="18" charset="0"/>
              </a:rPr>
              <a:t> Nodal agencies receive 0.5% of the GBS component as a fee, with payment released in installments.</a:t>
            </a:r>
          </a:p>
          <a:p>
            <a:r>
              <a:rPr lang="en-US" b="1">
                <a:latin typeface="Book Antiqua" panose="02040602050305030304" pitchFamily="18" charset="0"/>
              </a:rPr>
              <a:t>Unified Software:</a:t>
            </a:r>
            <a:r>
              <a:rPr lang="en-US">
                <a:latin typeface="Book Antiqua" panose="02040602050305030304" pitchFamily="18" charset="0"/>
              </a:rPr>
              <a:t> Development of interoperable, secure software for smart metering, funded 100% as a grant under Part A.</a:t>
            </a:r>
          </a:p>
          <a:p>
            <a:r>
              <a:rPr lang="en-US" b="1">
                <a:latin typeface="Book Antiqua" panose="02040602050305030304" pitchFamily="18" charset="0"/>
              </a:rPr>
              <a:t>Advanced ICT Solutions:</a:t>
            </a:r>
            <a:r>
              <a:rPr lang="en-US">
                <a:latin typeface="Book Antiqua" panose="02040602050305030304" pitchFamily="18" charset="0"/>
              </a:rPr>
              <a:t> Implementation of AI/ML for data analysis, predictive analysis, and operational efficiency. Funding supports startups, incubators, and DISCOMs, 100% as a grant under Part A.</a:t>
            </a:r>
          </a:p>
          <a:p>
            <a:r>
              <a:rPr lang="en-US" b="1">
                <a:latin typeface="Book Antiqua" panose="02040602050305030304" pitchFamily="18" charset="0"/>
              </a:rPr>
              <a:t>National Feeder Monitoring System (NFMS):</a:t>
            </a:r>
            <a:r>
              <a:rPr lang="en-US">
                <a:latin typeface="Book Antiqua" panose="02040602050305030304" pitchFamily="18" charset="0"/>
              </a:rPr>
              <a:t> Full funding for integrating all feeders with NFMS, covered by Part A.</a:t>
            </a:r>
          </a:p>
        </p:txBody>
      </p:sp>
    </p:spTree>
    <p:extLst>
      <p:ext uri="{BB962C8B-B14F-4D97-AF65-F5344CB8AC3E}">
        <p14:creationId xmlns:p14="http://schemas.microsoft.com/office/powerpoint/2010/main" val="3515219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0E70364-9721-4BD0-BC9F-8682E01F3A7B}"/>
              </a:ext>
            </a:extLst>
          </p:cNvPr>
          <p:cNvSpPr>
            <a:spLocks noGrp="1"/>
          </p:cNvSpPr>
          <p:nvPr>
            <p:ph type="body" sz="quarter" idx="14"/>
          </p:nvPr>
        </p:nvSpPr>
        <p:spPr/>
        <p:txBody>
          <a:bodyPr/>
          <a:lstStyle/>
          <a:p>
            <a:r>
              <a:rPr lang="en-US" b="1" i="0">
                <a:effectLst/>
                <a:highlight>
                  <a:srgbClr val="FFFFFF"/>
                </a:highlight>
              </a:rPr>
              <a:t>Standard Bid Document (SBD)</a:t>
            </a:r>
          </a:p>
        </p:txBody>
      </p:sp>
      <p:sp>
        <p:nvSpPr>
          <p:cNvPr id="3" name="Slide Number Placeholder 2">
            <a:extLst>
              <a:ext uri="{FF2B5EF4-FFF2-40B4-BE49-F238E27FC236}">
                <a16:creationId xmlns:a16="http://schemas.microsoft.com/office/drawing/2014/main" id="{BE111FBB-7EED-0B31-DEBE-D0EB4F70EE27}"/>
              </a:ext>
            </a:extLst>
          </p:cNvPr>
          <p:cNvSpPr>
            <a:spLocks noGrp="1"/>
          </p:cNvSpPr>
          <p:nvPr>
            <p:ph type="sldNum" sz="quarter" idx="15"/>
          </p:nvPr>
        </p:nvSpPr>
        <p:spPr/>
        <p:txBody>
          <a:bodyPr/>
          <a:lstStyle/>
          <a:p>
            <a:fld id="{C00E2477-2837-4DC5-A9A0-BBEF21CCD47D}" type="slidenum">
              <a:rPr lang="en-IN" smtClean="0"/>
              <a:pPr/>
              <a:t>17</a:t>
            </a:fld>
            <a:endParaRPr lang="en-IN"/>
          </a:p>
        </p:txBody>
      </p:sp>
      <p:sp>
        <p:nvSpPr>
          <p:cNvPr id="4" name="TextBox 3">
            <a:extLst>
              <a:ext uri="{FF2B5EF4-FFF2-40B4-BE49-F238E27FC236}">
                <a16:creationId xmlns:a16="http://schemas.microsoft.com/office/drawing/2014/main" id="{C07A079C-1DF3-88E0-8862-B3D1C280CE29}"/>
              </a:ext>
            </a:extLst>
          </p:cNvPr>
          <p:cNvSpPr txBox="1"/>
          <p:nvPr/>
        </p:nvSpPr>
        <p:spPr>
          <a:xfrm>
            <a:off x="272143" y="1103228"/>
            <a:ext cx="11419114" cy="5155257"/>
          </a:xfrm>
          <a:prstGeom prst="rect">
            <a:avLst/>
          </a:prstGeom>
          <a:noFill/>
        </p:spPr>
        <p:txBody>
          <a:bodyPr wrap="square" rtlCol="0">
            <a:spAutoFit/>
          </a:bodyPr>
          <a:lstStyle/>
          <a:p>
            <a:pPr marL="285750" indent="-285750">
              <a:buFont typeface="Arial" panose="020B0604020202020204" pitchFamily="34" charset="0"/>
              <a:buChar char="•"/>
            </a:pPr>
            <a:r>
              <a:rPr lang="en-US">
                <a:latin typeface="Book Antiqua" panose="02040602050305030304" pitchFamily="18" charset="0"/>
              </a:rPr>
              <a:t>Project Management Agency (PMA)</a:t>
            </a:r>
          </a:p>
          <a:p>
            <a:pPr lvl="1"/>
            <a:endParaRPr lang="en-US" sz="900">
              <a:latin typeface="Book Antiqua" panose="02040602050305030304" pitchFamily="18" charset="0"/>
            </a:endParaRPr>
          </a:p>
          <a:p>
            <a:pPr lvl="1"/>
            <a:r>
              <a:rPr lang="en-US">
                <a:latin typeface="Book Antiqua" panose="02040602050305030304" pitchFamily="18" charset="0"/>
              </a:rPr>
              <a:t>Document Link: </a:t>
            </a:r>
            <a:r>
              <a:rPr kumimoji="0" lang="en-US" altLang="en-US" sz="1800" b="0" i="0" u="none" strike="noStrike" cap="none" normalizeH="0" baseline="0">
                <a:ln>
                  <a:noFill/>
                </a:ln>
                <a:solidFill>
                  <a:srgbClr val="69A1D9"/>
                </a:solidFill>
                <a:effectLst/>
                <a:latin typeface="Book Antiqua" panose="02040602050305030304" pitchFamily="18" charset="0"/>
                <a:hlinkClick r:id="rId2">
                  <a:extLst>
                    <a:ext uri="{A12FA001-AC4F-418D-AE19-62706E023703}">
                      <ahyp:hlinkClr xmlns:ahyp="http://schemas.microsoft.com/office/drawing/2018/hyperlinkcolor" val="tx"/>
                    </a:ext>
                  </a:extLst>
                </a:hlinkClick>
              </a:rPr>
              <a:t>Project Management Agency (PMA)</a:t>
            </a:r>
            <a:endParaRPr lang="en-US">
              <a:solidFill>
                <a:srgbClr val="69A1D9"/>
              </a:solidFill>
              <a:latin typeface="Book Antiqua" panose="02040602050305030304" pitchFamily="18" charset="0"/>
            </a:endParaRPr>
          </a:p>
          <a:p>
            <a:pPr lvl="1"/>
            <a:endParaRPr lang="en-US" sz="1200">
              <a:latin typeface="Book Antiqua" panose="02040602050305030304" pitchFamily="18" charset="0"/>
            </a:endParaRPr>
          </a:p>
          <a:p>
            <a:pPr marL="285750" indent="-285750">
              <a:buFont typeface="Arial" panose="020B0604020202020204" pitchFamily="34" charset="0"/>
              <a:buChar char="•"/>
            </a:pPr>
            <a:r>
              <a:rPr lang="en-US">
                <a:latin typeface="Book Antiqua" panose="02040602050305030304" pitchFamily="18" charset="0"/>
              </a:rPr>
              <a:t>Appointment of Advanced Metering Infrastructure Service Provider(AMISP)</a:t>
            </a:r>
          </a:p>
          <a:p>
            <a:pPr lvl="1"/>
            <a:endParaRPr lang="en-US" sz="900">
              <a:latin typeface="Book Antiqua" panose="02040602050305030304" pitchFamily="18" charset="0"/>
            </a:endParaRPr>
          </a:p>
          <a:p>
            <a:pPr lvl="1"/>
            <a:r>
              <a:rPr lang="en-US">
                <a:latin typeface="Book Antiqua" panose="02040602050305030304" pitchFamily="18" charset="0"/>
              </a:rPr>
              <a:t>Document Link: </a:t>
            </a:r>
            <a:r>
              <a:rPr kumimoji="0" lang="en-US" altLang="en-US" b="0" i="0" u="none" strike="noStrike" cap="none" normalizeH="0" baseline="0">
                <a:ln>
                  <a:noFill/>
                </a:ln>
                <a:solidFill>
                  <a:srgbClr val="69A1D9"/>
                </a:solidFill>
                <a:effectLst/>
                <a:latin typeface="Book Antiqua" panose="02040602050305030304" pitchFamily="18" charset="0"/>
                <a:hlinkClick r:id="rId2">
                  <a:extLst>
                    <a:ext uri="{A12FA001-AC4F-418D-AE19-62706E023703}">
                      <ahyp:hlinkClr xmlns:ahyp="http://schemas.microsoft.com/office/drawing/2018/hyperlinkcolor" val="tx"/>
                    </a:ext>
                  </a:extLst>
                </a:hlinkClick>
              </a:rPr>
              <a:t>Project Management Agency (PMA)</a:t>
            </a:r>
            <a:endParaRPr lang="en-US">
              <a:solidFill>
                <a:srgbClr val="69A1D9"/>
              </a:solidFill>
              <a:latin typeface="Book Antiqua" panose="02040602050305030304" pitchFamily="18" charset="0"/>
            </a:endParaRPr>
          </a:p>
          <a:p>
            <a:endParaRPr lang="en-US" sz="1400">
              <a:latin typeface="Book Antiqua" panose="02040602050305030304" pitchFamily="18" charset="0"/>
            </a:endParaRPr>
          </a:p>
          <a:p>
            <a:pPr marL="285750" indent="-285750">
              <a:buFont typeface="Arial" panose="020B0604020202020204" pitchFamily="34" charset="0"/>
              <a:buChar char="•"/>
            </a:pPr>
            <a:r>
              <a:rPr lang="en-US">
                <a:latin typeface="Book Antiqua" panose="02040602050305030304" pitchFamily="18" charset="0"/>
              </a:rPr>
              <a:t>​Appointment of Advanced Metering Infrastructure Service Provider(AMISP) for System Metering</a:t>
            </a:r>
          </a:p>
          <a:p>
            <a:pPr lvl="1"/>
            <a:endParaRPr lang="en-US" sz="900">
              <a:latin typeface="Book Antiqua" panose="02040602050305030304" pitchFamily="18" charset="0"/>
            </a:endParaRPr>
          </a:p>
          <a:p>
            <a:pPr lvl="1"/>
            <a:r>
              <a:rPr lang="en-US">
                <a:latin typeface="Book Antiqua" panose="02040602050305030304" pitchFamily="18" charset="0"/>
              </a:rPr>
              <a:t>Document Link: </a:t>
            </a:r>
            <a:r>
              <a:rPr kumimoji="0" lang="en-US" altLang="en-US" b="0" i="0" u="none" strike="noStrike" cap="none" normalizeH="0" baseline="0">
                <a:ln>
                  <a:noFill/>
                </a:ln>
                <a:solidFill>
                  <a:srgbClr val="69A1D9"/>
                </a:solidFill>
                <a:effectLst/>
                <a:latin typeface="Book Antiqua" panose="02040602050305030304" pitchFamily="18" charset="0"/>
                <a:hlinkClick r:id="rId2">
                  <a:extLst>
                    <a:ext uri="{A12FA001-AC4F-418D-AE19-62706E023703}">
                      <ahyp:hlinkClr xmlns:ahyp="http://schemas.microsoft.com/office/drawing/2018/hyperlinkcolor" val="tx"/>
                    </a:ext>
                  </a:extLst>
                </a:hlinkClick>
              </a:rPr>
              <a:t>Project Management Agency (PMA)</a:t>
            </a:r>
            <a:endParaRPr lang="en-US">
              <a:solidFill>
                <a:srgbClr val="69A1D9"/>
              </a:solidFill>
              <a:latin typeface="Book Antiqua" panose="02040602050305030304" pitchFamily="18" charset="0"/>
            </a:endParaRPr>
          </a:p>
          <a:p>
            <a:endParaRPr lang="en-US" sz="1100">
              <a:latin typeface="Book Antiqua" panose="02040602050305030304" pitchFamily="18" charset="0"/>
            </a:endParaRPr>
          </a:p>
          <a:p>
            <a:pPr marL="285750" indent="-285750">
              <a:buFont typeface="Arial" panose="020B0604020202020204" pitchFamily="34" charset="0"/>
              <a:buChar char="•"/>
            </a:pPr>
            <a:r>
              <a:rPr lang="en-US">
                <a:latin typeface="Book Antiqua" panose="02040602050305030304" pitchFamily="18" charset="0"/>
              </a:rPr>
              <a:t>Infrastructure Works </a:t>
            </a:r>
          </a:p>
          <a:p>
            <a:pPr lvl="1" eaLnBrk="0" fontAlgn="base" hangingPunct="0">
              <a:spcBef>
                <a:spcPct val="0"/>
              </a:spcBef>
              <a:spcAft>
                <a:spcPct val="0"/>
              </a:spcAft>
            </a:pPr>
            <a:endParaRPr lang="en-US" sz="800">
              <a:latin typeface="Book Antiqua" panose="02040602050305030304" pitchFamily="18" charset="0"/>
            </a:endParaRPr>
          </a:p>
          <a:p>
            <a:pPr lvl="1" eaLnBrk="0" fontAlgn="base" hangingPunct="0">
              <a:spcBef>
                <a:spcPct val="0"/>
              </a:spcBef>
              <a:spcAft>
                <a:spcPct val="0"/>
              </a:spcAft>
            </a:pPr>
            <a:r>
              <a:rPr lang="en-US">
                <a:latin typeface="Book Antiqua" panose="02040602050305030304" pitchFamily="18" charset="0"/>
              </a:rPr>
              <a:t>Document Link: </a:t>
            </a:r>
            <a:r>
              <a:rPr kumimoji="0" lang="en-US" altLang="en-US" b="0" i="0" u="none" strike="noStrike" cap="none" normalizeH="0" baseline="0">
                <a:ln>
                  <a:noFill/>
                </a:ln>
                <a:solidFill>
                  <a:srgbClr val="69A1D9"/>
                </a:solidFill>
                <a:effectLst/>
                <a:latin typeface="Book Antiqua" panose="02040602050305030304" pitchFamily="18" charset="0"/>
                <a:hlinkClick r:id="rId3">
                  <a:extLst>
                    <a:ext uri="{A12FA001-AC4F-418D-AE19-62706E023703}">
                      <ahyp:hlinkClr xmlns:ahyp="http://schemas.microsoft.com/office/drawing/2018/hyperlinkcolor" val="tx"/>
                    </a:ext>
                  </a:extLst>
                </a:hlinkClick>
              </a:rPr>
              <a:t>Infrastructure Works</a:t>
            </a:r>
            <a:endParaRPr lang="en-US" altLang="en-US">
              <a:solidFill>
                <a:srgbClr val="69A1D9"/>
              </a:solidFill>
              <a:latin typeface="Book Antiqua" panose="0204060205030503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sz="1200">
              <a:latin typeface="Book Antiqua" panose="02040602050305030304" pitchFamily="18" charset="0"/>
            </a:endParaRPr>
          </a:p>
          <a:p>
            <a:pPr marL="285750" indent="-285750">
              <a:buFont typeface="Arial" panose="020B0604020202020204" pitchFamily="34" charset="0"/>
              <a:buChar char="•"/>
            </a:pPr>
            <a:r>
              <a:rPr lang="en-US">
                <a:latin typeface="Book Antiqua" panose="02040602050305030304" pitchFamily="18" charset="0"/>
              </a:rPr>
              <a:t>Smart Meter PMA SBD</a:t>
            </a:r>
          </a:p>
          <a:p>
            <a:pPr lvl="1"/>
            <a:endParaRPr lang="en-US" sz="700">
              <a:latin typeface="Book Antiqua" panose="02040602050305030304" pitchFamily="18" charset="0"/>
            </a:endParaRPr>
          </a:p>
          <a:p>
            <a:pPr lvl="1"/>
            <a:r>
              <a:rPr lang="en-US">
                <a:latin typeface="Book Antiqua" panose="02040602050305030304" pitchFamily="18" charset="0"/>
              </a:rPr>
              <a:t>Document Link: </a:t>
            </a:r>
            <a:r>
              <a:rPr kumimoji="0" lang="en-US" altLang="en-US" sz="1800" b="0" i="0" u="none" strike="noStrike" cap="none" normalizeH="0" baseline="0">
                <a:ln>
                  <a:noFill/>
                </a:ln>
                <a:solidFill>
                  <a:srgbClr val="69A1D9"/>
                </a:solidFill>
                <a:effectLst/>
                <a:latin typeface="Book Antiqua" panose="02040602050305030304" pitchFamily="18" charset="0"/>
                <a:hlinkClick r:id="rId4">
                  <a:extLst>
                    <a:ext uri="{A12FA001-AC4F-418D-AE19-62706E023703}">
                      <ahyp:hlinkClr xmlns:ahyp="http://schemas.microsoft.com/office/drawing/2018/hyperlinkcolor" val="tx"/>
                    </a:ext>
                  </a:extLst>
                </a:hlinkClick>
              </a:rPr>
              <a:t>Smart Meter PMA SBD</a:t>
            </a:r>
            <a:endParaRPr lang="en-US">
              <a:solidFill>
                <a:srgbClr val="69A1D9"/>
              </a:solidFill>
              <a:latin typeface="Book Antiqua" panose="02040602050305030304" pitchFamily="18" charset="0"/>
            </a:endParaRPr>
          </a:p>
          <a:p>
            <a:endParaRPr lang="en-US" sz="1000">
              <a:latin typeface="Book Antiqua" panose="02040602050305030304" pitchFamily="18" charset="0"/>
            </a:endParaRPr>
          </a:p>
          <a:p>
            <a:pPr marL="285750" indent="-285750">
              <a:buFont typeface="Arial" panose="020B0604020202020204" pitchFamily="34" charset="0"/>
              <a:buChar char="•"/>
            </a:pPr>
            <a:r>
              <a:rPr lang="en-US">
                <a:latin typeface="Book Antiqua" panose="02040602050305030304" pitchFamily="18" charset="0"/>
              </a:rPr>
              <a:t>SBD for Billing System under IT/OT works</a:t>
            </a:r>
          </a:p>
          <a:p>
            <a:pPr lvl="1"/>
            <a:endParaRPr lang="en-US" sz="400">
              <a:latin typeface="Book Antiqua" panose="02040602050305030304" pitchFamily="18" charset="0"/>
            </a:endParaRPr>
          </a:p>
          <a:p>
            <a:pPr lvl="1"/>
            <a:r>
              <a:rPr lang="en-US">
                <a:latin typeface="Book Antiqua" panose="02040602050305030304" pitchFamily="18" charset="0"/>
              </a:rPr>
              <a:t>Document Link: </a:t>
            </a:r>
            <a:r>
              <a:rPr kumimoji="0" lang="en-US" altLang="en-US" sz="1800" b="0" i="0" u="none" strike="noStrike" cap="none" normalizeH="0" baseline="0">
                <a:ln>
                  <a:noFill/>
                </a:ln>
                <a:solidFill>
                  <a:srgbClr val="69A1D9"/>
                </a:solidFill>
                <a:effectLst/>
                <a:latin typeface="Book Antiqua" panose="02040602050305030304" pitchFamily="18" charset="0"/>
                <a:hlinkClick r:id="rId5">
                  <a:extLst>
                    <a:ext uri="{A12FA001-AC4F-418D-AE19-62706E023703}">
                      <ahyp:hlinkClr xmlns:ahyp="http://schemas.microsoft.com/office/drawing/2018/hyperlinkcolor" val="tx"/>
                    </a:ext>
                  </a:extLst>
                </a:hlinkClick>
              </a:rPr>
              <a:t>SBD for Billing System under IT-OT works</a:t>
            </a:r>
            <a:endParaRPr kumimoji="0" lang="en-US" altLang="en-US" sz="1800" b="0" i="0" u="none" strike="noStrike" cap="none" normalizeH="0" baseline="0">
              <a:ln>
                <a:noFill/>
              </a:ln>
              <a:solidFill>
                <a:srgbClr val="69A1D9"/>
              </a:solidFill>
              <a:effectLst/>
              <a:latin typeface="Book Antiqua" panose="02040602050305030304" pitchFamily="18" charset="0"/>
            </a:endParaRPr>
          </a:p>
        </p:txBody>
      </p:sp>
    </p:spTree>
    <p:extLst>
      <p:ext uri="{BB962C8B-B14F-4D97-AF65-F5344CB8AC3E}">
        <p14:creationId xmlns:p14="http://schemas.microsoft.com/office/powerpoint/2010/main" val="26324414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760A25B-14ED-B2BC-A8A3-D2E1BA35523A}"/>
              </a:ext>
            </a:extLst>
          </p:cNvPr>
          <p:cNvSpPr>
            <a:spLocks noGrp="1"/>
          </p:cNvSpPr>
          <p:nvPr>
            <p:ph type="body" sz="quarter" idx="14"/>
          </p:nvPr>
        </p:nvSpPr>
        <p:spPr/>
        <p:txBody>
          <a:bodyPr/>
          <a:lstStyle/>
          <a:p>
            <a:r>
              <a:rPr lang="en-US"/>
              <a:t>Empaneled Entities </a:t>
            </a:r>
          </a:p>
        </p:txBody>
      </p:sp>
      <p:sp>
        <p:nvSpPr>
          <p:cNvPr id="3" name="Slide Number Placeholder 2">
            <a:extLst>
              <a:ext uri="{FF2B5EF4-FFF2-40B4-BE49-F238E27FC236}">
                <a16:creationId xmlns:a16="http://schemas.microsoft.com/office/drawing/2014/main" id="{A4D8E0DA-CF34-5EAA-DAAA-235D3B8E790A}"/>
              </a:ext>
            </a:extLst>
          </p:cNvPr>
          <p:cNvSpPr>
            <a:spLocks noGrp="1"/>
          </p:cNvSpPr>
          <p:nvPr>
            <p:ph type="sldNum" sz="quarter" idx="15"/>
          </p:nvPr>
        </p:nvSpPr>
        <p:spPr/>
        <p:txBody>
          <a:bodyPr/>
          <a:lstStyle/>
          <a:p>
            <a:fld id="{C00E2477-2837-4DC5-A9A0-BBEF21CCD47D}" type="slidenum">
              <a:rPr lang="en-IN" smtClean="0"/>
              <a:pPr/>
              <a:t>18</a:t>
            </a:fld>
            <a:endParaRPr lang="en-IN"/>
          </a:p>
        </p:txBody>
      </p:sp>
      <p:sp>
        <p:nvSpPr>
          <p:cNvPr id="5" name="TextBox 4">
            <a:extLst>
              <a:ext uri="{FF2B5EF4-FFF2-40B4-BE49-F238E27FC236}">
                <a16:creationId xmlns:a16="http://schemas.microsoft.com/office/drawing/2014/main" id="{7B381CC1-6B26-9565-130D-78B9890438C8}"/>
              </a:ext>
            </a:extLst>
          </p:cNvPr>
          <p:cNvSpPr txBox="1"/>
          <p:nvPr/>
        </p:nvSpPr>
        <p:spPr>
          <a:xfrm>
            <a:off x="237535" y="1076236"/>
            <a:ext cx="11716930" cy="3416320"/>
          </a:xfrm>
          <a:prstGeom prst="rect">
            <a:avLst/>
          </a:prstGeom>
          <a:noFill/>
        </p:spPr>
        <p:txBody>
          <a:bodyPr wrap="square">
            <a:spAutoFit/>
          </a:bodyPr>
          <a:lstStyle/>
          <a:p>
            <a:r>
              <a:rPr lang="en-US" i="0">
                <a:effectLst/>
                <a:latin typeface="Book Antiqua" panose="02040602050305030304" pitchFamily="18" charset="0"/>
              </a:rPr>
              <a:t>List of </a:t>
            </a:r>
            <a:r>
              <a:rPr lang="en-US">
                <a:latin typeface="Book Antiqua" panose="02040602050305030304" pitchFamily="18" charset="0"/>
              </a:rPr>
              <a:t>Entities </a:t>
            </a:r>
            <a:r>
              <a:rPr lang="en-US" i="0">
                <a:effectLst/>
                <a:latin typeface="Book Antiqua" panose="02040602050305030304" pitchFamily="18" charset="0"/>
              </a:rPr>
              <a:t>Request for Empanelment (RFE) for participation in RDSS AMISP tenders for providing Advance Metering Infrastructure (AMI) prepaid Solution after successful demonstration </a:t>
            </a:r>
          </a:p>
          <a:p>
            <a:endParaRPr lang="en-US">
              <a:latin typeface="Book Antiqua" panose="02040602050305030304" pitchFamily="18" charset="0"/>
            </a:endParaRPr>
          </a:p>
          <a:p>
            <a:r>
              <a:rPr lang="en-US">
                <a:latin typeface="Book Antiqua" panose="02040602050305030304" pitchFamily="18" charset="0"/>
              </a:rPr>
              <a:t>Request For Empanelment (RFE) Document:</a:t>
            </a:r>
          </a:p>
          <a:p>
            <a:endParaRPr lang="en-US">
              <a:latin typeface="Book Antiqua" panose="02040602050305030304" pitchFamily="18" charset="0"/>
            </a:endParaRPr>
          </a:p>
          <a:p>
            <a:r>
              <a:rPr lang="en-US">
                <a:latin typeface="Book Antiqua" panose="02040602050305030304" pitchFamily="18" charset="0"/>
              </a:rPr>
              <a:t>Link: </a:t>
            </a:r>
            <a:r>
              <a:rPr kumimoji="0" lang="en-US" altLang="en-US" sz="1800" b="0" i="0" u="none" strike="noStrike" cap="none" normalizeH="0" baseline="0">
                <a:ln>
                  <a:noFill/>
                </a:ln>
                <a:solidFill>
                  <a:schemeClr val="tx1"/>
                </a:solidFill>
                <a:effectLst/>
                <a:latin typeface="Book Antiqua" panose="02040602050305030304" pitchFamily="18" charset="0"/>
                <a:hlinkClick r:id="rId2"/>
              </a:rPr>
              <a:t>Empaneled Entities</a:t>
            </a:r>
            <a:r>
              <a:rPr kumimoji="0" lang="en-US" altLang="en-US" sz="1800" b="0" i="0" u="none" strike="noStrike" cap="none" normalizeH="0" baseline="0">
                <a:ln>
                  <a:noFill/>
                </a:ln>
                <a:solidFill>
                  <a:schemeClr val="tx1"/>
                </a:solidFill>
                <a:effectLst/>
                <a:latin typeface="Book Antiqua" panose="02040602050305030304" pitchFamily="18" charset="0"/>
              </a:rPr>
              <a:t> </a:t>
            </a:r>
          </a:p>
          <a:p>
            <a:endParaRPr lang="en-US" altLang="en-US">
              <a:latin typeface="Book Antiqua" panose="02040602050305030304" pitchFamily="18" charset="0"/>
            </a:endParaRPr>
          </a:p>
          <a:p>
            <a:r>
              <a:rPr lang="en-US" b="0" i="0">
                <a:effectLst/>
                <a:latin typeface="Book Antiqua" panose="02040602050305030304" pitchFamily="18" charset="0"/>
              </a:rPr>
              <a:t>The Competent Authority has approved the extension of validity of the issued empanelment certificates for another 24 months. The extended validity of certificates of the empaneled firms can be checked from here:</a:t>
            </a:r>
          </a:p>
          <a:p>
            <a:endParaRPr lang="en-US" b="0" i="0">
              <a:solidFill>
                <a:srgbClr val="666666"/>
              </a:solidFill>
              <a:effectLst/>
              <a:latin typeface="Book Antiqua" panose="02040602050305030304" pitchFamily="18" charset="0"/>
            </a:endParaRPr>
          </a:p>
          <a:p>
            <a:r>
              <a:rPr kumimoji="0" lang="en-US" altLang="en-US" sz="1800" b="0" i="0" u="none" strike="noStrike" cap="none" normalizeH="0" baseline="0">
                <a:ln>
                  <a:noFill/>
                </a:ln>
                <a:effectLst/>
                <a:latin typeface="Book Antiqua" panose="02040602050305030304" pitchFamily="18" charset="0"/>
                <a:hlinkClick r:id="rId2">
                  <a:extLst>
                    <a:ext uri="{A12FA001-AC4F-418D-AE19-62706E023703}">
                      <ahyp:hlinkClr xmlns:ahyp="http://schemas.microsoft.com/office/drawing/2018/hyperlinkcolor" val="tx"/>
                    </a:ext>
                  </a:extLst>
                </a:hlinkClick>
              </a:rPr>
              <a:t>Link: </a:t>
            </a:r>
            <a:r>
              <a:rPr kumimoji="0" lang="en-US" altLang="en-US" sz="1800" b="0" i="0" u="none" strike="noStrike" cap="none" normalizeH="0" baseline="0">
                <a:ln>
                  <a:noFill/>
                </a:ln>
                <a:solidFill>
                  <a:srgbClr val="0563C1"/>
                </a:solidFill>
                <a:effectLst/>
                <a:latin typeface="Book Antiqua" panose="02040602050305030304" pitchFamily="18" charset="0"/>
                <a:hlinkClick r:id="rId2">
                  <a:extLst>
                    <a:ext uri="{A12FA001-AC4F-418D-AE19-62706E023703}">
                      <ahyp:hlinkClr xmlns:ahyp="http://schemas.microsoft.com/office/drawing/2018/hyperlinkcolor" val="tx"/>
                    </a:ext>
                  </a:extLst>
                </a:hlinkClick>
              </a:rPr>
              <a:t>Empaneled Entities</a:t>
            </a:r>
            <a:r>
              <a:rPr kumimoji="0" lang="en-US" altLang="en-US" sz="1800" b="0" i="0" u="none" strike="noStrike" cap="none" normalizeH="0" baseline="0">
                <a:ln>
                  <a:noFill/>
                </a:ln>
                <a:solidFill>
                  <a:schemeClr val="tx1"/>
                </a:solidFill>
                <a:effectLst/>
                <a:latin typeface="Book Antiqua" panose="02040602050305030304" pitchFamily="18" charset="0"/>
              </a:rPr>
              <a:t> </a:t>
            </a:r>
          </a:p>
          <a:p>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032749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324AC2-DC5D-C324-47BD-DBB56A1226D8}"/>
              </a:ext>
            </a:extLst>
          </p:cNvPr>
          <p:cNvSpPr>
            <a:spLocks noGrp="1"/>
          </p:cNvSpPr>
          <p:nvPr>
            <p:ph type="body" sz="quarter" idx="14"/>
          </p:nvPr>
        </p:nvSpPr>
        <p:spPr/>
        <p:txBody>
          <a:bodyPr/>
          <a:lstStyle/>
          <a:p>
            <a:r>
              <a:rPr lang="en-US"/>
              <a:t>Ongoing Approved Tenders in RDSS </a:t>
            </a:r>
          </a:p>
        </p:txBody>
      </p:sp>
      <p:sp>
        <p:nvSpPr>
          <p:cNvPr id="3" name="Slide Number Placeholder 2">
            <a:extLst>
              <a:ext uri="{FF2B5EF4-FFF2-40B4-BE49-F238E27FC236}">
                <a16:creationId xmlns:a16="http://schemas.microsoft.com/office/drawing/2014/main" id="{B2D48A3D-EAD4-D8AE-F2AF-C90EB6160891}"/>
              </a:ext>
            </a:extLst>
          </p:cNvPr>
          <p:cNvSpPr>
            <a:spLocks noGrp="1"/>
          </p:cNvSpPr>
          <p:nvPr>
            <p:ph type="sldNum" sz="quarter" idx="15"/>
          </p:nvPr>
        </p:nvSpPr>
        <p:spPr/>
        <p:txBody>
          <a:bodyPr/>
          <a:lstStyle/>
          <a:p>
            <a:fld id="{C00E2477-2837-4DC5-A9A0-BBEF21CCD47D}" type="slidenum">
              <a:rPr lang="en-IN" smtClean="0"/>
              <a:pPr/>
              <a:t>19</a:t>
            </a:fld>
            <a:endParaRPr lang="en-IN"/>
          </a:p>
        </p:txBody>
      </p:sp>
      <p:sp>
        <p:nvSpPr>
          <p:cNvPr id="6" name="TextBox 5">
            <a:extLst>
              <a:ext uri="{FF2B5EF4-FFF2-40B4-BE49-F238E27FC236}">
                <a16:creationId xmlns:a16="http://schemas.microsoft.com/office/drawing/2014/main" id="{9B43B2D8-15E9-BEB9-E9B7-EB3E5A55AF0F}"/>
              </a:ext>
            </a:extLst>
          </p:cNvPr>
          <p:cNvSpPr txBox="1"/>
          <p:nvPr/>
        </p:nvSpPr>
        <p:spPr>
          <a:xfrm>
            <a:off x="370113" y="1278392"/>
            <a:ext cx="11720533" cy="5037085"/>
          </a:xfrm>
          <a:prstGeom prst="rect">
            <a:avLst/>
          </a:prstGeom>
          <a:noFill/>
        </p:spPr>
        <p:txBody>
          <a:bodyPr wrap="square" lIns="91440" tIns="45720" rIns="91440" bIns="45720" anchor="t">
            <a:spAutoFit/>
          </a:bodyPr>
          <a:lstStyle/>
          <a:p>
            <a:pPr>
              <a:lnSpc>
                <a:spcPct val="150000"/>
              </a:lnSpc>
            </a:pPr>
            <a:r>
              <a:rPr lang="en-US" b="1">
                <a:latin typeface="Book Antiqua" panose="02040602050305030304" pitchFamily="18" charset="0"/>
              </a:rPr>
              <a:t>TDR: </a:t>
            </a:r>
            <a:r>
              <a:rPr kumimoji="0" lang="en-US" altLang="en-US" b="0" i="0" u="none" strike="noStrike" cap="none" normalizeH="0" baseline="0">
                <a:ln>
                  <a:noFill/>
                </a:ln>
                <a:solidFill>
                  <a:srgbClr val="333333"/>
                </a:solidFill>
                <a:effectLst/>
                <a:latin typeface="Book Antiqua" panose="02040602050305030304" pitchFamily="18" charset="0"/>
              </a:rPr>
              <a:t>39965840</a:t>
            </a:r>
            <a:endParaRPr lang="en-US" b="0" i="0">
              <a:solidFill>
                <a:srgbClr val="333333"/>
              </a:solidFill>
              <a:effectLst/>
              <a:latin typeface="Book Antiqua" panose="02040602050305030304" pitchFamily="18" charset="0"/>
            </a:endParaRPr>
          </a:p>
          <a:p>
            <a:pPr>
              <a:lnSpc>
                <a:spcPct val="150000"/>
              </a:lnSpc>
            </a:pPr>
            <a:r>
              <a:rPr lang="en-US" b="1">
                <a:latin typeface="Book Antiqua" panose="02040602050305030304" pitchFamily="18" charset="0"/>
              </a:rPr>
              <a:t>Tendering Authority: </a:t>
            </a:r>
            <a:r>
              <a:rPr lang="en-US" b="0" i="0">
                <a:solidFill>
                  <a:srgbClr val="333333"/>
                </a:solidFill>
                <a:effectLst/>
                <a:latin typeface="Book Antiqua" panose="02040602050305030304" pitchFamily="18" charset="0"/>
              </a:rPr>
              <a:t>Southern Power Distribution Company Of Andhra Pradesh Limited</a:t>
            </a:r>
            <a:endParaRPr lang="en-US">
              <a:latin typeface="Book Antiqua" panose="02040602050305030304" pitchFamily="18" charset="0"/>
            </a:endParaRPr>
          </a:p>
          <a:p>
            <a:pPr>
              <a:lnSpc>
                <a:spcPct val="150000"/>
              </a:lnSpc>
            </a:pPr>
            <a:r>
              <a:rPr lang="en-US" b="1">
                <a:latin typeface="Book Antiqua" panose="02040602050305030304" pitchFamily="18" charset="0"/>
              </a:rPr>
              <a:t>Tender No: </a:t>
            </a:r>
            <a:r>
              <a:rPr lang="en-US" b="0" i="0">
                <a:solidFill>
                  <a:srgbClr val="333333"/>
                </a:solidFill>
                <a:effectLst/>
                <a:latin typeface="Book Antiqua" panose="02040602050305030304" pitchFamily="18" charset="0"/>
              </a:rPr>
              <a:t>SIP- 06/2023-24</a:t>
            </a:r>
            <a:endParaRPr lang="en-US">
              <a:latin typeface="Book Antiqua" panose="02040602050305030304" pitchFamily="18" charset="0"/>
            </a:endParaRPr>
          </a:p>
          <a:p>
            <a:pPr>
              <a:lnSpc>
                <a:spcPct val="150000"/>
              </a:lnSpc>
            </a:pPr>
            <a:r>
              <a:rPr lang="en-US" b="1">
                <a:latin typeface="Book Antiqua" panose="02040602050305030304" pitchFamily="18" charset="0"/>
              </a:rPr>
              <a:t>Tender ID: </a:t>
            </a:r>
            <a:r>
              <a:rPr lang="en-US" b="0" i="0">
                <a:solidFill>
                  <a:srgbClr val="333333"/>
                </a:solidFill>
                <a:effectLst/>
                <a:latin typeface="Book Antiqua" panose="02040602050305030304" pitchFamily="18" charset="0"/>
              </a:rPr>
              <a:t>39965840</a:t>
            </a:r>
          </a:p>
          <a:p>
            <a:pPr>
              <a:lnSpc>
                <a:spcPct val="150000"/>
              </a:lnSpc>
            </a:pPr>
            <a:r>
              <a:rPr lang="en-US" b="1">
                <a:solidFill>
                  <a:srgbClr val="000000"/>
                </a:solidFill>
                <a:latin typeface="Book Antiqua" panose="02040602050305030304" pitchFamily="18" charset="0"/>
              </a:rPr>
              <a:t>State</a:t>
            </a:r>
            <a:r>
              <a:rPr lang="en-US" b="1" i="0" u="none" strike="noStrike" kern="1200">
                <a:solidFill>
                  <a:srgbClr val="000000"/>
                </a:solidFill>
                <a:effectLst/>
                <a:latin typeface="Book Antiqua" panose="02040602050305030304" pitchFamily="18" charset="0"/>
              </a:rPr>
              <a:t>:</a:t>
            </a:r>
            <a:r>
              <a:rPr lang="en-US">
                <a:latin typeface="Book Antiqua" panose="02040602050305030304" pitchFamily="18" charset="0"/>
              </a:rPr>
              <a:t> </a:t>
            </a:r>
            <a:r>
              <a:rPr lang="en-US" b="0" i="0">
                <a:solidFill>
                  <a:srgbClr val="333333"/>
                </a:solidFill>
                <a:effectLst/>
                <a:latin typeface="Book Antiqua" panose="02040602050305030304" pitchFamily="18" charset="0"/>
                <a:ea typeface="Open Sans"/>
                <a:cs typeface="Open Sans"/>
              </a:rPr>
              <a:t>Andhra Pradesh</a:t>
            </a:r>
          </a:p>
          <a:p>
            <a:pPr>
              <a:lnSpc>
                <a:spcPct val="150000"/>
              </a:lnSpc>
            </a:pPr>
            <a:r>
              <a:rPr lang="en-US" b="1">
                <a:latin typeface="Book Antiqua" panose="02040602050305030304" pitchFamily="18" charset="0"/>
              </a:rPr>
              <a:t>Tender Brief: </a:t>
            </a:r>
          </a:p>
          <a:p>
            <a:pPr lvl="1" eaLnBrk="0" fontAlgn="base" hangingPunct="0">
              <a:spcBef>
                <a:spcPct val="0"/>
              </a:spcBef>
              <a:spcAft>
                <a:spcPct val="0"/>
              </a:spcAft>
            </a:pPr>
            <a:r>
              <a:rPr kumimoji="0" lang="en-US" altLang="en-US" b="0" i="0" u="none" strike="noStrike" cap="none" normalizeH="0" baseline="0">
                <a:ln>
                  <a:noFill/>
                </a:ln>
                <a:solidFill>
                  <a:srgbClr val="333333"/>
                </a:solidFill>
                <a:effectLst/>
                <a:latin typeface="Book Antiqua" panose="02040602050305030304" pitchFamily="18" charset="0"/>
              </a:rPr>
              <a:t>Appointment Of System Integrator (</a:t>
            </a:r>
            <a:r>
              <a:rPr kumimoji="0" lang="en-US" altLang="en-US" b="0" i="0" u="none" strike="noStrike" cap="none" normalizeH="0" baseline="0" err="1">
                <a:ln>
                  <a:noFill/>
                </a:ln>
                <a:solidFill>
                  <a:srgbClr val="333333"/>
                </a:solidFill>
                <a:effectLst/>
                <a:latin typeface="Book Antiqua" panose="02040602050305030304" pitchFamily="18" charset="0"/>
              </a:rPr>
              <a:t>Erpsi</a:t>
            </a:r>
            <a:r>
              <a:rPr kumimoji="0" lang="en-US" altLang="en-US" b="0" i="0" u="none" strike="noStrike" cap="none" normalizeH="0" baseline="0">
                <a:ln>
                  <a:noFill/>
                </a:ln>
                <a:solidFill>
                  <a:srgbClr val="333333"/>
                </a:solidFill>
                <a:effectLst/>
                <a:latin typeface="Book Antiqua" panose="02040602050305030304" pitchFamily="18" charset="0"/>
              </a:rPr>
              <a:t>) For Supply, Installation, Commission, Configuration To On Premises-Cloud Based Nature S4 Hana Infrastructure With 5 Years </a:t>
            </a:r>
            <a:r>
              <a:rPr kumimoji="0" lang="en-US" altLang="en-US" b="0" i="0" u="none" strike="noStrike" cap="none" normalizeH="0" baseline="0" err="1">
                <a:ln>
                  <a:noFill/>
                </a:ln>
                <a:solidFill>
                  <a:srgbClr val="333333"/>
                </a:solidFill>
                <a:effectLst/>
                <a:latin typeface="Book Antiqua" panose="02040602050305030304" pitchFamily="18" charset="0"/>
              </a:rPr>
              <a:t>Oem</a:t>
            </a:r>
            <a:r>
              <a:rPr kumimoji="0" lang="en-US" altLang="en-US" b="0" i="0" u="none" strike="noStrike" cap="none" normalizeH="0" baseline="0">
                <a:ln>
                  <a:noFill/>
                </a:ln>
                <a:solidFill>
                  <a:srgbClr val="333333"/>
                </a:solidFill>
                <a:effectLst/>
                <a:latin typeface="Book Antiqua" panose="02040602050305030304" pitchFamily="18" charset="0"/>
              </a:rPr>
              <a:t> Support Warranty In </a:t>
            </a:r>
            <a:r>
              <a:rPr kumimoji="0" lang="en-US" altLang="en-US" b="0" i="0" u="none" strike="noStrike" cap="none" normalizeH="0" baseline="0" err="1">
                <a:ln>
                  <a:noFill/>
                </a:ln>
                <a:solidFill>
                  <a:srgbClr val="333333"/>
                </a:solidFill>
                <a:effectLst/>
                <a:latin typeface="Book Antiqua" panose="02040602050305030304" pitchFamily="18" charset="0"/>
              </a:rPr>
              <a:t>Apspdcl</a:t>
            </a:r>
            <a:r>
              <a:rPr kumimoji="0" lang="en-US" altLang="en-US" b="0" i="0" u="none" strike="noStrike" cap="none" normalizeH="0" baseline="0">
                <a:ln>
                  <a:noFill/>
                </a:ln>
                <a:solidFill>
                  <a:srgbClr val="333333"/>
                </a:solidFill>
                <a:effectLst/>
                <a:latin typeface="Book Antiqua" panose="02040602050305030304" pitchFamily="18" charset="0"/>
              </a:rPr>
              <a:t>, Tirupati, Andhra Pradesh Under </a:t>
            </a:r>
            <a:r>
              <a:rPr kumimoji="0" lang="en-US" altLang="en-US" b="0" i="0" u="none" strike="noStrike" cap="none" normalizeH="0" baseline="0" err="1">
                <a:ln>
                  <a:noFill/>
                </a:ln>
                <a:solidFill>
                  <a:srgbClr val="333333"/>
                </a:solidFill>
                <a:effectLst/>
                <a:latin typeface="Book Antiqua" panose="02040602050305030304" pitchFamily="18" charset="0"/>
              </a:rPr>
              <a:t>Rdss</a:t>
            </a:r>
            <a:r>
              <a:rPr kumimoji="0" lang="en-US" altLang="en-US" b="0" i="0" u="none" strike="noStrike" cap="none" normalizeH="0" baseline="0">
                <a:ln>
                  <a:noFill/>
                </a:ln>
                <a:solidFill>
                  <a:srgbClr val="333333"/>
                </a:solidFill>
                <a:effectLst/>
                <a:latin typeface="Book Antiqua" panose="02040602050305030304" pitchFamily="18" charset="0"/>
              </a:rPr>
              <a:t> In Phase I</a:t>
            </a:r>
          </a:p>
          <a:p>
            <a:pPr lvl="1" eaLnBrk="0" fontAlgn="base" hangingPunct="0">
              <a:spcBef>
                <a:spcPct val="0"/>
              </a:spcBef>
              <a:spcAft>
                <a:spcPct val="0"/>
              </a:spcAft>
            </a:pPr>
            <a:endParaRPr kumimoji="0" lang="en-US" altLang="en-US" b="0" i="0" u="none" strike="noStrike" cap="none" normalizeH="0" baseline="0">
              <a:ln>
                <a:noFill/>
              </a:ln>
              <a:solidFill>
                <a:srgbClr val="333333"/>
              </a:solidFill>
              <a:effectLst/>
              <a:latin typeface="Book Antiqua" panose="02040602050305030304" pitchFamily="18" charset="0"/>
            </a:endParaRPr>
          </a:p>
          <a:p>
            <a:pPr eaLnBrk="0" fontAlgn="base" hangingPunct="0">
              <a:spcBef>
                <a:spcPct val="0"/>
              </a:spcBef>
              <a:spcAft>
                <a:spcPct val="0"/>
              </a:spcAft>
            </a:pPr>
            <a:r>
              <a:rPr lang="en-US" b="1">
                <a:solidFill>
                  <a:srgbClr val="000000"/>
                </a:solidFill>
                <a:latin typeface="Book Antiqua" panose="02040602050305030304" pitchFamily="18" charset="0"/>
              </a:rPr>
              <a:t>State</a:t>
            </a:r>
            <a:r>
              <a:rPr lang="en-US" b="1" i="0" u="none" strike="noStrike" kern="1200">
                <a:solidFill>
                  <a:srgbClr val="000000"/>
                </a:solidFill>
                <a:effectLst/>
                <a:latin typeface="Book Antiqua" panose="02040602050305030304" pitchFamily="18" charset="0"/>
              </a:rPr>
              <a:t>:</a:t>
            </a:r>
            <a:r>
              <a:rPr lang="en-US">
                <a:latin typeface="Book Antiqua" panose="02040602050305030304" pitchFamily="18" charset="0"/>
              </a:rPr>
              <a:t> </a:t>
            </a:r>
            <a:r>
              <a:rPr lang="en-US" b="0" i="0">
                <a:solidFill>
                  <a:srgbClr val="333333"/>
                </a:solidFill>
                <a:effectLst/>
                <a:latin typeface="Book Antiqua" panose="02040602050305030304" pitchFamily="18" charset="0"/>
                <a:ea typeface="Open Sans"/>
                <a:cs typeface="Open Sans"/>
              </a:rPr>
              <a:t>Andhra Pradesh</a:t>
            </a:r>
          </a:p>
          <a:p>
            <a:pPr eaLnBrk="0" fontAlgn="base" hangingPunct="0">
              <a:spcBef>
                <a:spcPct val="0"/>
              </a:spcBef>
              <a:spcAft>
                <a:spcPct val="0"/>
              </a:spcAft>
            </a:pPr>
            <a:r>
              <a:rPr lang="en-US" altLang="en-US" b="1">
                <a:solidFill>
                  <a:srgbClr val="333333"/>
                </a:solidFill>
                <a:latin typeface="Book Antiqua" panose="02040602050305030304" pitchFamily="18" charset="0"/>
              </a:rPr>
              <a:t>City: </a:t>
            </a:r>
            <a:r>
              <a:rPr lang="en-US" altLang="en-US">
                <a:solidFill>
                  <a:srgbClr val="333333"/>
                </a:solidFill>
                <a:latin typeface="Book Antiqua" panose="02040602050305030304" pitchFamily="18" charset="0"/>
              </a:rPr>
              <a:t>T</a:t>
            </a:r>
            <a:r>
              <a:rPr lang="en-US" b="0" i="0">
                <a:solidFill>
                  <a:srgbClr val="333333"/>
                </a:solidFill>
                <a:effectLst/>
                <a:latin typeface="Book Antiqua" panose="02040602050305030304" pitchFamily="18" charset="0"/>
              </a:rPr>
              <a:t>irupati</a:t>
            </a:r>
            <a:endParaRPr kumimoji="0" lang="en-US" altLang="en-US" b="1" i="0" u="none" strike="noStrike" cap="none" normalizeH="0" baseline="0">
              <a:ln>
                <a:noFill/>
              </a:ln>
              <a:solidFill>
                <a:schemeClr val="tx1"/>
              </a:solidFill>
              <a:effectLst/>
              <a:latin typeface="Book Antiqua" panose="02040602050305030304" pitchFamily="18" charset="0"/>
            </a:endParaRPr>
          </a:p>
          <a:p>
            <a:pPr>
              <a:lnSpc>
                <a:spcPct val="150000"/>
              </a:lnSpc>
            </a:pPr>
            <a:r>
              <a:rPr kumimoji="0" lang="en-US" altLang="en-US" b="1" i="0" u="none" strike="noStrike" cap="none" normalizeH="0" baseline="0">
                <a:ln>
                  <a:noFill/>
                </a:ln>
                <a:solidFill>
                  <a:schemeClr val="tx1"/>
                </a:solidFill>
                <a:effectLst/>
                <a:latin typeface="Book Antiqua" panose="02040602050305030304" pitchFamily="18" charset="0"/>
              </a:rPr>
              <a:t>Last Date of Bid Submission: </a:t>
            </a:r>
            <a:r>
              <a:rPr kumimoji="0" lang="en-US" altLang="en-US" b="0" i="0" u="none" strike="noStrike" cap="none" normalizeH="0" baseline="0">
                <a:ln>
                  <a:noFill/>
                </a:ln>
                <a:solidFill>
                  <a:srgbClr val="333333"/>
                </a:solidFill>
                <a:effectLst/>
                <a:latin typeface="Book Antiqua" panose="02040602050305030304" pitchFamily="18" charset="0"/>
              </a:rPr>
              <a:t>23-06-2023</a:t>
            </a:r>
          </a:p>
          <a:p>
            <a:pPr>
              <a:lnSpc>
                <a:spcPct val="150000"/>
              </a:lnSpc>
            </a:pPr>
            <a:r>
              <a:rPr lang="en-US" b="1">
                <a:latin typeface="Book Antiqua" panose="02040602050305030304" pitchFamily="18" charset="0"/>
              </a:rPr>
              <a:t>Document Link: </a:t>
            </a:r>
            <a:r>
              <a:rPr kumimoji="0" lang="en-US" altLang="en-US" b="0" i="0" u="none" strike="noStrike" cap="none" normalizeH="0" baseline="0">
                <a:ln>
                  <a:noFill/>
                </a:ln>
                <a:solidFill>
                  <a:schemeClr val="tx1"/>
                </a:solidFill>
                <a:effectLst/>
                <a:latin typeface="Book Antiqua" panose="02040602050305030304" pitchFamily="18" charset="0"/>
                <a:hlinkClick r:id="rId2"/>
              </a:rPr>
              <a:t>Tender Document.docx</a:t>
            </a:r>
            <a:endParaRPr kumimoji="0" lang="en-US" altLang="en-US" b="0" i="0" u="none" strike="noStrike" cap="none" normalizeH="0" baseline="0">
              <a:ln>
                <a:noFill/>
              </a:ln>
              <a:solidFill>
                <a:schemeClr val="tx1"/>
              </a:solidFill>
              <a:effectLst/>
              <a:latin typeface="Book Antiqua" panose="02040602050305030304" pitchFamily="18" charset="0"/>
            </a:endParaRPr>
          </a:p>
        </p:txBody>
      </p:sp>
      <p:sp>
        <p:nvSpPr>
          <p:cNvPr id="7" name="TextBox 6">
            <a:extLst>
              <a:ext uri="{FF2B5EF4-FFF2-40B4-BE49-F238E27FC236}">
                <a16:creationId xmlns:a16="http://schemas.microsoft.com/office/drawing/2014/main" id="{250FBE59-C40F-4D63-0E8D-66F48B5B2F0E}"/>
              </a:ext>
            </a:extLst>
          </p:cNvPr>
          <p:cNvSpPr txBox="1"/>
          <p:nvPr/>
        </p:nvSpPr>
        <p:spPr>
          <a:xfrm>
            <a:off x="370113" y="943317"/>
            <a:ext cx="7064829" cy="369332"/>
          </a:xfrm>
          <a:prstGeom prst="rect">
            <a:avLst/>
          </a:prstGeom>
          <a:noFill/>
        </p:spPr>
        <p:txBody>
          <a:bodyPr wrap="square" lIns="91440" tIns="45720" rIns="91440" bIns="45720" rtlCol="0" anchor="t">
            <a:spAutoFit/>
          </a:bodyPr>
          <a:lstStyle/>
          <a:p>
            <a:r>
              <a:rPr lang="en-US" b="1">
                <a:latin typeface="Book Antiqua"/>
              </a:rPr>
              <a:t>Approved Tenders in Andhra Pradesh</a:t>
            </a:r>
          </a:p>
        </p:txBody>
      </p:sp>
    </p:spTree>
    <p:extLst>
      <p:ext uri="{BB962C8B-B14F-4D97-AF65-F5344CB8AC3E}">
        <p14:creationId xmlns:p14="http://schemas.microsoft.com/office/powerpoint/2010/main" val="2464214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7EA56F6-74DC-0B55-1EE7-D54F2E10F505}"/>
              </a:ext>
            </a:extLst>
          </p:cNvPr>
          <p:cNvSpPr>
            <a:spLocks noGrp="1"/>
          </p:cNvSpPr>
          <p:nvPr>
            <p:ph type="body" sz="quarter" idx="14"/>
          </p:nvPr>
        </p:nvSpPr>
        <p:spPr>
          <a:xfrm>
            <a:off x="100798" y="147598"/>
            <a:ext cx="9816087" cy="522000"/>
          </a:xfrm>
        </p:spPr>
        <p:txBody>
          <a:bodyPr/>
          <a:lstStyle/>
          <a:p>
            <a:r>
              <a:rPr lang="en-US"/>
              <a:t>What is RDSS (Revamped Distribution Sector Scheme)</a:t>
            </a:r>
          </a:p>
        </p:txBody>
      </p:sp>
      <p:sp>
        <p:nvSpPr>
          <p:cNvPr id="3" name="Slide Number Placeholder 2">
            <a:extLst>
              <a:ext uri="{FF2B5EF4-FFF2-40B4-BE49-F238E27FC236}">
                <a16:creationId xmlns:a16="http://schemas.microsoft.com/office/drawing/2014/main" id="{1D312064-AC1B-DC13-C199-1A3CD3B9E421}"/>
              </a:ext>
            </a:extLst>
          </p:cNvPr>
          <p:cNvSpPr>
            <a:spLocks noGrp="1"/>
          </p:cNvSpPr>
          <p:nvPr>
            <p:ph type="sldNum" sz="quarter" idx="15"/>
          </p:nvPr>
        </p:nvSpPr>
        <p:spPr/>
        <p:txBody>
          <a:bodyPr/>
          <a:lstStyle/>
          <a:p>
            <a:fld id="{C00E2477-2837-4DC5-A9A0-BBEF21CCD47D}" type="slidenum">
              <a:rPr lang="en-IN" smtClean="0"/>
              <a:pPr/>
              <a:t>2</a:t>
            </a:fld>
            <a:endParaRPr lang="en-IN"/>
          </a:p>
        </p:txBody>
      </p:sp>
      <p:sp>
        <p:nvSpPr>
          <p:cNvPr id="6" name="TextBox 5">
            <a:extLst>
              <a:ext uri="{FF2B5EF4-FFF2-40B4-BE49-F238E27FC236}">
                <a16:creationId xmlns:a16="http://schemas.microsoft.com/office/drawing/2014/main" id="{5B39D7D6-7D69-17D2-9598-8959AADBC9BF}"/>
              </a:ext>
            </a:extLst>
          </p:cNvPr>
          <p:cNvSpPr txBox="1"/>
          <p:nvPr/>
        </p:nvSpPr>
        <p:spPr>
          <a:xfrm>
            <a:off x="576942" y="1240971"/>
            <a:ext cx="10809515" cy="4801314"/>
          </a:xfrm>
          <a:prstGeom prst="rect">
            <a:avLst/>
          </a:prstGeom>
          <a:noFill/>
        </p:spPr>
        <p:txBody>
          <a:bodyPr wrap="square" rtlCol="0">
            <a:spAutoFit/>
          </a:bodyPr>
          <a:lstStyle/>
          <a:p>
            <a:r>
              <a:rPr lang="en-US">
                <a:latin typeface="Book Antiqua" panose="02040602050305030304" pitchFamily="18" charset="0"/>
              </a:rPr>
              <a:t>The </a:t>
            </a:r>
            <a:r>
              <a:rPr lang="en-US" b="1">
                <a:latin typeface="Book Antiqua" panose="02040602050305030304" pitchFamily="18" charset="0"/>
              </a:rPr>
              <a:t>Revamped Distribution Sector Scheme (RDSS)</a:t>
            </a:r>
            <a:r>
              <a:rPr lang="en-US">
                <a:latin typeface="Book Antiqua" panose="02040602050305030304" pitchFamily="18" charset="0"/>
              </a:rPr>
              <a:t> is a Reforms-based, Results-linked initiative launched by the Government of India with an outlay of </a:t>
            </a:r>
            <a:r>
              <a:rPr lang="en-US" b="1">
                <a:latin typeface="Book Antiqua" panose="02040602050305030304" pitchFamily="18" charset="0"/>
              </a:rPr>
              <a:t>₹3.03 lakh crore</a:t>
            </a:r>
            <a:r>
              <a:rPr lang="en-US">
                <a:latin typeface="Book Antiqua" panose="02040602050305030304" pitchFamily="18" charset="0"/>
              </a:rPr>
              <a:t> over a five-year period from FY 2021-22 to FY 2025-26. The primary objective of the scheme is to improve the quality, reliability, and affordability of power supply across the country by making the power distribution sector financially sustainable and operationally efficient.</a:t>
            </a:r>
          </a:p>
          <a:p>
            <a:endParaRPr lang="en-US">
              <a:latin typeface="Book Antiqua" panose="02040602050305030304" pitchFamily="18" charset="0"/>
            </a:endParaRPr>
          </a:p>
          <a:p>
            <a:r>
              <a:rPr lang="en-US">
                <a:latin typeface="Book Antiqua" panose="02040602050305030304" pitchFamily="18" charset="0"/>
              </a:rPr>
              <a:t>RDSS focuses on reducing </a:t>
            </a:r>
            <a:r>
              <a:rPr lang="en-US" b="1">
                <a:latin typeface="Book Antiqua" panose="02040602050305030304" pitchFamily="18" charset="0"/>
              </a:rPr>
              <a:t>AT&amp;C (Aggregate Technical &amp; Commercial) losses</a:t>
            </a:r>
            <a:r>
              <a:rPr lang="en-US">
                <a:latin typeface="Book Antiqua" panose="02040602050305030304" pitchFamily="18" charset="0"/>
              </a:rPr>
              <a:t> to </a:t>
            </a:r>
            <a:r>
              <a:rPr lang="en-US" b="1">
                <a:latin typeface="Book Antiqua" panose="02040602050305030304" pitchFamily="18" charset="0"/>
              </a:rPr>
              <a:t>12-15%</a:t>
            </a:r>
            <a:r>
              <a:rPr lang="en-US">
                <a:latin typeface="Book Antiqua" panose="02040602050305030304" pitchFamily="18" charset="0"/>
              </a:rPr>
              <a:t> and eliminating the </a:t>
            </a:r>
            <a:r>
              <a:rPr lang="en-US" b="1">
                <a:latin typeface="Book Antiqua" panose="02040602050305030304" pitchFamily="18" charset="0"/>
              </a:rPr>
              <a:t>ACS-ARR gap</a:t>
            </a:r>
            <a:r>
              <a:rPr lang="en-US">
                <a:latin typeface="Book Antiqua" panose="02040602050305030304" pitchFamily="18" charset="0"/>
              </a:rPr>
              <a:t> (the gap between the Average Cost of Supply and Average Revenue Realized) by </a:t>
            </a:r>
            <a:r>
              <a:rPr lang="en-US" b="1">
                <a:latin typeface="Book Antiqua" panose="02040602050305030304" pitchFamily="18" charset="0"/>
              </a:rPr>
              <a:t>FY 2024-25</a:t>
            </a:r>
            <a:r>
              <a:rPr lang="en-US">
                <a:latin typeface="Book Antiqua" panose="02040602050305030304" pitchFamily="18" charset="0"/>
              </a:rPr>
              <a:t>. The scheme offers financial assistance to DISCOMs (Distribution Companies) for the installation of </a:t>
            </a:r>
            <a:r>
              <a:rPr lang="en-US" b="1">
                <a:latin typeface="Book Antiqua" panose="02040602050305030304" pitchFamily="18" charset="0"/>
              </a:rPr>
              <a:t>prepaid smart meters</a:t>
            </a:r>
            <a:r>
              <a:rPr lang="en-US">
                <a:latin typeface="Book Antiqua" panose="02040602050305030304" pitchFamily="18" charset="0"/>
              </a:rPr>
              <a:t>, system metering, and upgrading distribution infrastructure, particularly in rural and underserved areas. It also emphasizes training, capacity building, and IT-based reforms to improve performance and governance.</a:t>
            </a:r>
          </a:p>
          <a:p>
            <a:endParaRPr lang="en-US">
              <a:latin typeface="Book Antiqua" panose="02040602050305030304" pitchFamily="18" charset="0"/>
            </a:endParaRPr>
          </a:p>
          <a:p>
            <a:r>
              <a:rPr lang="en-US">
                <a:latin typeface="Book Antiqua" panose="02040602050305030304" pitchFamily="18" charset="0"/>
              </a:rPr>
              <a:t>By leveraging </a:t>
            </a:r>
            <a:r>
              <a:rPr lang="en-US" b="1">
                <a:latin typeface="Book Antiqua" panose="02040602050305030304" pitchFamily="18" charset="0"/>
              </a:rPr>
              <a:t>technology</a:t>
            </a:r>
            <a:r>
              <a:rPr lang="en-US">
                <a:latin typeface="Book Antiqua" panose="02040602050305030304" pitchFamily="18" charset="0"/>
              </a:rPr>
              <a:t>, </a:t>
            </a:r>
            <a:r>
              <a:rPr lang="en-US" b="1">
                <a:latin typeface="Book Antiqua" panose="02040602050305030304" pitchFamily="18" charset="0"/>
              </a:rPr>
              <a:t>renewable energy integration</a:t>
            </a:r>
            <a:r>
              <a:rPr lang="en-US">
                <a:latin typeface="Book Antiqua" panose="02040602050305030304" pitchFamily="18" charset="0"/>
              </a:rPr>
              <a:t>, and </a:t>
            </a:r>
            <a:r>
              <a:rPr lang="en-US" b="1">
                <a:latin typeface="Book Antiqua" panose="02040602050305030304" pitchFamily="18" charset="0"/>
              </a:rPr>
              <a:t>corporate governance reforms</a:t>
            </a:r>
            <a:r>
              <a:rPr lang="en-US">
                <a:latin typeface="Book Antiqua" panose="02040602050305030304" pitchFamily="18" charset="0"/>
              </a:rPr>
              <a:t>, RDSS aims to ensure a reliable, financially stable, and consumer-centric power distribution network across India.</a:t>
            </a:r>
          </a:p>
          <a:p>
            <a:endParaRPr lang="en-US">
              <a:latin typeface="Book Antiqua" panose="02040602050305030304" pitchFamily="18" charset="0"/>
            </a:endParaRPr>
          </a:p>
        </p:txBody>
      </p:sp>
    </p:spTree>
    <p:extLst>
      <p:ext uri="{BB962C8B-B14F-4D97-AF65-F5344CB8AC3E}">
        <p14:creationId xmlns:p14="http://schemas.microsoft.com/office/powerpoint/2010/main" val="8197619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324AC2-DC5D-C324-47BD-DBB56A1226D8}"/>
              </a:ext>
            </a:extLst>
          </p:cNvPr>
          <p:cNvSpPr>
            <a:spLocks noGrp="1"/>
          </p:cNvSpPr>
          <p:nvPr>
            <p:ph type="body" sz="quarter" idx="14"/>
          </p:nvPr>
        </p:nvSpPr>
        <p:spPr/>
        <p:txBody>
          <a:bodyPr/>
          <a:lstStyle/>
          <a:p>
            <a:r>
              <a:rPr lang="en-US"/>
              <a:t>Ongoing Approved Tenders in RDSS </a:t>
            </a:r>
          </a:p>
        </p:txBody>
      </p:sp>
      <p:sp>
        <p:nvSpPr>
          <p:cNvPr id="3" name="Slide Number Placeholder 2">
            <a:extLst>
              <a:ext uri="{FF2B5EF4-FFF2-40B4-BE49-F238E27FC236}">
                <a16:creationId xmlns:a16="http://schemas.microsoft.com/office/drawing/2014/main" id="{B2D48A3D-EAD4-D8AE-F2AF-C90EB6160891}"/>
              </a:ext>
            </a:extLst>
          </p:cNvPr>
          <p:cNvSpPr>
            <a:spLocks noGrp="1"/>
          </p:cNvSpPr>
          <p:nvPr>
            <p:ph type="sldNum" sz="quarter" idx="15"/>
          </p:nvPr>
        </p:nvSpPr>
        <p:spPr/>
        <p:txBody>
          <a:bodyPr/>
          <a:lstStyle/>
          <a:p>
            <a:fld id="{C00E2477-2837-4DC5-A9A0-BBEF21CCD47D}" type="slidenum">
              <a:rPr lang="en-IN" smtClean="0"/>
              <a:pPr/>
              <a:t>20</a:t>
            </a:fld>
            <a:endParaRPr lang="en-IN"/>
          </a:p>
        </p:txBody>
      </p:sp>
      <p:sp>
        <p:nvSpPr>
          <p:cNvPr id="6" name="TextBox 5">
            <a:extLst>
              <a:ext uri="{FF2B5EF4-FFF2-40B4-BE49-F238E27FC236}">
                <a16:creationId xmlns:a16="http://schemas.microsoft.com/office/drawing/2014/main" id="{9B43B2D8-15E9-BEB9-E9B7-EB3E5A55AF0F}"/>
              </a:ext>
            </a:extLst>
          </p:cNvPr>
          <p:cNvSpPr txBox="1"/>
          <p:nvPr/>
        </p:nvSpPr>
        <p:spPr>
          <a:xfrm>
            <a:off x="370113" y="1256620"/>
            <a:ext cx="11720533" cy="5221750"/>
          </a:xfrm>
          <a:prstGeom prst="rect">
            <a:avLst/>
          </a:prstGeom>
          <a:noFill/>
        </p:spPr>
        <p:txBody>
          <a:bodyPr wrap="square" lIns="91440" tIns="45720" rIns="91440" bIns="45720" anchor="t">
            <a:spAutoFit/>
          </a:bodyPr>
          <a:lstStyle/>
          <a:p>
            <a:pPr>
              <a:lnSpc>
                <a:spcPct val="150000"/>
              </a:lnSpc>
            </a:pPr>
            <a:r>
              <a:rPr lang="en-US" b="1">
                <a:latin typeface="Book Antiqua" panose="02040602050305030304" pitchFamily="18" charset="0"/>
              </a:rPr>
              <a:t>TDR: </a:t>
            </a:r>
            <a:r>
              <a:rPr lang="en-US" b="0" i="0">
                <a:solidFill>
                  <a:srgbClr val="333333"/>
                </a:solidFill>
                <a:effectLst/>
                <a:latin typeface="Book Antiqua" panose="02040602050305030304" pitchFamily="18" charset="0"/>
              </a:rPr>
              <a:t>38257311</a:t>
            </a:r>
          </a:p>
          <a:p>
            <a:pPr>
              <a:lnSpc>
                <a:spcPct val="150000"/>
              </a:lnSpc>
            </a:pPr>
            <a:r>
              <a:rPr lang="en-US" b="1">
                <a:latin typeface="Book Antiqua" panose="02040602050305030304" pitchFamily="18" charset="0"/>
              </a:rPr>
              <a:t>Tendering Authority: </a:t>
            </a:r>
            <a:r>
              <a:rPr lang="en-US" b="0" i="0">
                <a:solidFill>
                  <a:srgbClr val="333333"/>
                </a:solidFill>
                <a:effectLst/>
                <a:latin typeface="Book Antiqua" panose="02040602050305030304" pitchFamily="18" charset="0"/>
              </a:rPr>
              <a:t>Maharashtra State Electricity Distribution Company Limited</a:t>
            </a:r>
            <a:endParaRPr lang="en-US">
              <a:latin typeface="Book Antiqua" panose="02040602050305030304" pitchFamily="18" charset="0"/>
            </a:endParaRPr>
          </a:p>
          <a:p>
            <a:pPr>
              <a:lnSpc>
                <a:spcPct val="150000"/>
              </a:lnSpc>
            </a:pPr>
            <a:r>
              <a:rPr lang="en-US" b="1">
                <a:latin typeface="Book Antiqua" panose="02040602050305030304" pitchFamily="18" charset="0"/>
              </a:rPr>
              <a:t>Tender No: </a:t>
            </a:r>
            <a:r>
              <a:rPr lang="en-US">
                <a:latin typeface="Book Antiqua" panose="02040602050305030304" pitchFamily="18" charset="0"/>
              </a:rPr>
              <a:t>Tender Code CE/Projects/Mumbai/RDSS/LR-B/Phase-IV/T-30/2022-23 Bid Type Two Bid</a:t>
            </a:r>
          </a:p>
          <a:p>
            <a:pPr>
              <a:lnSpc>
                <a:spcPct val="150000"/>
              </a:lnSpc>
            </a:pPr>
            <a:r>
              <a:rPr lang="en-US" b="1">
                <a:latin typeface="Book Antiqua" panose="02040602050305030304" pitchFamily="18" charset="0"/>
              </a:rPr>
              <a:t>Tender ID:  </a:t>
            </a:r>
            <a:r>
              <a:rPr lang="en-US" b="0" i="0">
                <a:solidFill>
                  <a:srgbClr val="333333"/>
                </a:solidFill>
                <a:effectLst/>
                <a:latin typeface="Book Antiqua" panose="02040602050305030304" pitchFamily="18" charset="0"/>
              </a:rPr>
              <a:t>38257311</a:t>
            </a:r>
          </a:p>
          <a:p>
            <a:pPr>
              <a:lnSpc>
                <a:spcPct val="150000"/>
              </a:lnSpc>
            </a:pPr>
            <a:r>
              <a:rPr lang="en-US" b="1">
                <a:solidFill>
                  <a:srgbClr val="000000"/>
                </a:solidFill>
                <a:latin typeface="Book Antiqua" panose="02040602050305030304" pitchFamily="18" charset="0"/>
              </a:rPr>
              <a:t>State</a:t>
            </a:r>
            <a:r>
              <a:rPr lang="en-US" sz="1800" b="1" i="0" u="none" strike="noStrike" kern="1200">
                <a:solidFill>
                  <a:srgbClr val="000000"/>
                </a:solidFill>
                <a:effectLst/>
                <a:latin typeface="Book Antiqua" panose="02040602050305030304" pitchFamily="18" charset="0"/>
              </a:rPr>
              <a:t>:</a:t>
            </a:r>
            <a:r>
              <a:rPr lang="en-US">
                <a:latin typeface="Book Antiqua" panose="02040602050305030304" pitchFamily="18" charset="0"/>
              </a:rPr>
              <a:t> </a:t>
            </a:r>
            <a:r>
              <a:rPr lang="en-US" b="0" i="0">
                <a:solidFill>
                  <a:srgbClr val="333333"/>
                </a:solidFill>
                <a:effectLst/>
                <a:latin typeface="Book Antiqua" panose="02040602050305030304" pitchFamily="18" charset="0"/>
                <a:ea typeface="Open Sans"/>
                <a:cs typeface="Open Sans"/>
              </a:rPr>
              <a:t>Maharashtra</a:t>
            </a:r>
          </a:p>
          <a:p>
            <a:pPr>
              <a:lnSpc>
                <a:spcPct val="150000"/>
              </a:lnSpc>
            </a:pPr>
            <a:r>
              <a:rPr lang="en-US" b="1">
                <a:latin typeface="Book Antiqua" panose="02040602050305030304" pitchFamily="18" charset="0"/>
              </a:rPr>
              <a:t>Tender Brief: </a:t>
            </a:r>
          </a:p>
          <a:p>
            <a:pPr lvl="1">
              <a:lnSpc>
                <a:spcPct val="150000"/>
              </a:lnSpc>
            </a:pPr>
            <a:r>
              <a:rPr lang="en-US" sz="1600" b="0" i="0">
                <a:solidFill>
                  <a:srgbClr val="333333"/>
                </a:solidFill>
                <a:effectLst/>
                <a:highlight>
                  <a:srgbClr val="FFFFFF"/>
                </a:highlight>
                <a:latin typeface="Book Antiqua" panose="02040602050305030304" pitchFamily="18" charset="0"/>
              </a:rPr>
              <a:t>Description Of Material/Service Beed &amp; </a:t>
            </a:r>
            <a:r>
              <a:rPr lang="en-US" sz="1600" b="0" i="0" err="1">
                <a:solidFill>
                  <a:srgbClr val="333333"/>
                </a:solidFill>
                <a:effectLst/>
                <a:highlight>
                  <a:srgbClr val="FFFFFF"/>
                </a:highlight>
                <a:latin typeface="Book Antiqua" panose="02040602050305030304" pitchFamily="18" charset="0"/>
              </a:rPr>
              <a:t>Georai</a:t>
            </a:r>
            <a:r>
              <a:rPr lang="en-US" sz="1600" b="0" i="0">
                <a:solidFill>
                  <a:srgbClr val="333333"/>
                </a:solidFill>
                <a:effectLst/>
                <a:highlight>
                  <a:srgbClr val="FFFFFF"/>
                </a:highlight>
                <a:latin typeface="Book Antiqua" panose="02040602050305030304" pitchFamily="18" charset="0"/>
              </a:rPr>
              <a:t> Subdivision Of Beed Division Of Beed Circle </a:t>
            </a:r>
            <a:r>
              <a:rPr lang="en-US" sz="1600" b="0" i="0" err="1">
                <a:solidFill>
                  <a:srgbClr val="333333"/>
                </a:solidFill>
                <a:effectLst/>
                <a:highlight>
                  <a:srgbClr val="FFFFFF"/>
                </a:highlight>
                <a:latin typeface="Book Antiqua" panose="02040602050305030304" pitchFamily="18" charset="0"/>
              </a:rPr>
              <a:t>Rdss</a:t>
            </a:r>
            <a:r>
              <a:rPr lang="en-US" sz="1600" b="0" i="0">
                <a:solidFill>
                  <a:srgbClr val="333333"/>
                </a:solidFill>
                <a:effectLst/>
                <a:highlight>
                  <a:srgbClr val="FFFFFF"/>
                </a:highlight>
                <a:latin typeface="Book Antiqua" panose="02040602050305030304" pitchFamily="18" charset="0"/>
              </a:rPr>
              <a:t> Turnkey E-Tenders Are Invited For Survey, Planning, Design, Engineering, Assembly Manufacturing, Testing, Supply, Loading, Transportation, Unloading, Insurance, Delivery At Site, Handling, Storage, Installation, Testing, Commissioning And Documentation Of All Items/Materials Of Feeder Separation And Other Allied Works, Including Supply &amp; Works Guarantee As Per </a:t>
            </a:r>
            <a:r>
              <a:rPr lang="en-US" sz="1600" b="0" i="0" err="1">
                <a:solidFill>
                  <a:srgbClr val="333333"/>
                </a:solidFill>
                <a:effectLst/>
                <a:highlight>
                  <a:srgbClr val="FFFFFF"/>
                </a:highlight>
                <a:latin typeface="Book Antiqua" panose="02040602050305030304" pitchFamily="18" charset="0"/>
              </a:rPr>
              <a:t>Sbd</a:t>
            </a:r>
            <a:r>
              <a:rPr lang="en-US" sz="1600" b="0" i="0">
                <a:solidFill>
                  <a:srgbClr val="333333"/>
                </a:solidFill>
                <a:effectLst/>
                <a:highlight>
                  <a:srgbClr val="FFFFFF"/>
                </a:highlight>
                <a:latin typeface="Book Antiqua" panose="02040602050305030304" pitchFamily="18" charset="0"/>
              </a:rPr>
              <a:t> Under The </a:t>
            </a:r>
            <a:r>
              <a:rPr lang="en-US" sz="1600" b="0" i="0" err="1">
                <a:solidFill>
                  <a:srgbClr val="333333"/>
                </a:solidFill>
                <a:effectLst/>
                <a:highlight>
                  <a:srgbClr val="FFFFFF"/>
                </a:highlight>
                <a:latin typeface="Book Antiqua" panose="02040602050305030304" pitchFamily="18" charset="0"/>
              </a:rPr>
              <a:t>Rdss</a:t>
            </a:r>
            <a:r>
              <a:rPr lang="en-US" sz="1600" b="0" i="0">
                <a:solidFill>
                  <a:srgbClr val="333333"/>
                </a:solidFill>
                <a:effectLst/>
                <a:highlight>
                  <a:srgbClr val="FFFFFF"/>
                </a:highlight>
                <a:latin typeface="Book Antiqua" panose="02040602050305030304" pitchFamily="18" charset="0"/>
              </a:rPr>
              <a:t> On Single Point Responsibility, , In-Divisible </a:t>
            </a:r>
            <a:r>
              <a:rPr lang="en-US" sz="1600" b="0" i="0" err="1">
                <a:solidFill>
                  <a:srgbClr val="333333"/>
                </a:solidFill>
                <a:effectLst/>
                <a:highlight>
                  <a:srgbClr val="FFFFFF"/>
                </a:highlight>
                <a:latin typeface="Book Antiqua" panose="02040602050305030304" pitchFamily="18" charset="0"/>
              </a:rPr>
              <a:t>â€œTurnkeyâ</a:t>
            </a:r>
            <a:r>
              <a:rPr lang="en-US" sz="1600" b="0" i="0">
                <a:solidFill>
                  <a:srgbClr val="333333"/>
                </a:solidFill>
                <a:effectLst/>
                <a:highlight>
                  <a:srgbClr val="FFFFFF"/>
                </a:highlight>
                <a:latin typeface="Book Antiqua" panose="02040602050305030304" pitchFamily="18" charset="0"/>
              </a:rPr>
              <a:t>€ Contract Basis</a:t>
            </a:r>
          </a:p>
          <a:p>
            <a:pPr>
              <a:lnSpc>
                <a:spcPct val="150000"/>
              </a:lnSpc>
            </a:pPr>
            <a:r>
              <a:rPr kumimoji="0" lang="en-US" altLang="en-US" sz="1600" b="1" i="0" u="none" strike="noStrike" cap="none" normalizeH="0" baseline="0">
                <a:ln>
                  <a:noFill/>
                </a:ln>
                <a:solidFill>
                  <a:schemeClr val="tx1"/>
                </a:solidFill>
                <a:effectLst/>
                <a:latin typeface="Book Antiqua" panose="02040602050305030304" pitchFamily="18" charset="0"/>
              </a:rPr>
              <a:t>Last </a:t>
            </a:r>
            <a:r>
              <a:rPr kumimoji="0" lang="en-US" altLang="en-US" b="1" i="0" u="none" strike="noStrike" cap="none" normalizeH="0" baseline="0">
                <a:ln>
                  <a:noFill/>
                </a:ln>
                <a:solidFill>
                  <a:schemeClr val="tx1"/>
                </a:solidFill>
                <a:effectLst/>
                <a:latin typeface="Book Antiqua" panose="02040602050305030304" pitchFamily="18" charset="0"/>
              </a:rPr>
              <a:t>Date of Bid Submission: </a:t>
            </a:r>
            <a:r>
              <a:rPr kumimoji="0" lang="en-US" altLang="en-US" b="0" i="0" u="none" strike="noStrike" cap="none" normalizeH="0" baseline="0">
                <a:ln>
                  <a:noFill/>
                </a:ln>
                <a:solidFill>
                  <a:srgbClr val="333333"/>
                </a:solidFill>
                <a:effectLst/>
                <a:latin typeface="Book Antiqua" panose="02040602050305030304" pitchFamily="18" charset="0"/>
              </a:rPr>
              <a:t>23-06-2023</a:t>
            </a:r>
          </a:p>
          <a:p>
            <a:pPr>
              <a:lnSpc>
                <a:spcPct val="150000"/>
              </a:lnSpc>
            </a:pPr>
            <a:r>
              <a:rPr lang="en-US" b="1">
                <a:latin typeface="Book Antiqua" panose="02040602050305030304" pitchFamily="18" charset="0"/>
              </a:rPr>
              <a:t>Document Link: </a:t>
            </a:r>
            <a:r>
              <a:rPr kumimoji="0" lang="en-US" altLang="en-US" b="0" i="0" u="none" strike="noStrike" cap="none" normalizeH="0" baseline="0">
                <a:ln>
                  <a:noFill/>
                </a:ln>
                <a:solidFill>
                  <a:schemeClr val="tx1"/>
                </a:solidFill>
                <a:effectLst/>
                <a:latin typeface="Book Antiqua" panose="02040602050305030304" pitchFamily="18" charset="0"/>
                <a:hlinkClick r:id="rId2"/>
              </a:rPr>
              <a:t>Maharashtra</a:t>
            </a:r>
            <a:endParaRPr kumimoji="0" lang="en-US" altLang="en-US" b="0" i="0" u="none" strike="noStrike" cap="none" normalizeH="0" baseline="0">
              <a:ln>
                <a:noFill/>
              </a:ln>
              <a:solidFill>
                <a:schemeClr val="tx1"/>
              </a:solidFill>
              <a:effectLst/>
              <a:latin typeface="Book Antiqua" panose="02040602050305030304" pitchFamily="18" charset="0"/>
            </a:endParaRPr>
          </a:p>
        </p:txBody>
      </p:sp>
      <p:sp>
        <p:nvSpPr>
          <p:cNvPr id="7" name="TextBox 6">
            <a:extLst>
              <a:ext uri="{FF2B5EF4-FFF2-40B4-BE49-F238E27FC236}">
                <a16:creationId xmlns:a16="http://schemas.microsoft.com/office/drawing/2014/main" id="{250FBE59-C40F-4D63-0E8D-66F48B5B2F0E}"/>
              </a:ext>
            </a:extLst>
          </p:cNvPr>
          <p:cNvSpPr txBox="1"/>
          <p:nvPr/>
        </p:nvSpPr>
        <p:spPr>
          <a:xfrm>
            <a:off x="370113" y="943317"/>
            <a:ext cx="7064829" cy="369332"/>
          </a:xfrm>
          <a:prstGeom prst="rect">
            <a:avLst/>
          </a:prstGeom>
          <a:noFill/>
        </p:spPr>
        <p:txBody>
          <a:bodyPr wrap="square" lIns="91440" tIns="45720" rIns="91440" bIns="45720" rtlCol="0" anchor="t">
            <a:spAutoFit/>
          </a:bodyPr>
          <a:lstStyle/>
          <a:p>
            <a:r>
              <a:rPr lang="en-US" b="1">
                <a:latin typeface="Book Antiqua"/>
              </a:rPr>
              <a:t>Approved Tenders in Maharashtra</a:t>
            </a:r>
          </a:p>
        </p:txBody>
      </p:sp>
    </p:spTree>
    <p:extLst>
      <p:ext uri="{BB962C8B-B14F-4D97-AF65-F5344CB8AC3E}">
        <p14:creationId xmlns:p14="http://schemas.microsoft.com/office/powerpoint/2010/main" val="33932275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324AC2-DC5D-C324-47BD-DBB56A1226D8}"/>
              </a:ext>
            </a:extLst>
          </p:cNvPr>
          <p:cNvSpPr>
            <a:spLocks noGrp="1"/>
          </p:cNvSpPr>
          <p:nvPr>
            <p:ph type="body" sz="quarter" idx="14"/>
          </p:nvPr>
        </p:nvSpPr>
        <p:spPr/>
        <p:txBody>
          <a:bodyPr/>
          <a:lstStyle/>
          <a:p>
            <a:r>
              <a:rPr lang="en-US"/>
              <a:t>Ongoing Approved Tenders in RDSS </a:t>
            </a:r>
          </a:p>
        </p:txBody>
      </p:sp>
      <p:sp>
        <p:nvSpPr>
          <p:cNvPr id="3" name="Slide Number Placeholder 2">
            <a:extLst>
              <a:ext uri="{FF2B5EF4-FFF2-40B4-BE49-F238E27FC236}">
                <a16:creationId xmlns:a16="http://schemas.microsoft.com/office/drawing/2014/main" id="{B2D48A3D-EAD4-D8AE-F2AF-C90EB6160891}"/>
              </a:ext>
            </a:extLst>
          </p:cNvPr>
          <p:cNvSpPr>
            <a:spLocks noGrp="1"/>
          </p:cNvSpPr>
          <p:nvPr>
            <p:ph type="sldNum" sz="quarter" idx="15"/>
          </p:nvPr>
        </p:nvSpPr>
        <p:spPr/>
        <p:txBody>
          <a:bodyPr/>
          <a:lstStyle/>
          <a:p>
            <a:fld id="{C00E2477-2837-4DC5-A9A0-BBEF21CCD47D}" type="slidenum">
              <a:rPr lang="en-IN" smtClean="0"/>
              <a:pPr/>
              <a:t>21</a:t>
            </a:fld>
            <a:endParaRPr lang="en-IN"/>
          </a:p>
        </p:txBody>
      </p:sp>
      <p:sp>
        <p:nvSpPr>
          <p:cNvPr id="6" name="TextBox 5">
            <a:extLst>
              <a:ext uri="{FF2B5EF4-FFF2-40B4-BE49-F238E27FC236}">
                <a16:creationId xmlns:a16="http://schemas.microsoft.com/office/drawing/2014/main" id="{9B43B2D8-15E9-BEB9-E9B7-EB3E5A55AF0F}"/>
              </a:ext>
            </a:extLst>
          </p:cNvPr>
          <p:cNvSpPr txBox="1"/>
          <p:nvPr/>
        </p:nvSpPr>
        <p:spPr>
          <a:xfrm>
            <a:off x="370114" y="1706110"/>
            <a:ext cx="11451772" cy="4344844"/>
          </a:xfrm>
          <a:prstGeom prst="rect">
            <a:avLst/>
          </a:prstGeom>
          <a:noFill/>
        </p:spPr>
        <p:txBody>
          <a:bodyPr wrap="square" lIns="91440" tIns="45720" rIns="91440" bIns="45720" anchor="t">
            <a:spAutoFit/>
          </a:bodyPr>
          <a:lstStyle/>
          <a:p>
            <a:pPr eaLnBrk="0" fontAlgn="base" hangingPunct="0">
              <a:spcBef>
                <a:spcPct val="0"/>
              </a:spcBef>
              <a:spcAft>
                <a:spcPct val="0"/>
              </a:spcAft>
            </a:pPr>
            <a:r>
              <a:rPr lang="en-US" b="1">
                <a:latin typeface="Book Antiqua" panose="02040602050305030304" pitchFamily="18" charset="0"/>
              </a:rPr>
              <a:t>TDR: </a:t>
            </a:r>
            <a:r>
              <a:rPr kumimoji="0" lang="en-US" altLang="en-US" sz="1800" b="0" i="0" u="none" strike="noStrike" cap="none" normalizeH="0" baseline="0">
                <a:ln>
                  <a:noFill/>
                </a:ln>
                <a:solidFill>
                  <a:srgbClr val="333333"/>
                </a:solidFill>
                <a:effectLst/>
                <a:latin typeface="Book Antiqua" panose="02040602050305030304" pitchFamily="18" charset="0"/>
              </a:rPr>
              <a:t>44383214</a:t>
            </a:r>
          </a:p>
          <a:p>
            <a:pPr eaLnBrk="0" fontAlgn="base" hangingPunct="0">
              <a:spcBef>
                <a:spcPct val="0"/>
              </a:spcBef>
              <a:spcAft>
                <a:spcPct val="0"/>
              </a:spcAft>
            </a:pPr>
            <a:r>
              <a:rPr lang="en-US" b="1">
                <a:effectLst/>
              </a:rPr>
              <a:t>Tendering Authority</a:t>
            </a:r>
            <a:r>
              <a:rPr lang="en-US"/>
              <a:t>: </a:t>
            </a:r>
            <a:r>
              <a:rPr lang="en-US">
                <a:effectLst/>
              </a:rPr>
              <a:t>Kerala State Electricity Board</a:t>
            </a:r>
          </a:p>
          <a:p>
            <a:pPr eaLnBrk="0" fontAlgn="base" hangingPunct="0">
              <a:spcBef>
                <a:spcPct val="0"/>
              </a:spcBef>
              <a:spcAft>
                <a:spcPct val="0"/>
              </a:spcAft>
            </a:pPr>
            <a:r>
              <a:rPr kumimoji="0" lang="en-US" altLang="en-US" b="1" i="0" u="none" strike="noStrike" cap="none" normalizeH="0" baseline="0">
                <a:ln>
                  <a:noFill/>
                </a:ln>
                <a:solidFill>
                  <a:srgbClr val="333333"/>
                </a:solidFill>
                <a:effectLst/>
                <a:latin typeface="Book Antiqua" panose="02040602050305030304" pitchFamily="18" charset="0"/>
              </a:rPr>
              <a:t>Tender No:</a:t>
            </a:r>
            <a:r>
              <a:rPr lang="en-US" altLang="en-US">
                <a:solidFill>
                  <a:srgbClr val="333333"/>
                </a:solidFill>
                <a:latin typeface="Book Antiqua" panose="02040602050305030304" pitchFamily="18" charset="0"/>
              </a:rPr>
              <a:t> </a:t>
            </a:r>
            <a:r>
              <a:rPr kumimoji="0" lang="en-US" altLang="en-US" b="0" i="0" u="none" strike="noStrike" cap="none" normalizeH="0" baseline="0">
                <a:ln>
                  <a:noFill/>
                </a:ln>
                <a:solidFill>
                  <a:srgbClr val="333333"/>
                </a:solidFill>
                <a:effectLst/>
                <a:latin typeface="Book Antiqua" panose="02040602050305030304" pitchFamily="18" charset="0"/>
              </a:rPr>
              <a:t>CEIT/ SM-ITOT /PMA/KSEBL/2024-25/02 dated 24.07.2024</a:t>
            </a:r>
          </a:p>
          <a:p>
            <a:pPr eaLnBrk="0" fontAlgn="base" hangingPunct="0">
              <a:spcBef>
                <a:spcPct val="0"/>
              </a:spcBef>
              <a:spcAft>
                <a:spcPct val="0"/>
              </a:spcAft>
            </a:pPr>
            <a:r>
              <a:rPr kumimoji="0" lang="en-US" altLang="en-US" b="1" i="0" u="none" strike="noStrike" cap="none" normalizeH="0" baseline="0">
                <a:ln>
                  <a:noFill/>
                </a:ln>
                <a:solidFill>
                  <a:srgbClr val="333333"/>
                </a:solidFill>
                <a:effectLst/>
                <a:latin typeface="Book Antiqua" panose="02040602050305030304" pitchFamily="18" charset="0"/>
              </a:rPr>
              <a:t>Tender ID:</a:t>
            </a:r>
            <a:r>
              <a:rPr lang="en-US" altLang="en-US">
                <a:solidFill>
                  <a:srgbClr val="333333"/>
                </a:solidFill>
                <a:latin typeface="Book Antiqua" panose="02040602050305030304" pitchFamily="18" charset="0"/>
              </a:rPr>
              <a:t> </a:t>
            </a:r>
            <a:r>
              <a:rPr kumimoji="0" lang="en-US" altLang="en-US" b="0" i="0" u="none" strike="noStrike" cap="none" normalizeH="0" baseline="0">
                <a:ln>
                  <a:noFill/>
                </a:ln>
                <a:solidFill>
                  <a:srgbClr val="333333"/>
                </a:solidFill>
                <a:effectLst/>
                <a:latin typeface="Book Antiqua" panose="02040602050305030304" pitchFamily="18" charset="0"/>
              </a:rPr>
              <a:t>44383214</a:t>
            </a:r>
          </a:p>
          <a:p>
            <a:pPr eaLnBrk="0" fontAlgn="base" hangingPunct="0">
              <a:spcBef>
                <a:spcPct val="0"/>
              </a:spcBef>
              <a:spcAft>
                <a:spcPct val="0"/>
              </a:spcAft>
            </a:pPr>
            <a:r>
              <a:rPr kumimoji="0" lang="en-US" altLang="en-US" b="1" i="0" u="none" strike="noStrike" cap="none" normalizeH="0" baseline="0">
                <a:ln>
                  <a:noFill/>
                </a:ln>
                <a:solidFill>
                  <a:srgbClr val="333333"/>
                </a:solidFill>
                <a:effectLst/>
                <a:latin typeface="Book Antiqua" panose="02040602050305030304" pitchFamily="18" charset="0"/>
              </a:rPr>
              <a:t>Tender Value: </a:t>
            </a:r>
            <a:r>
              <a:rPr kumimoji="0" lang="en-US" altLang="en-US" b="0" i="0" u="none" strike="noStrike" cap="none" normalizeH="0" baseline="0">
                <a:ln>
                  <a:noFill/>
                </a:ln>
                <a:solidFill>
                  <a:srgbClr val="333333"/>
                </a:solidFill>
                <a:effectLst/>
                <a:latin typeface="Book Antiqua" panose="02040602050305030304" pitchFamily="18" charset="0"/>
              </a:rPr>
              <a:t>7.56 Crore</a:t>
            </a:r>
          </a:p>
          <a:p>
            <a:pPr>
              <a:lnSpc>
                <a:spcPct val="150000"/>
              </a:lnSpc>
            </a:pPr>
            <a:r>
              <a:rPr lang="en-US" b="1">
                <a:latin typeface="Book Antiqua" panose="02040602050305030304" pitchFamily="18" charset="0"/>
              </a:rPr>
              <a:t>Tender Brief: </a:t>
            </a:r>
          </a:p>
          <a:p>
            <a:pPr lvl="1" eaLnBrk="0" fontAlgn="base" hangingPunct="0">
              <a:spcBef>
                <a:spcPct val="0"/>
              </a:spcBef>
              <a:spcAft>
                <a:spcPct val="0"/>
              </a:spcAft>
            </a:pPr>
            <a:r>
              <a:rPr kumimoji="0" lang="en-US" altLang="en-US" b="0" i="0" u="none" strike="noStrike" cap="none" normalizeH="0" baseline="0">
                <a:ln>
                  <a:noFill/>
                </a:ln>
                <a:solidFill>
                  <a:srgbClr val="333333"/>
                </a:solidFill>
                <a:effectLst/>
                <a:latin typeface="Book Antiqua" panose="02040602050305030304" pitchFamily="18" charset="0"/>
              </a:rPr>
              <a:t>Consultancy Services for assisting and supporting in Project Management to KERALA STATE ELECTRICITY BOARD Ltd (KSEBL) for Smart Metering Implementation works (Utility Owned)&amp;IT OT works under RDSS-Quality and Cost Based Selection;</a:t>
            </a:r>
          </a:p>
          <a:p>
            <a:pPr lvl="1" eaLnBrk="0" fontAlgn="base" hangingPunct="0">
              <a:spcBef>
                <a:spcPct val="0"/>
              </a:spcBef>
              <a:spcAft>
                <a:spcPct val="0"/>
              </a:spcAft>
            </a:pPr>
            <a:endParaRPr kumimoji="0" lang="en-US" altLang="en-US" b="0" i="0" u="none" strike="noStrike" cap="none" normalizeH="0" baseline="0">
              <a:ln>
                <a:noFill/>
              </a:ln>
              <a:solidFill>
                <a:srgbClr val="333333"/>
              </a:solidFill>
              <a:effectLst/>
              <a:latin typeface="Book Antiqua" panose="02040602050305030304" pitchFamily="18" charset="0"/>
            </a:endParaRPr>
          </a:p>
          <a:p>
            <a:pPr eaLnBrk="0" fontAlgn="base" hangingPunct="0">
              <a:spcBef>
                <a:spcPct val="0"/>
              </a:spcBef>
              <a:spcAft>
                <a:spcPct val="0"/>
              </a:spcAft>
            </a:pPr>
            <a:r>
              <a:rPr lang="en-US" b="1">
                <a:latin typeface="Book Antiqua" panose="02040602050305030304" pitchFamily="18" charset="0"/>
              </a:rPr>
              <a:t>State: </a:t>
            </a:r>
            <a:r>
              <a:rPr lang="en-US">
                <a:latin typeface="Book Antiqua" panose="02040602050305030304" pitchFamily="18" charset="0"/>
              </a:rPr>
              <a:t>Kerela </a:t>
            </a:r>
          </a:p>
          <a:p>
            <a:pPr marL="0" marR="0" lvl="0" indent="0" algn="l" defTabSz="914400" rtl="0" eaLnBrk="0" fontAlgn="base" latinLnBrk="0" hangingPunct="0">
              <a:lnSpc>
                <a:spcPct val="100000"/>
              </a:lnSpc>
              <a:spcBef>
                <a:spcPct val="0"/>
              </a:spcBef>
              <a:spcAft>
                <a:spcPct val="0"/>
              </a:spcAft>
              <a:buClrTx/>
              <a:buSzTx/>
              <a:buFontTx/>
              <a:buNone/>
              <a:tabLst/>
            </a:pPr>
            <a:r>
              <a:rPr lang="en-US" sz="1800" b="1" i="0" u="none" strike="noStrike" kern="1200">
                <a:solidFill>
                  <a:srgbClr val="000000"/>
                </a:solidFill>
                <a:effectLst/>
                <a:latin typeface="Book Antiqua" panose="02040602050305030304" pitchFamily="18" charset="0"/>
              </a:rPr>
              <a:t>City:</a:t>
            </a:r>
            <a:r>
              <a:rPr lang="en-US">
                <a:latin typeface="Book Antiqua" panose="02040602050305030304" pitchFamily="18" charset="0"/>
              </a:rPr>
              <a:t> </a:t>
            </a:r>
            <a:r>
              <a:rPr kumimoji="0" lang="en-US" altLang="en-US" sz="1800" b="0" i="0" u="none" strike="noStrike" cap="none" normalizeH="0" baseline="0">
                <a:ln>
                  <a:noFill/>
                </a:ln>
                <a:solidFill>
                  <a:srgbClr val="333333"/>
                </a:solidFill>
                <a:effectLst/>
                <a:latin typeface="Book Antiqua" panose="02040602050305030304" pitchFamily="18" charset="0"/>
              </a:rPr>
              <a:t>Thiruvananthapuram</a:t>
            </a:r>
          </a:p>
          <a:p>
            <a:pPr>
              <a:lnSpc>
                <a:spcPct val="150000"/>
              </a:lnSpc>
            </a:pPr>
            <a:r>
              <a:rPr kumimoji="0" lang="en-US" altLang="en-US" sz="1800" b="1" i="0" u="none" strike="noStrike" cap="none" normalizeH="0" baseline="0">
                <a:ln>
                  <a:noFill/>
                </a:ln>
                <a:solidFill>
                  <a:schemeClr val="tx1"/>
                </a:solidFill>
                <a:effectLst/>
                <a:latin typeface="Book Antiqua" panose="02040602050305030304" pitchFamily="18" charset="0"/>
              </a:rPr>
              <a:t>Last Date of Bid Submission: </a:t>
            </a:r>
            <a:r>
              <a:rPr kumimoji="0" lang="en-US" altLang="en-US" i="0" u="none" strike="noStrike" cap="none" normalizeH="0" baseline="0">
                <a:ln>
                  <a:noFill/>
                </a:ln>
                <a:solidFill>
                  <a:srgbClr val="333333"/>
                </a:solidFill>
                <a:effectLst/>
                <a:latin typeface="Book Antiqua" panose="02040602050305030304" pitchFamily="18" charset="0"/>
              </a:rPr>
              <a:t>09-09-2024</a:t>
            </a:r>
          </a:p>
          <a:p>
            <a:pPr>
              <a:lnSpc>
                <a:spcPct val="150000"/>
              </a:lnSpc>
            </a:pPr>
            <a:r>
              <a:rPr lang="en-US" b="1">
                <a:latin typeface="Book Antiqua" panose="02040602050305030304" pitchFamily="18" charset="0"/>
              </a:rPr>
              <a:t>Document Link:</a:t>
            </a:r>
            <a:r>
              <a:rPr kumimoji="0" lang="en-US" altLang="en-US" sz="1800" b="0" i="0" u="none" strike="noStrike" cap="none" normalizeH="0" baseline="0">
                <a:ln>
                  <a:noFill/>
                </a:ln>
                <a:solidFill>
                  <a:schemeClr val="tx1"/>
                </a:solidFill>
                <a:effectLst/>
                <a:latin typeface="Arial" panose="020B0604020202020204" pitchFamily="34" charset="0"/>
                <a:hlinkClick r:id="rId2"/>
              </a:rPr>
              <a:t> </a:t>
            </a:r>
            <a:r>
              <a:rPr kumimoji="0" lang="en-US" altLang="en-US" sz="1800" b="0" i="0" strike="noStrike" cap="none" normalizeH="0" baseline="0">
                <a:ln>
                  <a:noFill/>
                </a:ln>
                <a:solidFill>
                  <a:schemeClr val="tx1"/>
                </a:solidFill>
                <a:effectLst/>
                <a:latin typeface="Arial" panose="020B0604020202020204" pitchFamily="34" charset="0"/>
                <a:hlinkClick r:id="rId2"/>
              </a:rPr>
              <a:t>Kerela</a:t>
            </a:r>
            <a:endParaRPr kumimoji="0" lang="en-US" altLang="en-US" i="0" strike="noStrike" cap="none" normalizeH="0" baseline="0">
              <a:ln>
                <a:noFill/>
              </a:ln>
              <a:solidFill>
                <a:srgbClr val="333333"/>
              </a:solidFill>
              <a:effectLst/>
              <a:latin typeface="Book Antiqua" panose="02040602050305030304" pitchFamily="18" charset="0"/>
            </a:endParaRPr>
          </a:p>
        </p:txBody>
      </p:sp>
      <p:sp>
        <p:nvSpPr>
          <p:cNvPr id="7" name="TextBox 6">
            <a:extLst>
              <a:ext uri="{FF2B5EF4-FFF2-40B4-BE49-F238E27FC236}">
                <a16:creationId xmlns:a16="http://schemas.microsoft.com/office/drawing/2014/main" id="{250FBE59-C40F-4D63-0E8D-66F48B5B2F0E}"/>
              </a:ext>
            </a:extLst>
          </p:cNvPr>
          <p:cNvSpPr txBox="1"/>
          <p:nvPr/>
        </p:nvSpPr>
        <p:spPr>
          <a:xfrm>
            <a:off x="370114" y="1201638"/>
            <a:ext cx="7064829" cy="369332"/>
          </a:xfrm>
          <a:prstGeom prst="rect">
            <a:avLst/>
          </a:prstGeom>
          <a:noFill/>
        </p:spPr>
        <p:txBody>
          <a:bodyPr wrap="square" lIns="91440" tIns="45720" rIns="91440" bIns="45720" rtlCol="0" anchor="t">
            <a:spAutoFit/>
          </a:bodyPr>
          <a:lstStyle/>
          <a:p>
            <a:r>
              <a:rPr lang="en-US" b="1">
                <a:latin typeface="Book Antiqua"/>
              </a:rPr>
              <a:t>Approved Tenders in Kerela</a:t>
            </a:r>
          </a:p>
        </p:txBody>
      </p:sp>
    </p:spTree>
    <p:extLst>
      <p:ext uri="{BB962C8B-B14F-4D97-AF65-F5344CB8AC3E}">
        <p14:creationId xmlns:p14="http://schemas.microsoft.com/office/powerpoint/2010/main" val="28254646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324AC2-DC5D-C324-47BD-DBB56A1226D8}"/>
              </a:ext>
            </a:extLst>
          </p:cNvPr>
          <p:cNvSpPr>
            <a:spLocks noGrp="1"/>
          </p:cNvSpPr>
          <p:nvPr>
            <p:ph type="body" sz="quarter" idx="14"/>
          </p:nvPr>
        </p:nvSpPr>
        <p:spPr/>
        <p:txBody>
          <a:bodyPr/>
          <a:lstStyle/>
          <a:p>
            <a:r>
              <a:rPr lang="en-US"/>
              <a:t>Ongoing Approved Tenders in RDSS </a:t>
            </a:r>
          </a:p>
        </p:txBody>
      </p:sp>
      <p:sp>
        <p:nvSpPr>
          <p:cNvPr id="3" name="Slide Number Placeholder 2">
            <a:extLst>
              <a:ext uri="{FF2B5EF4-FFF2-40B4-BE49-F238E27FC236}">
                <a16:creationId xmlns:a16="http://schemas.microsoft.com/office/drawing/2014/main" id="{B2D48A3D-EAD4-D8AE-F2AF-C90EB6160891}"/>
              </a:ext>
            </a:extLst>
          </p:cNvPr>
          <p:cNvSpPr>
            <a:spLocks noGrp="1"/>
          </p:cNvSpPr>
          <p:nvPr>
            <p:ph type="sldNum" sz="quarter" idx="15"/>
          </p:nvPr>
        </p:nvSpPr>
        <p:spPr/>
        <p:txBody>
          <a:bodyPr/>
          <a:lstStyle/>
          <a:p>
            <a:fld id="{C00E2477-2837-4DC5-A9A0-BBEF21CCD47D}" type="slidenum">
              <a:rPr lang="en-IN" smtClean="0"/>
              <a:pPr/>
              <a:t>22</a:t>
            </a:fld>
            <a:endParaRPr lang="en-IN"/>
          </a:p>
        </p:txBody>
      </p:sp>
      <p:sp>
        <p:nvSpPr>
          <p:cNvPr id="6" name="TextBox 5">
            <a:extLst>
              <a:ext uri="{FF2B5EF4-FFF2-40B4-BE49-F238E27FC236}">
                <a16:creationId xmlns:a16="http://schemas.microsoft.com/office/drawing/2014/main" id="{9B43B2D8-15E9-BEB9-E9B7-EB3E5A55AF0F}"/>
              </a:ext>
            </a:extLst>
          </p:cNvPr>
          <p:cNvSpPr txBox="1"/>
          <p:nvPr/>
        </p:nvSpPr>
        <p:spPr>
          <a:xfrm>
            <a:off x="370114" y="1586369"/>
            <a:ext cx="11451772" cy="3375091"/>
          </a:xfrm>
          <a:prstGeom prst="rect">
            <a:avLst/>
          </a:prstGeom>
          <a:noFill/>
        </p:spPr>
        <p:txBody>
          <a:bodyPr wrap="square" lIns="91440" tIns="45720" rIns="91440" bIns="45720" anchor="t">
            <a:spAutoFit/>
          </a:bodyPr>
          <a:lstStyle/>
          <a:p>
            <a:pPr>
              <a:lnSpc>
                <a:spcPct val="150000"/>
              </a:lnSpc>
            </a:pPr>
            <a:r>
              <a:rPr lang="en-US" b="1">
                <a:latin typeface="Book Antiqua" panose="02040602050305030304" pitchFamily="18" charset="0"/>
              </a:rPr>
              <a:t>TDR: </a:t>
            </a:r>
            <a:r>
              <a:rPr lang="en-US" b="0" i="0">
                <a:solidFill>
                  <a:srgbClr val="333333"/>
                </a:solidFill>
                <a:effectLst/>
                <a:latin typeface="Book Antiqua" panose="02040602050305030304" pitchFamily="18" charset="0"/>
              </a:rPr>
              <a:t>40544989</a:t>
            </a:r>
            <a:endParaRPr lang="en-US">
              <a:latin typeface="Book Antiqua" panose="02040602050305030304" pitchFamily="18" charset="0"/>
            </a:endParaRPr>
          </a:p>
          <a:p>
            <a:pPr>
              <a:lnSpc>
                <a:spcPct val="150000"/>
              </a:lnSpc>
            </a:pPr>
            <a:r>
              <a:rPr lang="en-US" b="1">
                <a:latin typeface="Book Antiqua" panose="02040602050305030304" pitchFamily="18" charset="0"/>
              </a:rPr>
              <a:t>Tender Brief: </a:t>
            </a:r>
          </a:p>
          <a:p>
            <a:pPr lvl="1">
              <a:lnSpc>
                <a:spcPct val="150000"/>
              </a:lnSpc>
            </a:pPr>
            <a:r>
              <a:rPr lang="en-US" b="0" i="0">
                <a:solidFill>
                  <a:srgbClr val="333333"/>
                </a:solidFill>
                <a:effectLst/>
                <a:highlight>
                  <a:srgbClr val="FFFFFF"/>
                </a:highlight>
                <a:latin typeface="Book Antiqua" panose="02040602050305030304" pitchFamily="18" charset="0"/>
              </a:rPr>
              <a:t>Appointment Of Scada/</a:t>
            </a:r>
            <a:r>
              <a:rPr lang="en-US" b="0" i="0" err="1">
                <a:solidFill>
                  <a:srgbClr val="333333"/>
                </a:solidFill>
                <a:effectLst/>
                <a:highlight>
                  <a:srgbClr val="FFFFFF"/>
                </a:highlight>
                <a:latin typeface="Book Antiqua" panose="02040602050305030304" pitchFamily="18" charset="0"/>
              </a:rPr>
              <a:t>Dms</a:t>
            </a:r>
            <a:r>
              <a:rPr lang="en-US" b="0" i="0">
                <a:solidFill>
                  <a:srgbClr val="333333"/>
                </a:solidFill>
                <a:effectLst/>
                <a:highlight>
                  <a:srgbClr val="FFFFFF"/>
                </a:highlight>
                <a:latin typeface="Book Antiqua" panose="02040602050305030304" pitchFamily="18" charset="0"/>
              </a:rPr>
              <a:t> Implementation Agency(Sia) For Implementation Of Scada/</a:t>
            </a:r>
            <a:r>
              <a:rPr lang="en-US" b="0" i="0" err="1">
                <a:solidFill>
                  <a:srgbClr val="333333"/>
                </a:solidFill>
                <a:effectLst/>
                <a:highlight>
                  <a:srgbClr val="FFFFFF"/>
                </a:highlight>
                <a:latin typeface="Book Antiqua" panose="02040602050305030304" pitchFamily="18" charset="0"/>
              </a:rPr>
              <a:t>Dms</a:t>
            </a:r>
            <a:r>
              <a:rPr lang="en-US" b="0" i="0">
                <a:solidFill>
                  <a:srgbClr val="333333"/>
                </a:solidFill>
                <a:effectLst/>
                <a:highlight>
                  <a:srgbClr val="FFFFFF"/>
                </a:highlight>
                <a:latin typeface="Book Antiqua" panose="02040602050305030304" pitchFamily="18" charset="0"/>
              </a:rPr>
              <a:t> Project Under Revamped Distribution Sector Scheme(</a:t>
            </a:r>
            <a:r>
              <a:rPr lang="en-US" b="0" i="0" err="1">
                <a:solidFill>
                  <a:srgbClr val="333333"/>
                </a:solidFill>
                <a:effectLst/>
                <a:highlight>
                  <a:srgbClr val="FFFFFF"/>
                </a:highlight>
                <a:latin typeface="Book Antiqua" panose="02040602050305030304" pitchFamily="18" charset="0"/>
              </a:rPr>
              <a:t>Rdss</a:t>
            </a:r>
            <a:r>
              <a:rPr lang="en-US" b="0" i="0">
                <a:solidFill>
                  <a:srgbClr val="333333"/>
                </a:solidFill>
                <a:effectLst/>
                <a:highlight>
                  <a:srgbClr val="FFFFFF"/>
                </a:highlight>
                <a:latin typeface="Book Antiqua" panose="02040602050305030304" pitchFamily="18" charset="0"/>
              </a:rPr>
              <a:t>) For </a:t>
            </a:r>
            <a:r>
              <a:rPr lang="en-US" b="0" i="0" err="1">
                <a:solidFill>
                  <a:srgbClr val="333333"/>
                </a:solidFill>
                <a:effectLst/>
                <a:highlight>
                  <a:srgbClr val="FFFFFF"/>
                </a:highlight>
                <a:latin typeface="Book Antiqua" panose="02040602050305030304" pitchFamily="18" charset="0"/>
              </a:rPr>
              <a:t>Pgvcl</a:t>
            </a:r>
            <a:r>
              <a:rPr lang="en-US" b="0" i="0">
                <a:solidFill>
                  <a:srgbClr val="333333"/>
                </a:solidFill>
                <a:effectLst/>
                <a:highlight>
                  <a:srgbClr val="FFFFFF"/>
                </a:highlight>
                <a:latin typeface="Book Antiqua" panose="02040602050305030304" pitchFamily="18" charset="0"/>
              </a:rPr>
              <a:t> And Implementation/Integration/Replacement Of Existing Scada/</a:t>
            </a:r>
            <a:r>
              <a:rPr lang="en-US" b="0" i="0" err="1">
                <a:solidFill>
                  <a:srgbClr val="333333"/>
                </a:solidFill>
                <a:effectLst/>
                <a:highlight>
                  <a:srgbClr val="FFFFFF"/>
                </a:highlight>
                <a:latin typeface="Book Antiqua" panose="02040602050305030304" pitchFamily="18" charset="0"/>
              </a:rPr>
              <a:t>Dms</a:t>
            </a:r>
            <a:r>
              <a:rPr lang="en-US" b="0" i="0">
                <a:solidFill>
                  <a:srgbClr val="333333"/>
                </a:solidFill>
                <a:effectLst/>
                <a:highlight>
                  <a:srgbClr val="FFFFFF"/>
                </a:highlight>
                <a:latin typeface="Book Antiqua" panose="02040602050305030304" pitchFamily="18" charset="0"/>
              </a:rPr>
              <a:t> System With </a:t>
            </a:r>
            <a:r>
              <a:rPr lang="en-US" b="0" i="0" err="1">
                <a:solidFill>
                  <a:srgbClr val="333333"/>
                </a:solidFill>
                <a:effectLst/>
                <a:highlight>
                  <a:srgbClr val="FFFFFF"/>
                </a:highlight>
                <a:latin typeface="Book Antiqua" panose="02040602050305030304" pitchFamily="18" charset="0"/>
              </a:rPr>
              <a:t>Fms</a:t>
            </a:r>
            <a:r>
              <a:rPr lang="en-US" b="0" i="0">
                <a:solidFill>
                  <a:srgbClr val="333333"/>
                </a:solidFill>
                <a:effectLst/>
                <a:highlight>
                  <a:srgbClr val="FFFFFF"/>
                </a:highlight>
                <a:latin typeface="Book Antiqua" panose="02040602050305030304" pitchFamily="18" charset="0"/>
              </a:rPr>
              <a:t> For 5 Years</a:t>
            </a:r>
          </a:p>
          <a:p>
            <a:pPr lvl="1">
              <a:lnSpc>
                <a:spcPct val="150000"/>
              </a:lnSpc>
            </a:pPr>
            <a:r>
              <a:rPr lang="en-US" b="1">
                <a:latin typeface="Book Antiqua" panose="02040602050305030304" pitchFamily="18" charset="0"/>
              </a:rPr>
              <a:t>State: </a:t>
            </a:r>
            <a:r>
              <a:rPr lang="en-US">
                <a:latin typeface="Book Antiqua" panose="02040602050305030304" pitchFamily="18" charset="0"/>
              </a:rPr>
              <a:t>Gujrat</a:t>
            </a:r>
          </a:p>
          <a:p>
            <a:pPr lvl="1">
              <a:lnSpc>
                <a:spcPct val="150000"/>
              </a:lnSpc>
            </a:pPr>
            <a:r>
              <a:rPr lang="en-US" sz="1800" b="1" i="0" u="none" strike="noStrike" kern="1200">
                <a:solidFill>
                  <a:srgbClr val="000000"/>
                </a:solidFill>
                <a:effectLst/>
                <a:latin typeface="Book Antiqua" panose="02040602050305030304" pitchFamily="18" charset="0"/>
              </a:rPr>
              <a:t>City:</a:t>
            </a:r>
            <a:r>
              <a:rPr lang="en-US">
                <a:latin typeface="Book Antiqua" panose="02040602050305030304" pitchFamily="18" charset="0"/>
              </a:rPr>
              <a:t> Rajkot</a:t>
            </a:r>
          </a:p>
          <a:p>
            <a:pPr eaLnBrk="0" fontAlgn="base" hangingPunct="0">
              <a:lnSpc>
                <a:spcPct val="150000"/>
              </a:lnSpc>
              <a:spcBef>
                <a:spcPct val="0"/>
              </a:spcBef>
              <a:spcAft>
                <a:spcPct val="0"/>
              </a:spcAft>
            </a:pPr>
            <a:r>
              <a:rPr kumimoji="0" lang="en-US" altLang="en-US" sz="1800" b="1" i="0" u="none" strike="noStrike" cap="none" normalizeH="0" baseline="0">
                <a:ln>
                  <a:noFill/>
                </a:ln>
                <a:solidFill>
                  <a:schemeClr val="tx1"/>
                </a:solidFill>
                <a:effectLst/>
                <a:latin typeface="Book Antiqua" panose="02040602050305030304" pitchFamily="18" charset="0"/>
              </a:rPr>
              <a:t>Last Date of Bid Submission: </a:t>
            </a:r>
            <a:r>
              <a:rPr lang="en-US" b="0" i="0">
                <a:solidFill>
                  <a:srgbClr val="333333"/>
                </a:solidFill>
                <a:effectLst/>
                <a:latin typeface="Book Antiqua" panose="02040602050305030304" pitchFamily="18" charset="0"/>
              </a:rPr>
              <a:t>06-03-2024</a:t>
            </a:r>
          </a:p>
        </p:txBody>
      </p:sp>
      <p:sp>
        <p:nvSpPr>
          <p:cNvPr id="7" name="TextBox 6">
            <a:extLst>
              <a:ext uri="{FF2B5EF4-FFF2-40B4-BE49-F238E27FC236}">
                <a16:creationId xmlns:a16="http://schemas.microsoft.com/office/drawing/2014/main" id="{250FBE59-C40F-4D63-0E8D-66F48B5B2F0E}"/>
              </a:ext>
            </a:extLst>
          </p:cNvPr>
          <p:cNvSpPr txBox="1"/>
          <p:nvPr/>
        </p:nvSpPr>
        <p:spPr>
          <a:xfrm>
            <a:off x="370114" y="1103668"/>
            <a:ext cx="7064829" cy="369332"/>
          </a:xfrm>
          <a:prstGeom prst="rect">
            <a:avLst/>
          </a:prstGeom>
          <a:noFill/>
        </p:spPr>
        <p:txBody>
          <a:bodyPr wrap="square" lIns="91440" tIns="45720" rIns="91440" bIns="45720" rtlCol="0" anchor="t">
            <a:spAutoFit/>
          </a:bodyPr>
          <a:lstStyle/>
          <a:p>
            <a:r>
              <a:rPr lang="en-US" b="1">
                <a:latin typeface="Book Antiqua"/>
              </a:rPr>
              <a:t>Approved Tenders in Gujrat</a:t>
            </a:r>
          </a:p>
        </p:txBody>
      </p:sp>
    </p:spTree>
    <p:extLst>
      <p:ext uri="{BB962C8B-B14F-4D97-AF65-F5344CB8AC3E}">
        <p14:creationId xmlns:p14="http://schemas.microsoft.com/office/powerpoint/2010/main" val="31068874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324AC2-DC5D-C324-47BD-DBB56A1226D8}"/>
              </a:ext>
            </a:extLst>
          </p:cNvPr>
          <p:cNvSpPr>
            <a:spLocks noGrp="1"/>
          </p:cNvSpPr>
          <p:nvPr>
            <p:ph type="body" sz="quarter" idx="14"/>
          </p:nvPr>
        </p:nvSpPr>
        <p:spPr/>
        <p:txBody>
          <a:bodyPr/>
          <a:lstStyle/>
          <a:p>
            <a:r>
              <a:rPr lang="en-US"/>
              <a:t>Ongoing Approved Tenders in RDSS </a:t>
            </a:r>
          </a:p>
        </p:txBody>
      </p:sp>
      <p:sp>
        <p:nvSpPr>
          <p:cNvPr id="3" name="Slide Number Placeholder 2">
            <a:extLst>
              <a:ext uri="{FF2B5EF4-FFF2-40B4-BE49-F238E27FC236}">
                <a16:creationId xmlns:a16="http://schemas.microsoft.com/office/drawing/2014/main" id="{B2D48A3D-EAD4-D8AE-F2AF-C90EB6160891}"/>
              </a:ext>
            </a:extLst>
          </p:cNvPr>
          <p:cNvSpPr>
            <a:spLocks noGrp="1"/>
          </p:cNvSpPr>
          <p:nvPr>
            <p:ph type="sldNum" sz="quarter" idx="15"/>
          </p:nvPr>
        </p:nvSpPr>
        <p:spPr/>
        <p:txBody>
          <a:bodyPr/>
          <a:lstStyle/>
          <a:p>
            <a:fld id="{C00E2477-2837-4DC5-A9A0-BBEF21CCD47D}" type="slidenum">
              <a:rPr lang="en-IN" smtClean="0"/>
              <a:pPr/>
              <a:t>23</a:t>
            </a:fld>
            <a:endParaRPr lang="en-IN"/>
          </a:p>
        </p:txBody>
      </p:sp>
      <p:sp>
        <p:nvSpPr>
          <p:cNvPr id="6" name="TextBox 5">
            <a:extLst>
              <a:ext uri="{FF2B5EF4-FFF2-40B4-BE49-F238E27FC236}">
                <a16:creationId xmlns:a16="http://schemas.microsoft.com/office/drawing/2014/main" id="{9B43B2D8-15E9-BEB9-E9B7-EB3E5A55AF0F}"/>
              </a:ext>
            </a:extLst>
          </p:cNvPr>
          <p:cNvSpPr txBox="1"/>
          <p:nvPr/>
        </p:nvSpPr>
        <p:spPr>
          <a:xfrm>
            <a:off x="370114" y="1586369"/>
            <a:ext cx="11451772" cy="5027017"/>
          </a:xfrm>
          <a:prstGeom prst="rect">
            <a:avLst/>
          </a:prstGeom>
          <a:noFill/>
        </p:spPr>
        <p:txBody>
          <a:bodyPr wrap="square" lIns="91440" tIns="45720" rIns="91440" bIns="45720" anchor="t">
            <a:spAutoFit/>
          </a:bodyPr>
          <a:lstStyle/>
          <a:p>
            <a:pPr>
              <a:lnSpc>
                <a:spcPct val="150000"/>
              </a:lnSpc>
            </a:pPr>
            <a:r>
              <a:rPr lang="en-US" b="1">
                <a:latin typeface="Book Antiqua" panose="02040602050305030304" pitchFamily="18" charset="0"/>
              </a:rPr>
              <a:t>TDR: </a:t>
            </a:r>
            <a:r>
              <a:rPr lang="en-US">
                <a:effectLst/>
                <a:latin typeface="Book Antiqua" panose="02040602050305030304" pitchFamily="18" charset="0"/>
              </a:rPr>
              <a:t>44511561</a:t>
            </a:r>
            <a:endParaRPr lang="en-US">
              <a:latin typeface="Book Antiqua" panose="02040602050305030304" pitchFamily="18" charset="0"/>
            </a:endParaRPr>
          </a:p>
          <a:p>
            <a:pPr>
              <a:lnSpc>
                <a:spcPct val="150000"/>
              </a:lnSpc>
            </a:pPr>
            <a:r>
              <a:rPr lang="en-US" b="1">
                <a:latin typeface="Book Antiqua" panose="02040602050305030304" pitchFamily="18" charset="0"/>
              </a:rPr>
              <a:t>Tendering Authority: </a:t>
            </a:r>
            <a:r>
              <a:rPr lang="fr-FR" b="0" i="0" err="1">
                <a:solidFill>
                  <a:srgbClr val="333333"/>
                </a:solidFill>
                <a:effectLst/>
                <a:latin typeface="Book Antiqua" panose="02040602050305030304" pitchFamily="18" charset="0"/>
              </a:rPr>
              <a:t>Madhyanchal</a:t>
            </a:r>
            <a:r>
              <a:rPr lang="fr-FR" b="0" i="0">
                <a:solidFill>
                  <a:srgbClr val="333333"/>
                </a:solidFill>
                <a:effectLst/>
                <a:latin typeface="Book Antiqua" panose="02040602050305030304" pitchFamily="18" charset="0"/>
              </a:rPr>
              <a:t> </a:t>
            </a:r>
            <a:r>
              <a:rPr lang="fr-FR" b="0" i="0" err="1">
                <a:solidFill>
                  <a:srgbClr val="333333"/>
                </a:solidFill>
                <a:effectLst/>
                <a:latin typeface="Book Antiqua" panose="02040602050305030304" pitchFamily="18" charset="0"/>
              </a:rPr>
              <a:t>Vidut</a:t>
            </a:r>
            <a:r>
              <a:rPr lang="fr-FR" b="0" i="0">
                <a:solidFill>
                  <a:srgbClr val="333333"/>
                </a:solidFill>
                <a:effectLst/>
                <a:latin typeface="Book Antiqua" panose="02040602050305030304" pitchFamily="18" charset="0"/>
              </a:rPr>
              <a:t> </a:t>
            </a:r>
            <a:r>
              <a:rPr lang="fr-FR" b="0" i="0" err="1">
                <a:solidFill>
                  <a:srgbClr val="333333"/>
                </a:solidFill>
                <a:effectLst/>
                <a:latin typeface="Book Antiqua" panose="02040602050305030304" pitchFamily="18" charset="0"/>
              </a:rPr>
              <a:t>Vitran</a:t>
            </a:r>
            <a:r>
              <a:rPr lang="fr-FR" b="0" i="0">
                <a:solidFill>
                  <a:srgbClr val="333333"/>
                </a:solidFill>
                <a:effectLst/>
                <a:latin typeface="Book Antiqua" panose="02040602050305030304" pitchFamily="18" charset="0"/>
              </a:rPr>
              <a:t> Nigam Limited</a:t>
            </a:r>
          </a:p>
          <a:p>
            <a:pPr marL="0" algn="l" rtl="0" eaLnBrk="1" fontAlgn="t" latinLnBrk="0" hangingPunct="1">
              <a:spcBef>
                <a:spcPts val="0"/>
              </a:spcBef>
              <a:spcAft>
                <a:spcPts val="0"/>
              </a:spcAft>
            </a:pPr>
            <a:r>
              <a:rPr lang="en-US" b="1">
                <a:latin typeface="Book Antiqua" panose="02040602050305030304" pitchFamily="18" charset="0"/>
              </a:rPr>
              <a:t>Tender No: </a:t>
            </a:r>
            <a:r>
              <a:rPr lang="en-US" sz="1800" b="0" i="0" u="none" strike="noStrike" kern="1200">
                <a:solidFill>
                  <a:srgbClr val="000000"/>
                </a:solidFill>
                <a:effectLst/>
                <a:latin typeface="Book Antiqua" panose="02040602050305030304" pitchFamily="18" charset="0"/>
              </a:rPr>
              <a:t>17/2024-25/EDC BARABANKI</a:t>
            </a:r>
            <a:endParaRPr lang="en-US">
              <a:latin typeface="Book Antiqua" panose="02040602050305030304" pitchFamily="18" charset="0"/>
            </a:endParaRPr>
          </a:p>
          <a:p>
            <a:pPr>
              <a:lnSpc>
                <a:spcPct val="150000"/>
              </a:lnSpc>
            </a:pPr>
            <a:r>
              <a:rPr lang="en-US" b="1">
                <a:latin typeface="Book Antiqua" panose="02040602050305030304" pitchFamily="18" charset="0"/>
              </a:rPr>
              <a:t>Tender ID:  </a:t>
            </a:r>
            <a:r>
              <a:rPr lang="en-US">
                <a:latin typeface="Book Antiqua" panose="02040602050305030304" pitchFamily="18" charset="0"/>
              </a:rPr>
              <a:t>44511561</a:t>
            </a:r>
          </a:p>
          <a:p>
            <a:pPr>
              <a:lnSpc>
                <a:spcPct val="150000"/>
              </a:lnSpc>
            </a:pPr>
            <a:r>
              <a:rPr lang="en-US" b="1">
                <a:latin typeface="Book Antiqua" panose="02040602050305030304" pitchFamily="18" charset="0"/>
              </a:rPr>
              <a:t>Tender Brief: </a:t>
            </a:r>
          </a:p>
          <a:p>
            <a:pPr lvl="1">
              <a:lnSpc>
                <a:spcPct val="150000"/>
              </a:lnSpc>
            </a:pPr>
            <a:r>
              <a:rPr lang="en-US" b="0" i="0">
                <a:solidFill>
                  <a:srgbClr val="333333"/>
                </a:solidFill>
                <a:effectLst/>
                <a:highlight>
                  <a:srgbClr val="FFFFFF"/>
                </a:highlight>
                <a:latin typeface="Book Antiqua" panose="02040602050305030304" pitchFamily="18" charset="0"/>
              </a:rPr>
              <a:t>Tender For The Work of Placing the meters engaged inside the premises of electricity consumers to out side of their premises of the work done at various place under RDSS scheme in EDD Fatehpur Under ETD </a:t>
            </a:r>
            <a:r>
              <a:rPr lang="en-US" b="0" i="0" err="1">
                <a:solidFill>
                  <a:srgbClr val="333333"/>
                </a:solidFill>
                <a:effectLst/>
                <a:highlight>
                  <a:srgbClr val="FFFFFF"/>
                </a:highlight>
                <a:latin typeface="Book Antiqua" panose="02040602050305030304" pitchFamily="18" charset="0"/>
              </a:rPr>
              <a:t>Barabanki</a:t>
            </a:r>
            <a:r>
              <a:rPr lang="en-US" b="0" i="0">
                <a:solidFill>
                  <a:srgbClr val="333333"/>
                </a:solidFill>
                <a:effectLst/>
                <a:highlight>
                  <a:srgbClr val="FFFFFF"/>
                </a:highlight>
                <a:latin typeface="Book Antiqua" panose="02040602050305030304" pitchFamily="18" charset="0"/>
              </a:rPr>
              <a:t>;</a:t>
            </a:r>
          </a:p>
          <a:p>
            <a:pPr fontAlgn="t"/>
            <a:r>
              <a:rPr lang="en-US" b="1">
                <a:latin typeface="Book Antiqua" panose="02040602050305030304" pitchFamily="18" charset="0"/>
              </a:rPr>
              <a:t>State: </a:t>
            </a:r>
            <a:r>
              <a:rPr lang="en-US">
                <a:effectLst/>
                <a:latin typeface="Book Antiqua" panose="02040602050305030304" pitchFamily="18" charset="0"/>
              </a:rPr>
              <a:t>Uttar Pradesh</a:t>
            </a:r>
          </a:p>
          <a:p>
            <a:pPr fontAlgn="t"/>
            <a:r>
              <a:rPr lang="en-US" sz="1800" b="1" i="0" u="none" strike="noStrike" kern="1200">
                <a:solidFill>
                  <a:srgbClr val="000000"/>
                </a:solidFill>
                <a:effectLst/>
                <a:latin typeface="Book Antiqua" panose="02040602050305030304" pitchFamily="18" charset="0"/>
              </a:rPr>
              <a:t>City:</a:t>
            </a:r>
            <a:r>
              <a:rPr lang="en-US">
                <a:latin typeface="Book Antiqua" panose="02040602050305030304" pitchFamily="18" charset="0"/>
              </a:rPr>
              <a:t> </a:t>
            </a:r>
            <a:r>
              <a:rPr lang="en-US" err="1">
                <a:solidFill>
                  <a:srgbClr val="333333"/>
                </a:solidFill>
                <a:latin typeface="Book Antiqua" panose="02040602050305030304" pitchFamily="18" charset="0"/>
                <a:ea typeface="Open Sans"/>
                <a:cs typeface="Open Sans"/>
              </a:rPr>
              <a:t>Barabanki</a:t>
            </a:r>
            <a:endParaRPr lang="en-US">
              <a:effectLst/>
              <a:latin typeface="Book Antiqua" panose="02040602050305030304" pitchFamily="18" charset="0"/>
            </a:endParaRPr>
          </a:p>
          <a:p>
            <a:pPr eaLnBrk="0" fontAlgn="base" hangingPunct="0">
              <a:lnSpc>
                <a:spcPct val="150000"/>
              </a:lnSpc>
              <a:spcBef>
                <a:spcPct val="0"/>
              </a:spcBef>
              <a:spcAft>
                <a:spcPct val="0"/>
              </a:spcAft>
            </a:pPr>
            <a:r>
              <a:rPr kumimoji="0" lang="en-US" altLang="en-US" sz="1800" b="1" i="0" u="none" strike="noStrike" cap="none" normalizeH="0" baseline="0">
                <a:ln>
                  <a:noFill/>
                </a:ln>
                <a:solidFill>
                  <a:schemeClr val="tx1"/>
                </a:solidFill>
                <a:effectLst/>
                <a:latin typeface="Book Antiqua" panose="02040602050305030304" pitchFamily="18" charset="0"/>
              </a:rPr>
              <a:t>Last Date of Bid Submission: </a:t>
            </a:r>
            <a:r>
              <a:rPr kumimoji="0" lang="en-US" altLang="en-US" sz="1800" b="0" i="0" u="none" strike="noStrike" cap="none" normalizeH="0" baseline="0">
                <a:ln>
                  <a:noFill/>
                </a:ln>
                <a:solidFill>
                  <a:srgbClr val="333333"/>
                </a:solidFill>
                <a:effectLst/>
                <a:latin typeface="Book Antiqua" panose="02040602050305030304" pitchFamily="18" charset="0"/>
              </a:rPr>
              <a:t>03-09-2024</a:t>
            </a:r>
          </a:p>
          <a:p>
            <a:pPr>
              <a:lnSpc>
                <a:spcPct val="150000"/>
              </a:lnSpc>
            </a:pPr>
            <a:r>
              <a:rPr lang="en-US" b="1">
                <a:latin typeface="Book Antiqua" panose="02040602050305030304" pitchFamily="18" charset="0"/>
              </a:rPr>
              <a:t>Document Link: </a:t>
            </a:r>
            <a:r>
              <a:rPr kumimoji="0" lang="en-US" altLang="en-US" sz="1800" b="0" i="0" u="none" strike="noStrike" cap="none" normalizeH="0" baseline="0">
                <a:ln>
                  <a:noFill/>
                </a:ln>
                <a:solidFill>
                  <a:schemeClr val="tx1"/>
                </a:solidFill>
                <a:effectLst/>
                <a:latin typeface="Book Antiqua" panose="02040602050305030304" pitchFamily="18" charset="0"/>
                <a:hlinkClick r:id="rId2"/>
              </a:rPr>
              <a:t>Uttar Pradesh</a:t>
            </a:r>
            <a:endParaRPr kumimoji="0" lang="en-US" altLang="en-US" sz="1800" b="0" i="0" u="none" strike="noStrike" cap="none" normalizeH="0" baseline="0">
              <a:ln>
                <a:noFill/>
              </a:ln>
              <a:solidFill>
                <a:schemeClr val="tx1"/>
              </a:solidFill>
              <a:effectLst/>
              <a:latin typeface="Book Antiqua" panose="02040602050305030304" pitchFamily="18" charset="0"/>
            </a:endParaRPr>
          </a:p>
          <a:p>
            <a:pPr>
              <a:lnSpc>
                <a:spcPct val="150000"/>
              </a:lnSpc>
            </a:pPr>
            <a:endParaRPr lang="en-US" altLang="en-US" sz="1800" b="0" i="0" u="none" strike="noStrike" cap="none" normalizeH="0" baseline="0">
              <a:ln>
                <a:noFill/>
              </a:ln>
              <a:effectLst/>
              <a:latin typeface="Arial"/>
              <a:cs typeface="Arial"/>
            </a:endParaRPr>
          </a:p>
        </p:txBody>
      </p:sp>
      <p:sp>
        <p:nvSpPr>
          <p:cNvPr id="7" name="TextBox 6">
            <a:extLst>
              <a:ext uri="{FF2B5EF4-FFF2-40B4-BE49-F238E27FC236}">
                <a16:creationId xmlns:a16="http://schemas.microsoft.com/office/drawing/2014/main" id="{250FBE59-C40F-4D63-0E8D-66F48B5B2F0E}"/>
              </a:ext>
            </a:extLst>
          </p:cNvPr>
          <p:cNvSpPr txBox="1"/>
          <p:nvPr/>
        </p:nvSpPr>
        <p:spPr>
          <a:xfrm>
            <a:off x="370114" y="1103668"/>
            <a:ext cx="7064829" cy="369332"/>
          </a:xfrm>
          <a:prstGeom prst="rect">
            <a:avLst/>
          </a:prstGeom>
          <a:noFill/>
        </p:spPr>
        <p:txBody>
          <a:bodyPr wrap="square" lIns="91440" tIns="45720" rIns="91440" bIns="45720" rtlCol="0" anchor="t">
            <a:spAutoFit/>
          </a:bodyPr>
          <a:lstStyle/>
          <a:p>
            <a:r>
              <a:rPr lang="en-US" b="1">
                <a:latin typeface="Book Antiqua"/>
              </a:rPr>
              <a:t>Approved Tenders in Uttar Pradesh</a:t>
            </a:r>
          </a:p>
        </p:txBody>
      </p:sp>
    </p:spTree>
    <p:extLst>
      <p:ext uri="{BB962C8B-B14F-4D97-AF65-F5344CB8AC3E}">
        <p14:creationId xmlns:p14="http://schemas.microsoft.com/office/powerpoint/2010/main" val="34721445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324AC2-DC5D-C324-47BD-DBB56A1226D8}"/>
              </a:ext>
            </a:extLst>
          </p:cNvPr>
          <p:cNvSpPr>
            <a:spLocks noGrp="1"/>
          </p:cNvSpPr>
          <p:nvPr>
            <p:ph type="body" sz="quarter" idx="14"/>
          </p:nvPr>
        </p:nvSpPr>
        <p:spPr/>
        <p:txBody>
          <a:bodyPr/>
          <a:lstStyle/>
          <a:p>
            <a:r>
              <a:rPr lang="en-US"/>
              <a:t>Ongoing Approved Tenders in RDSS </a:t>
            </a:r>
          </a:p>
        </p:txBody>
      </p:sp>
      <p:sp>
        <p:nvSpPr>
          <p:cNvPr id="3" name="Slide Number Placeholder 2">
            <a:extLst>
              <a:ext uri="{FF2B5EF4-FFF2-40B4-BE49-F238E27FC236}">
                <a16:creationId xmlns:a16="http://schemas.microsoft.com/office/drawing/2014/main" id="{B2D48A3D-EAD4-D8AE-F2AF-C90EB6160891}"/>
              </a:ext>
            </a:extLst>
          </p:cNvPr>
          <p:cNvSpPr>
            <a:spLocks noGrp="1"/>
          </p:cNvSpPr>
          <p:nvPr>
            <p:ph type="sldNum" sz="quarter" idx="15"/>
          </p:nvPr>
        </p:nvSpPr>
        <p:spPr/>
        <p:txBody>
          <a:bodyPr/>
          <a:lstStyle/>
          <a:p>
            <a:fld id="{C00E2477-2837-4DC5-A9A0-BBEF21CCD47D}" type="slidenum">
              <a:rPr lang="en-IN" smtClean="0"/>
              <a:pPr/>
              <a:t>24</a:t>
            </a:fld>
            <a:endParaRPr lang="en-IN"/>
          </a:p>
        </p:txBody>
      </p:sp>
      <p:sp>
        <p:nvSpPr>
          <p:cNvPr id="6" name="TextBox 5">
            <a:extLst>
              <a:ext uri="{FF2B5EF4-FFF2-40B4-BE49-F238E27FC236}">
                <a16:creationId xmlns:a16="http://schemas.microsoft.com/office/drawing/2014/main" id="{9B43B2D8-15E9-BEB9-E9B7-EB3E5A55AF0F}"/>
              </a:ext>
            </a:extLst>
          </p:cNvPr>
          <p:cNvSpPr txBox="1"/>
          <p:nvPr/>
        </p:nvSpPr>
        <p:spPr>
          <a:xfrm>
            <a:off x="370114" y="1706110"/>
            <a:ext cx="11451772" cy="2862322"/>
          </a:xfrm>
          <a:prstGeom prst="rect">
            <a:avLst/>
          </a:prstGeom>
          <a:noFill/>
        </p:spPr>
        <p:txBody>
          <a:bodyPr wrap="square" lIns="91440" tIns="45720" rIns="91440" bIns="45720" anchor="t">
            <a:spAutoFit/>
          </a:bodyPr>
          <a:lstStyle/>
          <a:p>
            <a:pPr>
              <a:lnSpc>
                <a:spcPct val="150000"/>
              </a:lnSpc>
            </a:pPr>
            <a:r>
              <a:rPr lang="en-US" b="1">
                <a:latin typeface="Book Antiqua" panose="02040602050305030304" pitchFamily="18" charset="0"/>
              </a:rPr>
              <a:t>TDR: </a:t>
            </a:r>
            <a:r>
              <a:rPr kumimoji="0" lang="en-US" altLang="en-US" b="0" i="0" u="none" strike="noStrike" cap="none" normalizeH="0" baseline="0">
                <a:ln>
                  <a:noFill/>
                </a:ln>
                <a:solidFill>
                  <a:srgbClr val="333333"/>
                </a:solidFill>
                <a:effectLst/>
                <a:latin typeface="Book Antiqua" panose="02040602050305030304" pitchFamily="18" charset="0"/>
              </a:rPr>
              <a:t>42011799</a:t>
            </a:r>
            <a:endParaRPr lang="en-US">
              <a:latin typeface="Book Antiqua" panose="02040602050305030304" pitchFamily="18" charset="0"/>
            </a:endParaRPr>
          </a:p>
          <a:p>
            <a:pPr>
              <a:lnSpc>
                <a:spcPct val="150000"/>
              </a:lnSpc>
            </a:pPr>
            <a:r>
              <a:rPr lang="en-US" b="1">
                <a:latin typeface="Book Antiqua" panose="02040602050305030304" pitchFamily="18" charset="0"/>
              </a:rPr>
              <a:t>Tender Brief: </a:t>
            </a:r>
          </a:p>
          <a:p>
            <a:pPr lvl="1">
              <a:lnSpc>
                <a:spcPct val="150000"/>
              </a:lnSpc>
            </a:pPr>
            <a:r>
              <a:rPr lang="en-US" b="0" i="0">
                <a:solidFill>
                  <a:srgbClr val="333333"/>
                </a:solidFill>
                <a:effectLst/>
                <a:highlight>
                  <a:srgbClr val="FFFFFF"/>
                </a:highlight>
                <a:latin typeface="Book Antiqua" panose="02040602050305030304" pitchFamily="18" charset="0"/>
              </a:rPr>
              <a:t>Tender For Appointment Of Advanced Metering Infrastructure (Ami) Service Provider For Smart Prepaid Metering In Jaipur Vidyut </a:t>
            </a:r>
            <a:r>
              <a:rPr lang="en-US" b="0" i="0" err="1">
                <a:solidFill>
                  <a:srgbClr val="333333"/>
                </a:solidFill>
                <a:effectLst/>
                <a:highlight>
                  <a:srgbClr val="FFFFFF"/>
                </a:highlight>
                <a:latin typeface="Book Antiqua" panose="02040602050305030304" pitchFamily="18" charset="0"/>
              </a:rPr>
              <a:t>Vitran</a:t>
            </a:r>
            <a:r>
              <a:rPr lang="en-US" b="0" i="0">
                <a:solidFill>
                  <a:srgbClr val="333333"/>
                </a:solidFill>
                <a:effectLst/>
                <a:highlight>
                  <a:srgbClr val="FFFFFF"/>
                </a:highlight>
                <a:latin typeface="Book Antiqua" panose="02040602050305030304" pitchFamily="18" charset="0"/>
              </a:rPr>
              <a:t> Nigam Limited On </a:t>
            </a:r>
            <a:r>
              <a:rPr lang="en-US" b="0" i="0" err="1">
                <a:solidFill>
                  <a:srgbClr val="333333"/>
                </a:solidFill>
                <a:effectLst/>
                <a:highlight>
                  <a:srgbClr val="FFFFFF"/>
                </a:highlight>
                <a:latin typeface="Book Antiqua" panose="02040602050305030304" pitchFamily="18" charset="0"/>
              </a:rPr>
              <a:t>Dbfoot</a:t>
            </a:r>
            <a:r>
              <a:rPr lang="en-US" b="0" i="0">
                <a:solidFill>
                  <a:srgbClr val="333333"/>
                </a:solidFill>
                <a:effectLst/>
                <a:highlight>
                  <a:srgbClr val="FFFFFF"/>
                </a:highlight>
                <a:latin typeface="Book Antiqua" panose="02040602050305030304" pitchFamily="18" charset="0"/>
              </a:rPr>
              <a:t> Basis Under </a:t>
            </a:r>
            <a:r>
              <a:rPr lang="en-US" b="0" i="0" err="1">
                <a:solidFill>
                  <a:srgbClr val="333333"/>
                </a:solidFill>
                <a:effectLst/>
                <a:highlight>
                  <a:srgbClr val="FFFFFF"/>
                </a:highlight>
                <a:latin typeface="Book Antiqua" panose="02040602050305030304" pitchFamily="18" charset="0"/>
              </a:rPr>
              <a:t>Rdss</a:t>
            </a:r>
            <a:r>
              <a:rPr lang="en-US" b="0" i="0">
                <a:solidFill>
                  <a:srgbClr val="333333"/>
                </a:solidFill>
                <a:effectLst/>
                <a:highlight>
                  <a:srgbClr val="FFFFFF"/>
                </a:highlight>
                <a:latin typeface="Book Antiqua" panose="02040602050305030304" pitchFamily="18" charset="0"/>
              </a:rPr>
              <a:t> Scheme</a:t>
            </a:r>
          </a:p>
          <a:p>
            <a:pPr>
              <a:lnSpc>
                <a:spcPct val="150000"/>
              </a:lnSpc>
            </a:pPr>
            <a:r>
              <a:rPr lang="en-US" b="1">
                <a:latin typeface="Book Antiqua" panose="02040602050305030304" pitchFamily="18" charset="0"/>
              </a:rPr>
              <a:t>State: </a:t>
            </a:r>
            <a:r>
              <a:rPr lang="en-US">
                <a:latin typeface="Book Antiqua" panose="02040602050305030304" pitchFamily="18" charset="0"/>
              </a:rPr>
              <a:t>Rajasthan</a:t>
            </a:r>
          </a:p>
          <a:p>
            <a:pPr>
              <a:lnSpc>
                <a:spcPct val="150000"/>
              </a:lnSpc>
            </a:pPr>
            <a:r>
              <a:rPr lang="en-US" sz="1800" b="1" i="0" u="none" strike="noStrike" kern="1200">
                <a:solidFill>
                  <a:srgbClr val="000000"/>
                </a:solidFill>
                <a:effectLst/>
                <a:latin typeface="Book Antiqua" panose="02040602050305030304" pitchFamily="18" charset="0"/>
              </a:rPr>
              <a:t>City:</a:t>
            </a:r>
            <a:r>
              <a:rPr lang="en-US">
                <a:latin typeface="Book Antiqua" panose="02040602050305030304" pitchFamily="18" charset="0"/>
              </a:rPr>
              <a:t> </a:t>
            </a:r>
            <a:r>
              <a:rPr kumimoji="0" lang="en-US" altLang="en-US" b="0" i="0" u="none" strike="noStrike" cap="none" normalizeH="0" baseline="0">
                <a:ln>
                  <a:noFill/>
                </a:ln>
                <a:solidFill>
                  <a:srgbClr val="333333"/>
                </a:solidFill>
                <a:effectLst/>
                <a:latin typeface="Book Antiqua" panose="02040602050305030304" pitchFamily="18" charset="0"/>
              </a:rPr>
              <a:t>Jaipur</a:t>
            </a:r>
            <a:endParaRPr lang="en-US">
              <a:latin typeface="Book Antiqua" panose="0204060205030503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chemeClr val="tx1"/>
                </a:solidFill>
                <a:effectLst/>
                <a:latin typeface="Book Antiqua" panose="02040602050305030304" pitchFamily="18" charset="0"/>
              </a:rPr>
              <a:t>Last Date of Bid Submission: </a:t>
            </a:r>
            <a:r>
              <a:rPr kumimoji="0" lang="en-US" altLang="en-US" b="0" i="0" u="none" strike="noStrike" cap="none" normalizeH="0" baseline="0">
                <a:ln>
                  <a:noFill/>
                </a:ln>
                <a:solidFill>
                  <a:srgbClr val="333333"/>
                </a:solidFill>
                <a:effectLst/>
                <a:latin typeface="Book Antiqua" panose="02040602050305030304" pitchFamily="18" charset="0"/>
              </a:rPr>
              <a:t>19-02-2024</a:t>
            </a:r>
            <a:endParaRPr kumimoji="0" lang="en-US" altLang="en-US" b="0" i="0" u="none" strike="noStrike" cap="none" normalizeH="0" baseline="0">
              <a:ln>
                <a:noFill/>
              </a:ln>
              <a:solidFill>
                <a:schemeClr val="tx1"/>
              </a:solidFill>
              <a:effectLst/>
              <a:latin typeface="Book Antiqua" panose="02040602050305030304" pitchFamily="18" charset="0"/>
            </a:endParaRPr>
          </a:p>
        </p:txBody>
      </p:sp>
      <p:sp>
        <p:nvSpPr>
          <p:cNvPr id="7" name="TextBox 6">
            <a:extLst>
              <a:ext uri="{FF2B5EF4-FFF2-40B4-BE49-F238E27FC236}">
                <a16:creationId xmlns:a16="http://schemas.microsoft.com/office/drawing/2014/main" id="{250FBE59-C40F-4D63-0E8D-66F48B5B2F0E}"/>
              </a:ext>
            </a:extLst>
          </p:cNvPr>
          <p:cNvSpPr txBox="1"/>
          <p:nvPr/>
        </p:nvSpPr>
        <p:spPr>
          <a:xfrm>
            <a:off x="370114" y="1201638"/>
            <a:ext cx="7064829" cy="369332"/>
          </a:xfrm>
          <a:prstGeom prst="rect">
            <a:avLst/>
          </a:prstGeom>
          <a:noFill/>
        </p:spPr>
        <p:txBody>
          <a:bodyPr wrap="square" lIns="91440" tIns="45720" rIns="91440" bIns="45720" rtlCol="0" anchor="t">
            <a:spAutoFit/>
          </a:bodyPr>
          <a:lstStyle/>
          <a:p>
            <a:r>
              <a:rPr lang="en-US" b="1">
                <a:latin typeface="Book Antiqua"/>
              </a:rPr>
              <a:t>Approved Tenders in Rajasthan</a:t>
            </a:r>
          </a:p>
        </p:txBody>
      </p:sp>
    </p:spTree>
    <p:extLst>
      <p:ext uri="{BB962C8B-B14F-4D97-AF65-F5344CB8AC3E}">
        <p14:creationId xmlns:p14="http://schemas.microsoft.com/office/powerpoint/2010/main" val="27364217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324AC2-DC5D-C324-47BD-DBB56A1226D8}"/>
              </a:ext>
            </a:extLst>
          </p:cNvPr>
          <p:cNvSpPr>
            <a:spLocks noGrp="1"/>
          </p:cNvSpPr>
          <p:nvPr>
            <p:ph type="body" sz="quarter" idx="14"/>
          </p:nvPr>
        </p:nvSpPr>
        <p:spPr/>
        <p:txBody>
          <a:bodyPr/>
          <a:lstStyle/>
          <a:p>
            <a:r>
              <a:rPr lang="en-US"/>
              <a:t>Ongoing Approved Tenders in RDSS </a:t>
            </a:r>
          </a:p>
        </p:txBody>
      </p:sp>
      <p:sp>
        <p:nvSpPr>
          <p:cNvPr id="3" name="Slide Number Placeholder 2">
            <a:extLst>
              <a:ext uri="{FF2B5EF4-FFF2-40B4-BE49-F238E27FC236}">
                <a16:creationId xmlns:a16="http://schemas.microsoft.com/office/drawing/2014/main" id="{B2D48A3D-EAD4-D8AE-F2AF-C90EB6160891}"/>
              </a:ext>
            </a:extLst>
          </p:cNvPr>
          <p:cNvSpPr>
            <a:spLocks noGrp="1"/>
          </p:cNvSpPr>
          <p:nvPr>
            <p:ph type="sldNum" sz="quarter" idx="15"/>
          </p:nvPr>
        </p:nvSpPr>
        <p:spPr/>
        <p:txBody>
          <a:bodyPr/>
          <a:lstStyle/>
          <a:p>
            <a:fld id="{C00E2477-2837-4DC5-A9A0-BBEF21CCD47D}" type="slidenum">
              <a:rPr lang="en-IN" smtClean="0"/>
              <a:pPr/>
              <a:t>25</a:t>
            </a:fld>
            <a:endParaRPr lang="en-IN"/>
          </a:p>
        </p:txBody>
      </p:sp>
      <p:sp>
        <p:nvSpPr>
          <p:cNvPr id="6" name="TextBox 5">
            <a:extLst>
              <a:ext uri="{FF2B5EF4-FFF2-40B4-BE49-F238E27FC236}">
                <a16:creationId xmlns:a16="http://schemas.microsoft.com/office/drawing/2014/main" id="{9B43B2D8-15E9-BEB9-E9B7-EB3E5A55AF0F}"/>
              </a:ext>
            </a:extLst>
          </p:cNvPr>
          <p:cNvSpPr txBox="1"/>
          <p:nvPr/>
        </p:nvSpPr>
        <p:spPr>
          <a:xfrm>
            <a:off x="370114" y="1706110"/>
            <a:ext cx="11451772" cy="2811026"/>
          </a:xfrm>
          <a:prstGeom prst="rect">
            <a:avLst/>
          </a:prstGeom>
          <a:noFill/>
        </p:spPr>
        <p:txBody>
          <a:bodyPr wrap="square" lIns="91440" tIns="45720" rIns="91440" bIns="45720" anchor="t">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b="1">
                <a:latin typeface="Book Antiqua" panose="02040602050305030304" pitchFamily="18" charset="0"/>
              </a:rPr>
              <a:t>TDR: </a:t>
            </a:r>
            <a:r>
              <a:rPr kumimoji="0" lang="en-US" altLang="en-US" b="0" i="0" u="none" strike="noStrike" cap="none" normalizeH="0" baseline="0">
                <a:ln>
                  <a:noFill/>
                </a:ln>
                <a:solidFill>
                  <a:srgbClr val="333333"/>
                </a:solidFill>
                <a:effectLst/>
                <a:latin typeface="Book Antiqua" panose="02040602050305030304" pitchFamily="18" charset="0"/>
              </a:rPr>
              <a:t>43008375</a:t>
            </a:r>
          </a:p>
          <a:p>
            <a:pPr>
              <a:lnSpc>
                <a:spcPct val="150000"/>
              </a:lnSpc>
            </a:pPr>
            <a:r>
              <a:rPr lang="en-US" b="1">
                <a:latin typeface="Book Antiqua" panose="02040602050305030304" pitchFamily="18" charset="0"/>
              </a:rPr>
              <a:t>Tender Brief: </a:t>
            </a:r>
          </a:p>
          <a:p>
            <a:pPr lvl="1" eaLnBrk="0" fontAlgn="base" hangingPunct="0">
              <a:spcBef>
                <a:spcPct val="0"/>
              </a:spcBef>
              <a:spcAft>
                <a:spcPct val="0"/>
              </a:spcAft>
            </a:pPr>
            <a:r>
              <a:rPr kumimoji="0" lang="en-US" altLang="en-US" b="0" i="0" u="none" strike="noStrike" cap="none" normalizeH="0" baseline="0">
                <a:ln>
                  <a:noFill/>
                </a:ln>
                <a:solidFill>
                  <a:srgbClr val="333333"/>
                </a:solidFill>
                <a:effectLst/>
                <a:latin typeface="Book Antiqua" panose="02040602050305030304" pitchFamily="18" charset="0"/>
              </a:rPr>
              <a:t>Tender For Consultancy Services For Assisting And Supporting In Project Management To Madhya Pradesh </a:t>
            </a:r>
            <a:r>
              <a:rPr kumimoji="0" lang="en-US" altLang="en-US" b="0" i="0" u="none" strike="noStrike" cap="none" normalizeH="0" baseline="0" err="1">
                <a:ln>
                  <a:noFill/>
                </a:ln>
                <a:solidFill>
                  <a:srgbClr val="333333"/>
                </a:solidFill>
                <a:effectLst/>
                <a:latin typeface="Book Antiqua" panose="02040602050305030304" pitchFamily="18" charset="0"/>
              </a:rPr>
              <a:t>Poorv</a:t>
            </a:r>
            <a:r>
              <a:rPr kumimoji="0" lang="en-US" altLang="en-US" b="0" i="0" u="none" strike="noStrike" cap="none" normalizeH="0" baseline="0">
                <a:ln>
                  <a:noFill/>
                </a:ln>
                <a:solidFill>
                  <a:srgbClr val="333333"/>
                </a:solidFill>
                <a:effectLst/>
                <a:latin typeface="Book Antiqua" panose="02040602050305030304" pitchFamily="18" charset="0"/>
              </a:rPr>
              <a:t> </a:t>
            </a:r>
            <a:r>
              <a:rPr kumimoji="0" lang="en-US" altLang="en-US" b="0" i="0" u="none" strike="noStrike" cap="none" normalizeH="0" baseline="0" err="1">
                <a:ln>
                  <a:noFill/>
                </a:ln>
                <a:solidFill>
                  <a:srgbClr val="333333"/>
                </a:solidFill>
                <a:effectLst/>
                <a:latin typeface="Book Antiqua" panose="02040602050305030304" pitchFamily="18" charset="0"/>
              </a:rPr>
              <a:t>Kshetra</a:t>
            </a:r>
            <a:r>
              <a:rPr kumimoji="0" lang="en-US" altLang="en-US" b="0" i="0" u="none" strike="noStrike" cap="none" normalizeH="0" baseline="0">
                <a:ln>
                  <a:noFill/>
                </a:ln>
                <a:solidFill>
                  <a:srgbClr val="333333"/>
                </a:solidFill>
                <a:effectLst/>
                <a:latin typeface="Book Antiqua" panose="02040602050305030304" pitchFamily="18" charset="0"/>
              </a:rPr>
              <a:t> Vidyut </a:t>
            </a:r>
            <a:r>
              <a:rPr kumimoji="0" lang="en-US" altLang="en-US" b="0" i="0" u="none" strike="noStrike" cap="none" normalizeH="0" baseline="0" err="1">
                <a:ln>
                  <a:noFill/>
                </a:ln>
                <a:solidFill>
                  <a:srgbClr val="333333"/>
                </a:solidFill>
                <a:effectLst/>
                <a:latin typeface="Book Antiqua" panose="02040602050305030304" pitchFamily="18" charset="0"/>
              </a:rPr>
              <a:t>Vitaran</a:t>
            </a:r>
            <a:r>
              <a:rPr kumimoji="0" lang="en-US" altLang="en-US" b="0" i="0" u="none" strike="noStrike" cap="none" normalizeH="0" baseline="0">
                <a:ln>
                  <a:noFill/>
                </a:ln>
                <a:solidFill>
                  <a:srgbClr val="333333"/>
                </a:solidFill>
                <a:effectLst/>
                <a:latin typeface="Book Antiqua" panose="02040602050305030304" pitchFamily="18" charset="0"/>
              </a:rPr>
              <a:t> Company Ltd, Jabalpur For Smart Metering Implementation Works Under Revamped Distribution Sector Scheme (</a:t>
            </a:r>
            <a:r>
              <a:rPr kumimoji="0" lang="en-US" altLang="en-US" b="0" i="0" u="none" strike="noStrike" cap="none" normalizeH="0" baseline="0" err="1">
                <a:ln>
                  <a:noFill/>
                </a:ln>
                <a:solidFill>
                  <a:srgbClr val="333333"/>
                </a:solidFill>
                <a:effectLst/>
                <a:latin typeface="Book Antiqua" panose="02040602050305030304" pitchFamily="18" charset="0"/>
              </a:rPr>
              <a:t>Rdss</a:t>
            </a:r>
            <a:r>
              <a:rPr kumimoji="0" lang="en-US" altLang="en-US" b="0" i="0" u="none" strike="noStrike" cap="none" normalizeH="0" baseline="0">
                <a:ln>
                  <a:noFill/>
                </a:ln>
                <a:solidFill>
                  <a:srgbClr val="333333"/>
                </a:solidFill>
                <a:effectLst/>
                <a:latin typeface="Book Antiqua" panose="02040602050305030304" pitchFamily="18" charset="0"/>
              </a:rPr>
              <a:t>)</a:t>
            </a:r>
          </a:p>
          <a:p>
            <a:pPr>
              <a:lnSpc>
                <a:spcPct val="150000"/>
              </a:lnSpc>
            </a:pPr>
            <a:r>
              <a:rPr lang="en-US" b="1">
                <a:latin typeface="Book Antiqua" panose="02040602050305030304" pitchFamily="18" charset="0"/>
              </a:rPr>
              <a:t>State: </a:t>
            </a:r>
            <a:r>
              <a:rPr lang="en-US">
                <a:latin typeface="Book Antiqua" panose="02040602050305030304" pitchFamily="18" charset="0"/>
              </a:rPr>
              <a:t>Madhya Pradesh </a:t>
            </a:r>
          </a:p>
          <a:p>
            <a:pPr>
              <a:lnSpc>
                <a:spcPct val="150000"/>
              </a:lnSpc>
            </a:pPr>
            <a:r>
              <a:rPr lang="en-US" sz="1800" b="1" i="0" u="none" strike="noStrike" kern="1200">
                <a:solidFill>
                  <a:srgbClr val="000000"/>
                </a:solidFill>
                <a:effectLst/>
                <a:latin typeface="Book Antiqua" panose="02040602050305030304" pitchFamily="18" charset="0"/>
              </a:rPr>
              <a:t>City:</a:t>
            </a:r>
            <a:r>
              <a:rPr lang="en-US">
                <a:latin typeface="Book Antiqua" panose="02040602050305030304" pitchFamily="18" charset="0"/>
              </a:rPr>
              <a:t> </a:t>
            </a:r>
            <a:r>
              <a:rPr kumimoji="0" lang="en-US" altLang="en-US" b="0" i="0" u="none" strike="noStrike" cap="none" normalizeH="0" baseline="0">
                <a:ln>
                  <a:noFill/>
                </a:ln>
                <a:solidFill>
                  <a:srgbClr val="333333"/>
                </a:solidFill>
                <a:effectLst/>
                <a:latin typeface="Book Antiqua" panose="02040602050305030304" pitchFamily="18" charset="0"/>
              </a:rPr>
              <a:t>Jabalpur</a:t>
            </a:r>
            <a:endParaRPr lang="en-US">
              <a:latin typeface="Book Antiqua" panose="02040602050305030304" pitchFamily="18" charset="0"/>
            </a:endParaRPr>
          </a:p>
          <a:p>
            <a:pPr>
              <a:lnSpc>
                <a:spcPct val="150000"/>
              </a:lnSpc>
            </a:pPr>
            <a:r>
              <a:rPr kumimoji="0" lang="en-US" altLang="en-US" sz="1800" b="1" i="0" u="none" strike="noStrike" cap="none" normalizeH="0" baseline="0">
                <a:ln>
                  <a:noFill/>
                </a:ln>
                <a:solidFill>
                  <a:schemeClr val="tx1"/>
                </a:solidFill>
                <a:effectLst/>
                <a:latin typeface="Book Antiqua" panose="02040602050305030304" pitchFamily="18" charset="0"/>
              </a:rPr>
              <a:t>Last Date of Bid Submission: </a:t>
            </a:r>
            <a:r>
              <a:rPr kumimoji="0" lang="en-US" altLang="en-US" b="0" i="0" u="none" strike="noStrike" cap="none" normalizeH="0" baseline="0">
                <a:ln>
                  <a:noFill/>
                </a:ln>
                <a:solidFill>
                  <a:srgbClr val="333333"/>
                </a:solidFill>
                <a:effectLst/>
                <a:latin typeface="Book Antiqua" panose="02040602050305030304" pitchFamily="18" charset="0"/>
              </a:rPr>
              <a:t>27-05-2024</a:t>
            </a:r>
          </a:p>
        </p:txBody>
      </p:sp>
      <p:sp>
        <p:nvSpPr>
          <p:cNvPr id="7" name="TextBox 6">
            <a:extLst>
              <a:ext uri="{FF2B5EF4-FFF2-40B4-BE49-F238E27FC236}">
                <a16:creationId xmlns:a16="http://schemas.microsoft.com/office/drawing/2014/main" id="{250FBE59-C40F-4D63-0E8D-66F48B5B2F0E}"/>
              </a:ext>
            </a:extLst>
          </p:cNvPr>
          <p:cNvSpPr txBox="1"/>
          <p:nvPr/>
        </p:nvSpPr>
        <p:spPr>
          <a:xfrm>
            <a:off x="370114" y="1201638"/>
            <a:ext cx="7064829" cy="369332"/>
          </a:xfrm>
          <a:prstGeom prst="rect">
            <a:avLst/>
          </a:prstGeom>
          <a:noFill/>
        </p:spPr>
        <p:txBody>
          <a:bodyPr wrap="square" lIns="91440" tIns="45720" rIns="91440" bIns="45720" rtlCol="0" anchor="t">
            <a:spAutoFit/>
          </a:bodyPr>
          <a:lstStyle/>
          <a:p>
            <a:r>
              <a:rPr lang="en-US" b="1">
                <a:latin typeface="Book Antiqua"/>
              </a:rPr>
              <a:t>Approved Tenders in Madhya Pradesh</a:t>
            </a:r>
          </a:p>
        </p:txBody>
      </p:sp>
    </p:spTree>
    <p:extLst>
      <p:ext uri="{BB962C8B-B14F-4D97-AF65-F5344CB8AC3E}">
        <p14:creationId xmlns:p14="http://schemas.microsoft.com/office/powerpoint/2010/main" val="33872128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324AC2-DC5D-C324-47BD-DBB56A1226D8}"/>
              </a:ext>
            </a:extLst>
          </p:cNvPr>
          <p:cNvSpPr>
            <a:spLocks noGrp="1"/>
          </p:cNvSpPr>
          <p:nvPr>
            <p:ph type="body" sz="quarter" idx="14"/>
          </p:nvPr>
        </p:nvSpPr>
        <p:spPr/>
        <p:txBody>
          <a:bodyPr/>
          <a:lstStyle/>
          <a:p>
            <a:r>
              <a:rPr lang="en-US"/>
              <a:t>Ongoing Approved Tenders in RDSS </a:t>
            </a:r>
          </a:p>
        </p:txBody>
      </p:sp>
      <p:sp>
        <p:nvSpPr>
          <p:cNvPr id="3" name="Slide Number Placeholder 2">
            <a:extLst>
              <a:ext uri="{FF2B5EF4-FFF2-40B4-BE49-F238E27FC236}">
                <a16:creationId xmlns:a16="http://schemas.microsoft.com/office/drawing/2014/main" id="{B2D48A3D-EAD4-D8AE-F2AF-C90EB6160891}"/>
              </a:ext>
            </a:extLst>
          </p:cNvPr>
          <p:cNvSpPr>
            <a:spLocks noGrp="1"/>
          </p:cNvSpPr>
          <p:nvPr>
            <p:ph type="sldNum" sz="quarter" idx="15"/>
          </p:nvPr>
        </p:nvSpPr>
        <p:spPr/>
        <p:txBody>
          <a:bodyPr/>
          <a:lstStyle/>
          <a:p>
            <a:fld id="{C00E2477-2837-4DC5-A9A0-BBEF21CCD47D}" type="slidenum">
              <a:rPr lang="en-IN" smtClean="0"/>
              <a:pPr/>
              <a:t>26</a:t>
            </a:fld>
            <a:endParaRPr lang="en-IN"/>
          </a:p>
        </p:txBody>
      </p:sp>
      <p:sp>
        <p:nvSpPr>
          <p:cNvPr id="6" name="TextBox 5">
            <a:extLst>
              <a:ext uri="{FF2B5EF4-FFF2-40B4-BE49-F238E27FC236}">
                <a16:creationId xmlns:a16="http://schemas.microsoft.com/office/drawing/2014/main" id="{9B43B2D8-15E9-BEB9-E9B7-EB3E5A55AF0F}"/>
              </a:ext>
            </a:extLst>
          </p:cNvPr>
          <p:cNvSpPr txBox="1"/>
          <p:nvPr/>
        </p:nvSpPr>
        <p:spPr>
          <a:xfrm>
            <a:off x="370114" y="1706110"/>
            <a:ext cx="11451772" cy="3226524"/>
          </a:xfrm>
          <a:prstGeom prst="rect">
            <a:avLst/>
          </a:prstGeom>
          <a:noFill/>
        </p:spPr>
        <p:txBody>
          <a:bodyPr wrap="square" lIns="91440" tIns="45720" rIns="91440" bIns="45720" anchor="t">
            <a:spAutoFit/>
          </a:bodyPr>
          <a:lstStyle/>
          <a:p>
            <a:pPr eaLnBrk="0" fontAlgn="base" hangingPunct="0">
              <a:spcBef>
                <a:spcPct val="0"/>
              </a:spcBef>
              <a:spcAft>
                <a:spcPct val="0"/>
              </a:spcAft>
            </a:pPr>
            <a:r>
              <a:rPr lang="en-US" b="1">
                <a:latin typeface="Book Antiqua" panose="02040602050305030304" pitchFamily="18" charset="0"/>
              </a:rPr>
              <a:t>TDR: </a:t>
            </a:r>
            <a:r>
              <a:rPr kumimoji="0" lang="en-US" altLang="en-US" sz="1800" b="0" i="0" u="none" strike="noStrike" cap="none" normalizeH="0" baseline="0">
                <a:ln>
                  <a:noFill/>
                </a:ln>
                <a:solidFill>
                  <a:srgbClr val="333333"/>
                </a:solidFill>
                <a:effectLst/>
                <a:latin typeface="Helvetica Neue"/>
              </a:rPr>
              <a:t>44585913</a:t>
            </a:r>
          </a:p>
          <a:p>
            <a:pPr eaLnBrk="0" fontAlgn="base" hangingPunct="0">
              <a:spcBef>
                <a:spcPct val="0"/>
              </a:spcBef>
              <a:spcAft>
                <a:spcPct val="0"/>
              </a:spcAft>
            </a:pPr>
            <a:endParaRPr kumimoji="0" lang="en-US" altLang="en-US" b="0" i="0" u="none" strike="noStrike" cap="none" normalizeH="0" baseline="0">
              <a:ln>
                <a:noFill/>
              </a:ln>
              <a:solidFill>
                <a:srgbClr val="333333"/>
              </a:solidFill>
              <a:effectLst/>
              <a:latin typeface="Helvetica Neue"/>
            </a:endParaRPr>
          </a:p>
          <a:p>
            <a:pPr>
              <a:lnSpc>
                <a:spcPct val="150000"/>
              </a:lnSpc>
            </a:pPr>
            <a:r>
              <a:rPr lang="en-US" b="1">
                <a:latin typeface="Book Antiqua" panose="02040602050305030304" pitchFamily="18" charset="0"/>
              </a:rPr>
              <a:t>Tender Brief: </a:t>
            </a:r>
          </a:p>
          <a:p>
            <a:pPr lvl="1" eaLnBrk="0" fontAlgn="base" hangingPunct="0">
              <a:spcBef>
                <a:spcPct val="0"/>
              </a:spcBef>
              <a:spcAft>
                <a:spcPct val="0"/>
              </a:spcAft>
            </a:pPr>
            <a:r>
              <a:rPr kumimoji="0" lang="en-US" altLang="en-US" b="0" i="0" u="none" strike="noStrike" cap="none" normalizeH="0" baseline="0">
                <a:ln>
                  <a:noFill/>
                </a:ln>
                <a:solidFill>
                  <a:srgbClr val="333333"/>
                </a:solidFill>
                <a:effectLst/>
                <a:latin typeface="Helvetica Neue"/>
              </a:rPr>
              <a:t>Tender For Appointment Of Advanced Metering Infrastructure (Ami) Service Provider For Smart System Metering (Feeder Metering And Dt Metering) In Punjab State Power Corporation Ltd. (</a:t>
            </a:r>
            <a:r>
              <a:rPr kumimoji="0" lang="en-US" altLang="en-US" b="0" i="0" u="none" strike="noStrike" cap="none" normalizeH="0" baseline="0" err="1">
                <a:ln>
                  <a:noFill/>
                </a:ln>
                <a:solidFill>
                  <a:srgbClr val="333333"/>
                </a:solidFill>
                <a:effectLst/>
                <a:latin typeface="Helvetica Neue"/>
              </a:rPr>
              <a:t>Pspcl</a:t>
            </a:r>
            <a:r>
              <a:rPr kumimoji="0" lang="en-US" altLang="en-US" b="0" i="0" u="none" strike="noStrike" cap="none" normalizeH="0" baseline="0">
                <a:ln>
                  <a:noFill/>
                </a:ln>
                <a:solidFill>
                  <a:srgbClr val="333333"/>
                </a:solidFill>
                <a:effectLst/>
                <a:latin typeface="Helvetica Neue"/>
              </a:rPr>
              <a:t>) On </a:t>
            </a:r>
            <a:r>
              <a:rPr kumimoji="0" lang="en-US" altLang="en-US" b="0" i="0" u="none" strike="noStrike" cap="none" normalizeH="0" baseline="0" err="1">
                <a:ln>
                  <a:noFill/>
                </a:ln>
                <a:solidFill>
                  <a:srgbClr val="333333"/>
                </a:solidFill>
                <a:effectLst/>
                <a:latin typeface="Helvetica Neue"/>
              </a:rPr>
              <a:t>Dbfoot</a:t>
            </a:r>
            <a:r>
              <a:rPr kumimoji="0" lang="en-US" altLang="en-US" b="0" i="0" u="none" strike="noStrike" cap="none" normalizeH="0" baseline="0">
                <a:ln>
                  <a:noFill/>
                </a:ln>
                <a:solidFill>
                  <a:srgbClr val="333333"/>
                </a:solidFill>
                <a:effectLst/>
                <a:latin typeface="Helvetica Neue"/>
              </a:rPr>
              <a:t> Basis Under </a:t>
            </a:r>
            <a:r>
              <a:rPr kumimoji="0" lang="en-US" altLang="en-US" b="0" i="0" u="none" strike="noStrike" cap="none" normalizeH="0" baseline="0" err="1">
                <a:ln>
                  <a:noFill/>
                </a:ln>
                <a:solidFill>
                  <a:srgbClr val="333333"/>
                </a:solidFill>
                <a:effectLst/>
                <a:latin typeface="Helvetica Neue"/>
              </a:rPr>
              <a:t>Rdss</a:t>
            </a:r>
            <a:r>
              <a:rPr kumimoji="0" lang="en-US" altLang="en-US" b="0" i="0" u="none" strike="noStrike" cap="none" normalizeH="0" baseline="0">
                <a:ln>
                  <a:noFill/>
                </a:ln>
                <a:solidFill>
                  <a:srgbClr val="333333"/>
                </a:solidFill>
                <a:effectLst/>
                <a:latin typeface="Helvetica Neue"/>
              </a:rPr>
              <a:t> , Meters (Each With </a:t>
            </a:r>
            <a:r>
              <a:rPr kumimoji="0" lang="en-US" altLang="en-US" b="0" i="0" u="none" strike="noStrike" cap="none" normalizeH="0" baseline="0" err="1">
                <a:ln>
                  <a:noFill/>
                </a:ln>
                <a:solidFill>
                  <a:srgbClr val="333333"/>
                </a:solidFill>
                <a:effectLst/>
                <a:latin typeface="Helvetica Neue"/>
              </a:rPr>
              <a:t>Relatedhardwar</a:t>
            </a:r>
            <a:endParaRPr kumimoji="0" lang="en-US" altLang="en-US" b="0" i="0" u="none" strike="noStrike" cap="none" normalizeH="0" baseline="0">
              <a:ln>
                <a:noFill/>
              </a:ln>
              <a:solidFill>
                <a:srgbClr val="333333"/>
              </a:solidFill>
              <a:effectLst/>
              <a:latin typeface="Helvetica Neue"/>
            </a:endParaRPr>
          </a:p>
          <a:p>
            <a:pPr lvl="1" eaLnBrk="0" fontAlgn="base" hangingPunct="0">
              <a:spcBef>
                <a:spcPct val="0"/>
              </a:spcBef>
              <a:spcAft>
                <a:spcPct val="0"/>
              </a:spcAft>
            </a:pPr>
            <a:endParaRPr kumimoji="0" lang="en-US" altLang="en-US" b="0" i="0" u="none" strike="noStrike" cap="none" normalizeH="0" baseline="0">
              <a:ln>
                <a:noFill/>
              </a:ln>
              <a:solidFill>
                <a:srgbClr val="333333"/>
              </a:solidFill>
              <a:effectLst/>
              <a:latin typeface="Helvetica Neue"/>
            </a:endParaRPr>
          </a:p>
          <a:p>
            <a:pPr eaLnBrk="0" fontAlgn="base" hangingPunct="0">
              <a:spcBef>
                <a:spcPct val="0"/>
              </a:spcBef>
              <a:spcAft>
                <a:spcPct val="0"/>
              </a:spcAft>
            </a:pPr>
            <a:r>
              <a:rPr lang="en-US" b="1">
                <a:latin typeface="Book Antiqua"/>
              </a:rPr>
              <a:t>State: </a:t>
            </a:r>
            <a:r>
              <a:rPr lang="en-US">
                <a:latin typeface="Book Antiqua"/>
              </a:rPr>
              <a:t>Punjab </a:t>
            </a:r>
          </a:p>
          <a:p>
            <a:pPr>
              <a:lnSpc>
                <a:spcPct val="150000"/>
              </a:lnSpc>
            </a:pPr>
            <a:r>
              <a:rPr lang="en-US" sz="1800" b="1" i="0" u="none" strike="noStrike" kern="1200">
                <a:solidFill>
                  <a:srgbClr val="000000"/>
                </a:solidFill>
                <a:effectLst/>
                <a:latin typeface="Book Antiqua"/>
              </a:rPr>
              <a:t>City:</a:t>
            </a:r>
            <a:r>
              <a:rPr lang="en-US">
                <a:latin typeface="Book Antiqua"/>
              </a:rPr>
              <a:t> </a:t>
            </a:r>
            <a:r>
              <a:rPr kumimoji="0" lang="en-US" altLang="en-US" b="0" i="0" u="none" strike="noStrike" cap="none" normalizeH="0" baseline="0">
                <a:ln>
                  <a:noFill/>
                </a:ln>
                <a:solidFill>
                  <a:srgbClr val="333333"/>
                </a:solidFill>
                <a:effectLst/>
                <a:latin typeface="Helvetica Neue"/>
              </a:rPr>
              <a:t>Patiala</a:t>
            </a:r>
            <a:endParaRPr lang="en-US">
              <a:latin typeface="Book Antiqua"/>
            </a:endParaRPr>
          </a:p>
          <a:p>
            <a:pPr>
              <a:lnSpc>
                <a:spcPct val="150000"/>
              </a:lnSpc>
            </a:pPr>
            <a:r>
              <a:rPr kumimoji="0" lang="en-US" altLang="en-US" sz="1800" b="1" i="0" u="none" strike="noStrike" cap="none" normalizeH="0" baseline="0">
                <a:ln>
                  <a:noFill/>
                </a:ln>
                <a:solidFill>
                  <a:schemeClr val="tx1"/>
                </a:solidFill>
                <a:effectLst/>
                <a:latin typeface="Arial" panose="020B0604020202020204" pitchFamily="34" charset="0"/>
              </a:rPr>
              <a:t>Last Date of Bid Submission: </a:t>
            </a:r>
            <a:r>
              <a:rPr lang="en-US" altLang="en-US" sz="1800">
                <a:solidFill>
                  <a:srgbClr val="333333"/>
                </a:solidFill>
                <a:latin typeface="Helvetica Neue"/>
              </a:rPr>
              <a:t>13</a:t>
            </a:r>
            <a:r>
              <a:rPr kumimoji="0" lang="en-US" altLang="en-US" b="0" i="0" u="none" strike="noStrike" cap="none" normalizeH="0" baseline="0">
                <a:ln>
                  <a:noFill/>
                </a:ln>
                <a:solidFill>
                  <a:srgbClr val="333333"/>
                </a:solidFill>
                <a:effectLst/>
                <a:latin typeface="Helvetica Neue"/>
              </a:rPr>
              <a:t>-09-2024</a:t>
            </a:r>
          </a:p>
        </p:txBody>
      </p:sp>
      <p:sp>
        <p:nvSpPr>
          <p:cNvPr id="7" name="TextBox 6">
            <a:extLst>
              <a:ext uri="{FF2B5EF4-FFF2-40B4-BE49-F238E27FC236}">
                <a16:creationId xmlns:a16="http://schemas.microsoft.com/office/drawing/2014/main" id="{250FBE59-C40F-4D63-0E8D-66F48B5B2F0E}"/>
              </a:ext>
            </a:extLst>
          </p:cNvPr>
          <p:cNvSpPr txBox="1"/>
          <p:nvPr/>
        </p:nvSpPr>
        <p:spPr>
          <a:xfrm>
            <a:off x="370114" y="1201638"/>
            <a:ext cx="7064829" cy="369332"/>
          </a:xfrm>
          <a:prstGeom prst="rect">
            <a:avLst/>
          </a:prstGeom>
          <a:noFill/>
        </p:spPr>
        <p:txBody>
          <a:bodyPr wrap="square" lIns="91440" tIns="45720" rIns="91440" bIns="45720" rtlCol="0" anchor="t">
            <a:spAutoFit/>
          </a:bodyPr>
          <a:lstStyle/>
          <a:p>
            <a:r>
              <a:rPr lang="en-US" b="1">
                <a:latin typeface="Book Antiqua"/>
              </a:rPr>
              <a:t>Approved Tenders in Punjab</a:t>
            </a:r>
          </a:p>
        </p:txBody>
      </p:sp>
    </p:spTree>
    <p:extLst>
      <p:ext uri="{BB962C8B-B14F-4D97-AF65-F5344CB8AC3E}">
        <p14:creationId xmlns:p14="http://schemas.microsoft.com/office/powerpoint/2010/main" val="12519970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324AC2-DC5D-C324-47BD-DBB56A1226D8}"/>
              </a:ext>
            </a:extLst>
          </p:cNvPr>
          <p:cNvSpPr>
            <a:spLocks noGrp="1"/>
          </p:cNvSpPr>
          <p:nvPr>
            <p:ph type="body" sz="quarter" idx="14"/>
          </p:nvPr>
        </p:nvSpPr>
        <p:spPr/>
        <p:txBody>
          <a:bodyPr/>
          <a:lstStyle/>
          <a:p>
            <a:r>
              <a:rPr lang="en-US"/>
              <a:t>Ongoing Approved Tenders in RDSS </a:t>
            </a:r>
          </a:p>
        </p:txBody>
      </p:sp>
      <p:sp>
        <p:nvSpPr>
          <p:cNvPr id="3" name="Slide Number Placeholder 2">
            <a:extLst>
              <a:ext uri="{FF2B5EF4-FFF2-40B4-BE49-F238E27FC236}">
                <a16:creationId xmlns:a16="http://schemas.microsoft.com/office/drawing/2014/main" id="{B2D48A3D-EAD4-D8AE-F2AF-C90EB6160891}"/>
              </a:ext>
            </a:extLst>
          </p:cNvPr>
          <p:cNvSpPr>
            <a:spLocks noGrp="1"/>
          </p:cNvSpPr>
          <p:nvPr>
            <p:ph type="sldNum" sz="quarter" idx="15"/>
          </p:nvPr>
        </p:nvSpPr>
        <p:spPr/>
        <p:txBody>
          <a:bodyPr/>
          <a:lstStyle/>
          <a:p>
            <a:fld id="{C00E2477-2837-4DC5-A9A0-BBEF21CCD47D}" type="slidenum">
              <a:rPr lang="en-IN" smtClean="0"/>
              <a:pPr/>
              <a:t>27</a:t>
            </a:fld>
            <a:endParaRPr lang="en-IN"/>
          </a:p>
        </p:txBody>
      </p:sp>
      <p:sp>
        <p:nvSpPr>
          <p:cNvPr id="6" name="TextBox 5">
            <a:extLst>
              <a:ext uri="{FF2B5EF4-FFF2-40B4-BE49-F238E27FC236}">
                <a16:creationId xmlns:a16="http://schemas.microsoft.com/office/drawing/2014/main" id="{9B43B2D8-15E9-BEB9-E9B7-EB3E5A55AF0F}"/>
              </a:ext>
            </a:extLst>
          </p:cNvPr>
          <p:cNvSpPr txBox="1"/>
          <p:nvPr/>
        </p:nvSpPr>
        <p:spPr>
          <a:xfrm>
            <a:off x="370114" y="1706110"/>
            <a:ext cx="11451772" cy="3780522"/>
          </a:xfrm>
          <a:prstGeom prst="rect">
            <a:avLst/>
          </a:prstGeom>
          <a:noFill/>
        </p:spPr>
        <p:txBody>
          <a:bodyPr wrap="square" lIns="91440" tIns="45720" rIns="91440" bIns="45720" anchor="t">
            <a:spAutoFit/>
          </a:bodyPr>
          <a:lstStyle/>
          <a:p>
            <a:pPr eaLnBrk="0" fontAlgn="base" hangingPunct="0">
              <a:spcBef>
                <a:spcPct val="0"/>
              </a:spcBef>
              <a:spcAft>
                <a:spcPct val="0"/>
              </a:spcAft>
            </a:pPr>
            <a:r>
              <a:rPr lang="en-US" b="1">
                <a:latin typeface="Book Antiqua" panose="02040602050305030304" pitchFamily="18" charset="0"/>
              </a:rPr>
              <a:t>TDR: </a:t>
            </a:r>
            <a:r>
              <a:rPr kumimoji="0" lang="en-US" altLang="en-US" sz="1800" b="0" i="0" u="none" strike="noStrike" cap="none" normalizeH="0" baseline="0">
                <a:ln>
                  <a:noFill/>
                </a:ln>
                <a:solidFill>
                  <a:srgbClr val="333333"/>
                </a:solidFill>
                <a:effectLst/>
                <a:latin typeface="Book Antiqua" panose="02040602050305030304" pitchFamily="18" charset="0"/>
              </a:rPr>
              <a:t>44555930</a:t>
            </a:r>
            <a:endParaRPr kumimoji="0" lang="en-US" altLang="en-US" b="0" i="0" u="none" strike="noStrike" cap="none" normalizeH="0" baseline="0">
              <a:ln>
                <a:noFill/>
              </a:ln>
              <a:solidFill>
                <a:srgbClr val="333333"/>
              </a:solidFill>
              <a:effectLst/>
              <a:latin typeface="Book Antiqua" panose="02040602050305030304" pitchFamily="18" charset="0"/>
            </a:endParaRPr>
          </a:p>
          <a:p>
            <a:pPr>
              <a:lnSpc>
                <a:spcPct val="150000"/>
              </a:lnSpc>
            </a:pPr>
            <a:r>
              <a:rPr lang="en-US" b="1">
                <a:latin typeface="Book Antiqua" panose="02040602050305030304" pitchFamily="18" charset="0"/>
              </a:rPr>
              <a:t>Tender Brief: </a:t>
            </a:r>
          </a:p>
          <a:p>
            <a:pPr lvl="1" eaLnBrk="0" fontAlgn="base" hangingPunct="0">
              <a:spcBef>
                <a:spcPct val="0"/>
              </a:spcBef>
              <a:spcAft>
                <a:spcPct val="0"/>
              </a:spcAft>
            </a:pPr>
            <a:r>
              <a:rPr kumimoji="0" lang="en-US" altLang="en-US" b="0" i="0" u="none" strike="noStrike" cap="none" normalizeH="0" baseline="0">
                <a:ln>
                  <a:noFill/>
                </a:ln>
                <a:solidFill>
                  <a:srgbClr val="333333"/>
                </a:solidFill>
                <a:effectLst/>
                <a:latin typeface="Book Antiqua" panose="02040602050305030304" pitchFamily="18" charset="0"/>
              </a:rPr>
              <a:t>Tender For Site Survey, Planning, Design, Engineering, Supply Of Material, Erection, Testing And Commissioning Of All Items/Material In All Respects Required To Complete The </a:t>
            </a:r>
            <a:r>
              <a:rPr kumimoji="0" lang="en-US" altLang="en-US" b="0" i="0" u="none" strike="noStrike" cap="none" normalizeH="0" baseline="0" err="1">
                <a:ln>
                  <a:noFill/>
                </a:ln>
                <a:solidFill>
                  <a:srgbClr val="333333"/>
                </a:solidFill>
                <a:effectLst/>
                <a:latin typeface="Book Antiqua" panose="02040602050305030304" pitchFamily="18" charset="0"/>
              </a:rPr>
              <a:t>Rdss</a:t>
            </a:r>
            <a:r>
              <a:rPr kumimoji="0" lang="en-US" altLang="en-US" b="0" i="0" u="none" strike="noStrike" cap="none" normalizeH="0" baseline="0">
                <a:ln>
                  <a:noFill/>
                </a:ln>
                <a:solidFill>
                  <a:srgbClr val="333333"/>
                </a:solidFill>
                <a:effectLst/>
                <a:latin typeface="Book Antiqua" panose="02040602050305030304" pitchFamily="18" charset="0"/>
              </a:rPr>
              <a:t> Works In </a:t>
            </a:r>
            <a:r>
              <a:rPr kumimoji="0" lang="en-US" altLang="en-US" b="0" i="0" u="none" strike="noStrike" cap="none" normalizeH="0" baseline="0" err="1">
                <a:ln>
                  <a:noFill/>
                </a:ln>
                <a:solidFill>
                  <a:srgbClr val="333333"/>
                </a:solidFill>
                <a:effectLst/>
                <a:latin typeface="Book Antiqua" panose="02040602050305030304" pitchFamily="18" charset="0"/>
              </a:rPr>
              <a:t>Samalkha</a:t>
            </a:r>
            <a:r>
              <a:rPr kumimoji="0" lang="en-US" altLang="en-US" b="0" i="0" u="none" strike="noStrike" cap="none" normalizeH="0" baseline="0">
                <a:ln>
                  <a:noFill/>
                </a:ln>
                <a:solidFill>
                  <a:srgbClr val="333333"/>
                </a:solidFill>
                <a:effectLst/>
                <a:latin typeface="Book Antiqua" panose="02040602050305030304" pitchFamily="18" charset="0"/>
              </a:rPr>
              <a:t> Under Panipat District Which Includes Replacement Of Lt Bare Conductor With Lt </a:t>
            </a:r>
            <a:r>
              <a:rPr kumimoji="0" lang="en-US" altLang="en-US" b="0" i="0" u="none" strike="noStrike" cap="none" normalizeH="0" baseline="0" err="1">
                <a:ln>
                  <a:noFill/>
                </a:ln>
                <a:solidFill>
                  <a:srgbClr val="333333"/>
                </a:solidFill>
                <a:effectLst/>
                <a:latin typeface="Book Antiqua" panose="02040602050305030304" pitchFamily="18" charset="0"/>
              </a:rPr>
              <a:t>Armoured</a:t>
            </a:r>
            <a:r>
              <a:rPr kumimoji="0" lang="en-US" altLang="en-US" b="0" i="0" u="none" strike="noStrike" cap="none" normalizeH="0" baseline="0">
                <a:ln>
                  <a:noFill/>
                </a:ln>
                <a:solidFill>
                  <a:srgbClr val="333333"/>
                </a:solidFill>
                <a:effectLst/>
                <a:latin typeface="Book Antiqua" panose="02040602050305030304" pitchFamily="18" charset="0"/>
              </a:rPr>
              <a:t> </a:t>
            </a:r>
            <a:r>
              <a:rPr kumimoji="0" lang="en-US" altLang="en-US" b="0" i="0" u="none" strike="noStrike" cap="none" normalizeH="0" baseline="0" err="1">
                <a:ln>
                  <a:noFill/>
                </a:ln>
                <a:solidFill>
                  <a:srgbClr val="333333"/>
                </a:solidFill>
                <a:effectLst/>
                <a:latin typeface="Book Antiqua" panose="02040602050305030304" pitchFamily="18" charset="0"/>
              </a:rPr>
              <a:t>Xlpe</a:t>
            </a:r>
            <a:r>
              <a:rPr kumimoji="0" lang="en-US" altLang="en-US" b="0" i="0" u="none" strike="noStrike" cap="none" normalizeH="0" baseline="0">
                <a:ln>
                  <a:noFill/>
                </a:ln>
                <a:solidFill>
                  <a:srgbClr val="333333"/>
                </a:solidFill>
                <a:effectLst/>
                <a:latin typeface="Book Antiqua" panose="02040602050305030304" pitchFamily="18" charset="0"/>
              </a:rPr>
              <a:t> Cable, Re-Conducting Of </a:t>
            </a:r>
            <a:r>
              <a:rPr kumimoji="0" lang="en-US" altLang="en-US" b="0" i="0" u="none" strike="noStrike" cap="none" normalizeH="0" baseline="0" err="1">
                <a:ln>
                  <a:noFill/>
                </a:ln>
                <a:solidFill>
                  <a:srgbClr val="333333"/>
                </a:solidFill>
                <a:effectLst/>
                <a:latin typeface="Book Antiqua" panose="02040602050305030304" pitchFamily="18" charset="0"/>
              </a:rPr>
              <a:t>Exesting</a:t>
            </a:r>
            <a:r>
              <a:rPr kumimoji="0" lang="en-US" altLang="en-US" b="0" i="0" u="none" strike="noStrike" cap="none" normalizeH="0" baseline="0">
                <a:ln>
                  <a:noFill/>
                </a:ln>
                <a:solidFill>
                  <a:srgbClr val="333333"/>
                </a:solidFill>
                <a:effectLst/>
                <a:latin typeface="Book Antiqua" panose="02040602050305030304" pitchFamily="18" charset="0"/>
              </a:rPr>
              <a:t> Worn Out Lt Line With New </a:t>
            </a:r>
            <a:r>
              <a:rPr kumimoji="0" lang="en-US" altLang="en-US" b="0" i="0" u="none" strike="noStrike" cap="none" normalizeH="0" baseline="0" err="1">
                <a:ln>
                  <a:noFill/>
                </a:ln>
                <a:solidFill>
                  <a:srgbClr val="333333"/>
                </a:solidFill>
                <a:effectLst/>
                <a:latin typeface="Book Antiqua" panose="02040602050305030304" pitchFamily="18" charset="0"/>
              </a:rPr>
              <a:t>Acsr</a:t>
            </a:r>
            <a:r>
              <a:rPr kumimoji="0" lang="en-US" altLang="en-US" b="0" i="0" u="none" strike="noStrike" cap="none" normalizeH="0" baseline="0">
                <a:ln>
                  <a:noFill/>
                </a:ln>
                <a:solidFill>
                  <a:srgbClr val="333333"/>
                </a:solidFill>
                <a:effectLst/>
                <a:latin typeface="Book Antiqua" panose="02040602050305030304" pitchFamily="18" charset="0"/>
              </a:rPr>
              <a:t> Conductor, Augmentation Of Existing 11 </a:t>
            </a:r>
            <a:r>
              <a:rPr kumimoji="0" lang="en-US" altLang="en-US" b="0" i="0" u="none" strike="noStrike" cap="none" normalizeH="0" baseline="0" err="1">
                <a:ln>
                  <a:noFill/>
                </a:ln>
                <a:solidFill>
                  <a:srgbClr val="333333"/>
                </a:solidFill>
                <a:effectLst/>
                <a:latin typeface="Book Antiqua" panose="02040602050305030304" pitchFamily="18" charset="0"/>
              </a:rPr>
              <a:t>Kv</a:t>
            </a:r>
            <a:r>
              <a:rPr kumimoji="0" lang="en-US" altLang="en-US" b="0" i="0" u="none" strike="noStrike" cap="none" normalizeH="0" baseline="0">
                <a:ln>
                  <a:noFill/>
                </a:ln>
                <a:solidFill>
                  <a:srgbClr val="333333"/>
                </a:solidFill>
                <a:effectLst/>
                <a:latin typeface="Book Antiqua" panose="02040602050305030304" pitchFamily="18" charset="0"/>
              </a:rPr>
              <a:t> Line With New </a:t>
            </a:r>
            <a:r>
              <a:rPr kumimoji="0" lang="en-US" altLang="en-US" b="0" i="0" u="none" strike="noStrike" cap="none" normalizeH="0" baseline="0" err="1">
                <a:ln>
                  <a:noFill/>
                </a:ln>
                <a:solidFill>
                  <a:srgbClr val="333333"/>
                </a:solidFill>
                <a:effectLst/>
                <a:latin typeface="Book Antiqua" panose="02040602050305030304" pitchFamily="18" charset="0"/>
              </a:rPr>
              <a:t>Acsr</a:t>
            </a:r>
            <a:r>
              <a:rPr kumimoji="0" lang="en-US" altLang="en-US" b="0" i="0" u="none" strike="noStrike" cap="none" normalizeH="0" baseline="0">
                <a:ln>
                  <a:noFill/>
                </a:ln>
                <a:solidFill>
                  <a:srgbClr val="333333"/>
                </a:solidFill>
                <a:effectLst/>
                <a:latin typeface="Book Antiqua" panose="02040602050305030304" pitchFamily="18" charset="0"/>
              </a:rPr>
              <a:t> Conductor/</a:t>
            </a:r>
            <a:r>
              <a:rPr kumimoji="0" lang="en-US" altLang="en-US" b="0" i="0" u="none" strike="noStrike" cap="none" normalizeH="0" baseline="0" err="1">
                <a:ln>
                  <a:noFill/>
                </a:ln>
                <a:solidFill>
                  <a:srgbClr val="333333"/>
                </a:solidFill>
                <a:effectLst/>
                <a:latin typeface="Book Antiqua" panose="02040602050305030304" pitchFamily="18" charset="0"/>
              </a:rPr>
              <a:t>Xlpe</a:t>
            </a:r>
            <a:r>
              <a:rPr kumimoji="0" lang="en-US" altLang="en-US" b="0" i="0" u="none" strike="noStrike" cap="none" normalizeH="0" baseline="0">
                <a:ln>
                  <a:noFill/>
                </a:ln>
                <a:solidFill>
                  <a:srgbClr val="333333"/>
                </a:solidFill>
                <a:effectLst/>
                <a:latin typeface="Book Antiqua" panose="02040602050305030304" pitchFamily="18" charset="0"/>
              </a:rPr>
              <a:t> Cable Of Various Sizes, Augmentation Of Distribution Transformer And Bifurcation Of Existing 11 </a:t>
            </a:r>
            <a:r>
              <a:rPr kumimoji="0" lang="en-US" altLang="en-US" b="0" i="0" u="none" strike="noStrike" cap="none" normalizeH="0" baseline="0" err="1">
                <a:ln>
                  <a:noFill/>
                </a:ln>
                <a:solidFill>
                  <a:srgbClr val="333333"/>
                </a:solidFill>
                <a:effectLst/>
                <a:latin typeface="Book Antiqua" panose="02040602050305030304" pitchFamily="18" charset="0"/>
              </a:rPr>
              <a:t>Kv</a:t>
            </a:r>
            <a:r>
              <a:rPr kumimoji="0" lang="en-US" altLang="en-US" b="0" i="0" u="none" strike="noStrike" cap="none" normalizeH="0" baseline="0">
                <a:ln>
                  <a:noFill/>
                </a:ln>
                <a:solidFill>
                  <a:srgbClr val="333333"/>
                </a:solidFill>
                <a:effectLst/>
                <a:latin typeface="Book Antiqua" panose="02040602050305030304" pitchFamily="18" charset="0"/>
              </a:rPr>
              <a:t> Feeders;</a:t>
            </a:r>
          </a:p>
          <a:p>
            <a:pPr lvl="1" eaLnBrk="0" fontAlgn="base" hangingPunct="0">
              <a:spcBef>
                <a:spcPct val="0"/>
              </a:spcBef>
              <a:spcAft>
                <a:spcPct val="0"/>
              </a:spcAft>
            </a:pPr>
            <a:endParaRPr kumimoji="0" lang="en-US" altLang="en-US" b="0" i="0" u="none" strike="noStrike" cap="none" normalizeH="0" baseline="0">
              <a:ln>
                <a:noFill/>
              </a:ln>
              <a:solidFill>
                <a:srgbClr val="333333"/>
              </a:solidFill>
              <a:effectLst/>
              <a:latin typeface="Book Antiqua" panose="02040602050305030304" pitchFamily="18" charset="0"/>
            </a:endParaRPr>
          </a:p>
          <a:p>
            <a:pPr eaLnBrk="0" fontAlgn="base" hangingPunct="0">
              <a:spcBef>
                <a:spcPct val="0"/>
              </a:spcBef>
              <a:spcAft>
                <a:spcPct val="0"/>
              </a:spcAft>
            </a:pPr>
            <a:r>
              <a:rPr lang="en-US" b="1">
                <a:latin typeface="Book Antiqua" panose="02040602050305030304" pitchFamily="18" charset="0"/>
              </a:rPr>
              <a:t>State: </a:t>
            </a:r>
            <a:r>
              <a:rPr lang="en-US">
                <a:latin typeface="Book Antiqua" panose="02040602050305030304" pitchFamily="18" charset="0"/>
              </a:rPr>
              <a:t>Haryana </a:t>
            </a:r>
          </a:p>
          <a:p>
            <a:pPr>
              <a:lnSpc>
                <a:spcPct val="150000"/>
              </a:lnSpc>
            </a:pPr>
            <a:r>
              <a:rPr lang="en-US" sz="1800" b="1" i="0" u="none" strike="noStrike" kern="1200">
                <a:solidFill>
                  <a:srgbClr val="000000"/>
                </a:solidFill>
                <a:effectLst/>
                <a:latin typeface="Book Antiqua" panose="02040602050305030304" pitchFamily="18" charset="0"/>
              </a:rPr>
              <a:t>City:</a:t>
            </a:r>
            <a:r>
              <a:rPr lang="en-US">
                <a:latin typeface="Book Antiqua" panose="02040602050305030304" pitchFamily="18" charset="0"/>
              </a:rPr>
              <a:t> </a:t>
            </a:r>
            <a:r>
              <a:rPr kumimoji="0" lang="en-US" altLang="en-US" b="0" i="0" u="none" strike="noStrike" cap="none" normalizeH="0" baseline="0">
                <a:ln>
                  <a:noFill/>
                </a:ln>
                <a:solidFill>
                  <a:srgbClr val="333333"/>
                </a:solidFill>
                <a:effectLst/>
                <a:latin typeface="Book Antiqua" panose="02040602050305030304" pitchFamily="18" charset="0"/>
              </a:rPr>
              <a:t>Panipat</a:t>
            </a:r>
            <a:endParaRPr lang="en-US">
              <a:latin typeface="Book Antiqua" panose="02040602050305030304" pitchFamily="18" charset="0"/>
            </a:endParaRPr>
          </a:p>
          <a:p>
            <a:pPr>
              <a:lnSpc>
                <a:spcPct val="150000"/>
              </a:lnSpc>
            </a:pPr>
            <a:r>
              <a:rPr kumimoji="0" lang="en-US" altLang="en-US" sz="1800" b="1" i="0" u="none" strike="noStrike" cap="none" normalizeH="0" baseline="0">
                <a:ln>
                  <a:noFill/>
                </a:ln>
                <a:solidFill>
                  <a:schemeClr val="tx1"/>
                </a:solidFill>
                <a:effectLst/>
                <a:latin typeface="Book Antiqua" panose="02040602050305030304" pitchFamily="18" charset="0"/>
              </a:rPr>
              <a:t>Last Date of Bid Submission: </a:t>
            </a:r>
            <a:r>
              <a:rPr lang="en-US" altLang="en-US" sz="1800">
                <a:solidFill>
                  <a:srgbClr val="333333"/>
                </a:solidFill>
                <a:latin typeface="Book Antiqua" panose="02040602050305030304" pitchFamily="18" charset="0"/>
              </a:rPr>
              <a:t>16</a:t>
            </a:r>
            <a:r>
              <a:rPr kumimoji="0" lang="en-US" altLang="en-US" b="0" i="0" u="none" strike="noStrike" cap="none" normalizeH="0" baseline="0">
                <a:ln>
                  <a:noFill/>
                </a:ln>
                <a:solidFill>
                  <a:srgbClr val="333333"/>
                </a:solidFill>
                <a:effectLst/>
                <a:latin typeface="Book Antiqua" panose="02040602050305030304" pitchFamily="18" charset="0"/>
              </a:rPr>
              <a:t>-08-2024</a:t>
            </a:r>
          </a:p>
        </p:txBody>
      </p:sp>
      <p:sp>
        <p:nvSpPr>
          <p:cNvPr id="7" name="TextBox 6">
            <a:extLst>
              <a:ext uri="{FF2B5EF4-FFF2-40B4-BE49-F238E27FC236}">
                <a16:creationId xmlns:a16="http://schemas.microsoft.com/office/drawing/2014/main" id="{250FBE59-C40F-4D63-0E8D-66F48B5B2F0E}"/>
              </a:ext>
            </a:extLst>
          </p:cNvPr>
          <p:cNvSpPr txBox="1"/>
          <p:nvPr/>
        </p:nvSpPr>
        <p:spPr>
          <a:xfrm>
            <a:off x="370114" y="1201638"/>
            <a:ext cx="7064829" cy="369332"/>
          </a:xfrm>
          <a:prstGeom prst="rect">
            <a:avLst/>
          </a:prstGeom>
          <a:noFill/>
        </p:spPr>
        <p:txBody>
          <a:bodyPr wrap="square" lIns="91440" tIns="45720" rIns="91440" bIns="45720" rtlCol="0" anchor="t">
            <a:spAutoFit/>
          </a:bodyPr>
          <a:lstStyle/>
          <a:p>
            <a:r>
              <a:rPr lang="en-US" b="1">
                <a:latin typeface="Book Antiqua"/>
              </a:rPr>
              <a:t>Approved Tenders in Haryana</a:t>
            </a:r>
          </a:p>
        </p:txBody>
      </p:sp>
    </p:spTree>
    <p:extLst>
      <p:ext uri="{BB962C8B-B14F-4D97-AF65-F5344CB8AC3E}">
        <p14:creationId xmlns:p14="http://schemas.microsoft.com/office/powerpoint/2010/main" val="7649309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324AC2-DC5D-C324-47BD-DBB56A1226D8}"/>
              </a:ext>
            </a:extLst>
          </p:cNvPr>
          <p:cNvSpPr>
            <a:spLocks noGrp="1"/>
          </p:cNvSpPr>
          <p:nvPr>
            <p:ph type="body" sz="quarter" idx="14"/>
          </p:nvPr>
        </p:nvSpPr>
        <p:spPr/>
        <p:txBody>
          <a:bodyPr/>
          <a:lstStyle/>
          <a:p>
            <a:r>
              <a:rPr lang="en-US"/>
              <a:t>Ongoing Approved Tenders in RDSS </a:t>
            </a:r>
          </a:p>
        </p:txBody>
      </p:sp>
      <p:sp>
        <p:nvSpPr>
          <p:cNvPr id="3" name="Slide Number Placeholder 2">
            <a:extLst>
              <a:ext uri="{FF2B5EF4-FFF2-40B4-BE49-F238E27FC236}">
                <a16:creationId xmlns:a16="http://schemas.microsoft.com/office/drawing/2014/main" id="{B2D48A3D-EAD4-D8AE-F2AF-C90EB6160891}"/>
              </a:ext>
            </a:extLst>
          </p:cNvPr>
          <p:cNvSpPr>
            <a:spLocks noGrp="1"/>
          </p:cNvSpPr>
          <p:nvPr>
            <p:ph type="sldNum" sz="quarter" idx="15"/>
          </p:nvPr>
        </p:nvSpPr>
        <p:spPr/>
        <p:txBody>
          <a:bodyPr/>
          <a:lstStyle/>
          <a:p>
            <a:fld id="{C00E2477-2837-4DC5-A9A0-BBEF21CCD47D}" type="slidenum">
              <a:rPr lang="en-IN" smtClean="0"/>
              <a:pPr/>
              <a:t>28</a:t>
            </a:fld>
            <a:endParaRPr lang="en-IN"/>
          </a:p>
        </p:txBody>
      </p:sp>
      <p:sp>
        <p:nvSpPr>
          <p:cNvPr id="6" name="TextBox 5">
            <a:extLst>
              <a:ext uri="{FF2B5EF4-FFF2-40B4-BE49-F238E27FC236}">
                <a16:creationId xmlns:a16="http://schemas.microsoft.com/office/drawing/2014/main" id="{9B43B2D8-15E9-BEB9-E9B7-EB3E5A55AF0F}"/>
              </a:ext>
            </a:extLst>
          </p:cNvPr>
          <p:cNvSpPr txBox="1"/>
          <p:nvPr/>
        </p:nvSpPr>
        <p:spPr>
          <a:xfrm>
            <a:off x="370114" y="1706110"/>
            <a:ext cx="11451772" cy="2811026"/>
          </a:xfrm>
          <a:prstGeom prst="rect">
            <a:avLst/>
          </a:prstGeom>
          <a:noFill/>
        </p:spPr>
        <p:txBody>
          <a:bodyPr wrap="square" lIns="91440" tIns="45720" rIns="91440" bIns="45720" anchor="t">
            <a:spAutoFit/>
          </a:bodyPr>
          <a:lstStyle/>
          <a:p>
            <a:pPr eaLnBrk="0" fontAlgn="base" hangingPunct="0">
              <a:spcBef>
                <a:spcPct val="0"/>
              </a:spcBef>
              <a:spcAft>
                <a:spcPct val="0"/>
              </a:spcAft>
            </a:pPr>
            <a:r>
              <a:rPr lang="en-US" b="1">
                <a:latin typeface="Book Antiqua" panose="02040602050305030304" pitchFamily="18" charset="0"/>
              </a:rPr>
              <a:t>TDR: </a:t>
            </a:r>
            <a:r>
              <a:rPr kumimoji="0" lang="en-US" altLang="en-US" sz="1800" b="0" i="0" u="none" strike="noStrike" cap="none" normalizeH="0" baseline="0">
                <a:ln>
                  <a:noFill/>
                </a:ln>
                <a:solidFill>
                  <a:srgbClr val="333333"/>
                </a:solidFill>
                <a:effectLst/>
                <a:latin typeface="Book Antiqua" panose="02040602050305030304" pitchFamily="18" charset="0"/>
              </a:rPr>
              <a:t>44383214</a:t>
            </a:r>
            <a:endParaRPr kumimoji="0" lang="en-US" altLang="en-US" b="0" i="0" u="none" strike="noStrike" cap="none" normalizeH="0" baseline="0">
              <a:ln>
                <a:noFill/>
              </a:ln>
              <a:solidFill>
                <a:srgbClr val="333333"/>
              </a:solidFill>
              <a:effectLst/>
              <a:latin typeface="Book Antiqua" panose="02040602050305030304" pitchFamily="18" charset="0"/>
            </a:endParaRPr>
          </a:p>
          <a:p>
            <a:pPr>
              <a:lnSpc>
                <a:spcPct val="150000"/>
              </a:lnSpc>
            </a:pPr>
            <a:r>
              <a:rPr lang="en-US" b="1">
                <a:latin typeface="Book Antiqua" panose="02040602050305030304" pitchFamily="18" charset="0"/>
              </a:rPr>
              <a:t>Tender Brief: </a:t>
            </a:r>
          </a:p>
          <a:p>
            <a:pPr lvl="1" eaLnBrk="0" fontAlgn="base" hangingPunct="0">
              <a:spcBef>
                <a:spcPct val="0"/>
              </a:spcBef>
              <a:spcAft>
                <a:spcPct val="0"/>
              </a:spcAft>
            </a:pPr>
            <a:r>
              <a:rPr kumimoji="0" lang="en-US" altLang="en-US" b="0" i="0" u="none" strike="noStrike" cap="none" normalizeH="0" baseline="0">
                <a:ln>
                  <a:noFill/>
                </a:ln>
                <a:solidFill>
                  <a:srgbClr val="333333"/>
                </a:solidFill>
                <a:effectLst/>
                <a:latin typeface="Book Antiqua" panose="02040602050305030304" pitchFamily="18" charset="0"/>
              </a:rPr>
              <a:t>Consultancy Services for assisting and supporting in Project Management </a:t>
            </a:r>
            <a:r>
              <a:rPr kumimoji="0" lang="en-US" altLang="en-US" b="0" i="0" u="none" strike="noStrike" cap="none" normalizeH="0" baseline="0" err="1">
                <a:ln>
                  <a:noFill/>
                </a:ln>
                <a:solidFill>
                  <a:srgbClr val="333333"/>
                </a:solidFill>
                <a:effectLst/>
                <a:latin typeface="Book Antiqua" panose="02040602050305030304" pitchFamily="18" charset="0"/>
              </a:rPr>
              <a:t>toKERALA</a:t>
            </a:r>
            <a:r>
              <a:rPr kumimoji="0" lang="en-US" altLang="en-US" b="0" i="0" u="none" strike="noStrike" cap="none" normalizeH="0" baseline="0">
                <a:ln>
                  <a:noFill/>
                </a:ln>
                <a:solidFill>
                  <a:srgbClr val="333333"/>
                </a:solidFill>
                <a:effectLst/>
                <a:latin typeface="Book Antiqua" panose="02040602050305030304" pitchFamily="18" charset="0"/>
              </a:rPr>
              <a:t> STATE ELECTRICITY BOARD Ltd (KSEBL) for Smart Metering Implementation works (Utility Owned)&amp;IT OT works under RDSS-Quality and Cost Based Selection;</a:t>
            </a:r>
          </a:p>
          <a:p>
            <a:pPr lvl="1" eaLnBrk="0" fontAlgn="base" hangingPunct="0">
              <a:spcBef>
                <a:spcPct val="0"/>
              </a:spcBef>
              <a:spcAft>
                <a:spcPct val="0"/>
              </a:spcAft>
            </a:pPr>
            <a:endParaRPr kumimoji="0" lang="en-US" altLang="en-US" b="0" i="0" u="none" strike="noStrike" cap="none" normalizeH="0" baseline="0">
              <a:ln>
                <a:noFill/>
              </a:ln>
              <a:solidFill>
                <a:srgbClr val="333333"/>
              </a:solidFill>
              <a:effectLst/>
              <a:latin typeface="Book Antiqua" panose="02040602050305030304" pitchFamily="18" charset="0"/>
            </a:endParaRPr>
          </a:p>
          <a:p>
            <a:pPr eaLnBrk="0" fontAlgn="base" hangingPunct="0">
              <a:spcBef>
                <a:spcPct val="0"/>
              </a:spcBef>
              <a:spcAft>
                <a:spcPct val="0"/>
              </a:spcAft>
            </a:pPr>
            <a:r>
              <a:rPr lang="en-US" b="1">
                <a:latin typeface="Book Antiqua" panose="02040602050305030304" pitchFamily="18" charset="0"/>
              </a:rPr>
              <a:t>State: </a:t>
            </a:r>
            <a:r>
              <a:rPr lang="en-US">
                <a:latin typeface="Book Antiqua" panose="02040602050305030304" pitchFamily="18" charset="0"/>
              </a:rPr>
              <a:t>Kerela </a:t>
            </a:r>
          </a:p>
          <a:p>
            <a:pPr marL="0" marR="0" lvl="0" indent="0" algn="l" defTabSz="914400" rtl="0" eaLnBrk="0" fontAlgn="base" latinLnBrk="0" hangingPunct="0">
              <a:lnSpc>
                <a:spcPct val="100000"/>
              </a:lnSpc>
              <a:spcBef>
                <a:spcPct val="0"/>
              </a:spcBef>
              <a:spcAft>
                <a:spcPct val="0"/>
              </a:spcAft>
              <a:buClrTx/>
              <a:buSzTx/>
              <a:buFontTx/>
              <a:buNone/>
              <a:tabLst/>
            </a:pPr>
            <a:r>
              <a:rPr lang="en-US" sz="1800" b="1" i="0" u="none" strike="noStrike" kern="1200">
                <a:solidFill>
                  <a:srgbClr val="000000"/>
                </a:solidFill>
                <a:effectLst/>
                <a:latin typeface="Book Antiqua" panose="02040602050305030304" pitchFamily="18" charset="0"/>
              </a:rPr>
              <a:t>City:</a:t>
            </a:r>
            <a:r>
              <a:rPr lang="en-US">
                <a:latin typeface="Book Antiqua" panose="02040602050305030304" pitchFamily="18" charset="0"/>
              </a:rPr>
              <a:t> </a:t>
            </a:r>
            <a:r>
              <a:rPr kumimoji="0" lang="en-US" altLang="en-US" sz="1800" b="0" i="0" u="none" strike="noStrike" cap="none" normalizeH="0" baseline="0">
                <a:ln>
                  <a:noFill/>
                </a:ln>
                <a:solidFill>
                  <a:srgbClr val="333333"/>
                </a:solidFill>
                <a:effectLst/>
                <a:latin typeface="Book Antiqua" panose="02040602050305030304" pitchFamily="18" charset="0"/>
              </a:rPr>
              <a:t>Thiruvananthapuram</a:t>
            </a:r>
          </a:p>
          <a:p>
            <a:pPr>
              <a:lnSpc>
                <a:spcPct val="150000"/>
              </a:lnSpc>
            </a:pPr>
            <a:r>
              <a:rPr kumimoji="0" lang="en-US" altLang="en-US" sz="1800" b="1" i="0" u="none" strike="noStrike" cap="none" normalizeH="0" baseline="0">
                <a:ln>
                  <a:noFill/>
                </a:ln>
                <a:solidFill>
                  <a:schemeClr val="tx1"/>
                </a:solidFill>
                <a:effectLst/>
                <a:latin typeface="Book Antiqua" panose="02040602050305030304" pitchFamily="18" charset="0"/>
              </a:rPr>
              <a:t>Last Date of Bid Submission: </a:t>
            </a:r>
            <a:r>
              <a:rPr kumimoji="0" lang="en-US" altLang="en-US" i="0" u="none" strike="noStrike" cap="none" normalizeH="0" baseline="0">
                <a:ln>
                  <a:noFill/>
                </a:ln>
                <a:solidFill>
                  <a:srgbClr val="333333"/>
                </a:solidFill>
                <a:effectLst/>
                <a:latin typeface="Book Antiqua" panose="02040602050305030304" pitchFamily="18" charset="0"/>
              </a:rPr>
              <a:t>09-09-2024</a:t>
            </a:r>
          </a:p>
        </p:txBody>
      </p:sp>
      <p:sp>
        <p:nvSpPr>
          <p:cNvPr id="7" name="TextBox 6">
            <a:extLst>
              <a:ext uri="{FF2B5EF4-FFF2-40B4-BE49-F238E27FC236}">
                <a16:creationId xmlns:a16="http://schemas.microsoft.com/office/drawing/2014/main" id="{250FBE59-C40F-4D63-0E8D-66F48B5B2F0E}"/>
              </a:ext>
            </a:extLst>
          </p:cNvPr>
          <p:cNvSpPr txBox="1"/>
          <p:nvPr/>
        </p:nvSpPr>
        <p:spPr>
          <a:xfrm>
            <a:off x="370114" y="1201638"/>
            <a:ext cx="7064829" cy="369332"/>
          </a:xfrm>
          <a:prstGeom prst="rect">
            <a:avLst/>
          </a:prstGeom>
          <a:noFill/>
        </p:spPr>
        <p:txBody>
          <a:bodyPr wrap="square" lIns="91440" tIns="45720" rIns="91440" bIns="45720" rtlCol="0" anchor="t">
            <a:spAutoFit/>
          </a:bodyPr>
          <a:lstStyle/>
          <a:p>
            <a:r>
              <a:rPr lang="en-US" b="1">
                <a:latin typeface="Book Antiqua"/>
              </a:rPr>
              <a:t>Approved Tenders in Kerela</a:t>
            </a:r>
          </a:p>
        </p:txBody>
      </p:sp>
    </p:spTree>
    <p:extLst>
      <p:ext uri="{BB962C8B-B14F-4D97-AF65-F5344CB8AC3E}">
        <p14:creationId xmlns:p14="http://schemas.microsoft.com/office/powerpoint/2010/main" val="13764747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A2A579-0862-53B0-DE3E-B78F40B26EB6}"/>
              </a:ext>
            </a:extLst>
          </p:cNvPr>
          <p:cNvSpPr>
            <a:spLocks noGrp="1"/>
          </p:cNvSpPr>
          <p:nvPr>
            <p:ph type="body" sz="quarter" idx="14"/>
          </p:nvPr>
        </p:nvSpPr>
        <p:spPr/>
        <p:txBody>
          <a:bodyPr lIns="91440" tIns="45720" rIns="91440" bIns="45720" anchor="ctr"/>
          <a:lstStyle/>
          <a:p>
            <a:r>
              <a:rPr lang="en-US" dirty="0"/>
              <a:t>Guidelines &amp; OM</a:t>
            </a:r>
            <a:endParaRPr lang="en-US" b="0" dirty="0"/>
          </a:p>
        </p:txBody>
      </p:sp>
      <p:sp>
        <p:nvSpPr>
          <p:cNvPr id="3" name="Slide Number Placeholder 2">
            <a:extLst>
              <a:ext uri="{FF2B5EF4-FFF2-40B4-BE49-F238E27FC236}">
                <a16:creationId xmlns:a16="http://schemas.microsoft.com/office/drawing/2014/main" id="{D0E5EF06-84DD-2979-A397-44E35DA86A40}"/>
              </a:ext>
            </a:extLst>
          </p:cNvPr>
          <p:cNvSpPr>
            <a:spLocks noGrp="1"/>
          </p:cNvSpPr>
          <p:nvPr>
            <p:ph type="sldNum" sz="quarter" idx="15"/>
          </p:nvPr>
        </p:nvSpPr>
        <p:spPr/>
        <p:txBody>
          <a:bodyPr/>
          <a:lstStyle/>
          <a:p>
            <a:fld id="{C00E2477-2837-4DC5-A9A0-BBEF21CCD47D}" type="slidenum">
              <a:rPr lang="en-IN" smtClean="0"/>
              <a:pPr/>
              <a:t>29</a:t>
            </a:fld>
            <a:endParaRPr lang="en-IN"/>
          </a:p>
        </p:txBody>
      </p:sp>
      <p:sp>
        <p:nvSpPr>
          <p:cNvPr id="4" name="TextBox 3">
            <a:extLst>
              <a:ext uri="{FF2B5EF4-FFF2-40B4-BE49-F238E27FC236}">
                <a16:creationId xmlns:a16="http://schemas.microsoft.com/office/drawing/2014/main" id="{AA4A62AC-A1D0-7F57-97DF-B2F7391C0715}"/>
              </a:ext>
            </a:extLst>
          </p:cNvPr>
          <p:cNvSpPr txBox="1"/>
          <p:nvPr/>
        </p:nvSpPr>
        <p:spPr>
          <a:xfrm>
            <a:off x="173277" y="1133605"/>
            <a:ext cx="11855884" cy="50475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latin typeface="Book Antiqua"/>
              </a:rPr>
              <a:t>The document primarily focuses on the "Guidelines for the Revamped Distribution Sector Scheme (RDSS)." It includes an </a:t>
            </a:r>
            <a:r>
              <a:rPr lang="en-US" b="1" dirty="0">
                <a:latin typeface="Book Antiqua"/>
              </a:rPr>
              <a:t>Office Memorandum (OM)</a:t>
            </a:r>
            <a:r>
              <a:rPr lang="en-US" dirty="0">
                <a:latin typeface="Book Antiqua"/>
              </a:rPr>
              <a:t>, which refers to an official communication issued by the Ministry of Power, Government of India. The OM outlines modifications, updates, and decisions related to the implementation of the RDSS, particularly around pre-qualification criteria, metering, and financial assistance to DISCOMs.</a:t>
            </a:r>
            <a:r>
              <a:rPr lang="en-US" dirty="0">
                <a:latin typeface="Book Antiqua"/>
                <a:ea typeface="Calibri"/>
                <a:cs typeface="Calibri"/>
              </a:rPr>
              <a:t>​</a:t>
            </a:r>
            <a:endParaRPr lang="en-US">
              <a:ea typeface="Calibri" panose="020F0502020204030204"/>
              <a:cs typeface="Calibri" panose="020F0502020204030204"/>
            </a:endParaRPr>
          </a:p>
          <a:p>
            <a:pPr marL="285750" indent="-285750">
              <a:buFont typeface="Arial"/>
              <a:buChar char="•"/>
            </a:pPr>
            <a:r>
              <a:rPr lang="en-US" dirty="0">
                <a:latin typeface="Book Antiqua"/>
                <a:ea typeface="+mn-lt"/>
                <a:cs typeface="+mn-lt"/>
              </a:rPr>
              <a:t>The OM serves as an important directive for state-owned DISCOMs and related agencies, ensuring they comply with the new guidelines and meet performance targets within specified timelines.</a:t>
            </a:r>
          </a:p>
          <a:p>
            <a:pPr marL="285750" indent="-285750">
              <a:buFont typeface="Arial"/>
              <a:buChar char="•"/>
            </a:pPr>
            <a:endParaRPr lang="en-US" sz="1600" b="1" dirty="0">
              <a:latin typeface="Book Antiqua"/>
              <a:ea typeface="+mn-lt"/>
              <a:cs typeface="+mn-lt"/>
            </a:endParaRPr>
          </a:p>
          <a:p>
            <a:pPr marL="342900" indent="-342900">
              <a:buFont typeface="Arial"/>
              <a:buChar char="•"/>
            </a:pPr>
            <a:r>
              <a:rPr lang="en-US" b="1" dirty="0">
                <a:latin typeface="Book Antiqua"/>
                <a:ea typeface="+mn-lt"/>
                <a:cs typeface="+mn-lt"/>
              </a:rPr>
              <a:t>Purpose</a:t>
            </a:r>
            <a:r>
              <a:rPr lang="en-US" dirty="0">
                <a:latin typeface="Book Antiqua"/>
                <a:ea typeface="+mn-lt"/>
                <a:cs typeface="+mn-lt"/>
              </a:rPr>
              <a:t>: The guidelines are designed to ensure uniformity, consistency, and compliance with standards and practices within the PMD RDSS.</a:t>
            </a:r>
            <a:endParaRPr lang="en-US" dirty="0">
              <a:ea typeface="Calibri"/>
              <a:cs typeface="Calibri"/>
            </a:endParaRPr>
          </a:p>
          <a:p>
            <a:pPr marL="342900" indent="-342900">
              <a:buFont typeface="Arial"/>
              <a:buChar char="•"/>
            </a:pPr>
            <a:r>
              <a:rPr lang="en-US" b="1" dirty="0">
                <a:latin typeface="Book Antiqua"/>
                <a:ea typeface="+mn-lt"/>
                <a:cs typeface="+mn-lt"/>
              </a:rPr>
              <a:t>Scope</a:t>
            </a:r>
            <a:r>
              <a:rPr lang="en-US" dirty="0">
                <a:latin typeface="Book Antiqua"/>
                <a:ea typeface="+mn-lt"/>
                <a:cs typeface="+mn-lt"/>
              </a:rPr>
              <a:t>: It covers various aspects of project monitoring and resource development, focusing on processes, documentation, and standards that must be followed.</a:t>
            </a:r>
          </a:p>
          <a:p>
            <a:pPr marL="342900" indent="-342900">
              <a:buFont typeface="Arial"/>
              <a:buChar char="•"/>
            </a:pPr>
            <a:r>
              <a:rPr lang="en-US" b="1" dirty="0">
                <a:latin typeface="Book Antiqua"/>
                <a:ea typeface="+mn-lt"/>
                <a:cs typeface="+mn-lt"/>
              </a:rPr>
              <a:t>Project Monitoring</a:t>
            </a:r>
            <a:r>
              <a:rPr lang="en-US" dirty="0">
                <a:latin typeface="Book Antiqua"/>
                <a:ea typeface="+mn-lt"/>
                <a:cs typeface="+mn-lt"/>
              </a:rPr>
              <a:t>: Guidelines for monitoring projects, including tracking progress, reporting, and documentation.</a:t>
            </a:r>
          </a:p>
          <a:p>
            <a:pPr marL="342900" indent="-342900">
              <a:buFont typeface="Arial"/>
              <a:buChar char="•"/>
            </a:pPr>
            <a:r>
              <a:rPr lang="en-US" b="1" dirty="0">
                <a:latin typeface="Book Antiqua"/>
                <a:ea typeface="+mn-lt"/>
                <a:cs typeface="+mn-lt"/>
              </a:rPr>
              <a:t>Resource Development</a:t>
            </a:r>
            <a:r>
              <a:rPr lang="en-US" dirty="0">
                <a:latin typeface="Book Antiqua"/>
                <a:ea typeface="+mn-lt"/>
                <a:cs typeface="+mn-lt"/>
              </a:rPr>
              <a:t>: It outlines the procedures for resource development, ensuring that resources are adequately planned, developed, and utilized within the project.</a:t>
            </a:r>
          </a:p>
          <a:p>
            <a:pPr marL="342900" indent="-342900">
              <a:buFont typeface="Arial"/>
              <a:buChar char="•"/>
            </a:pPr>
            <a:r>
              <a:rPr lang="en-US" b="1" dirty="0">
                <a:latin typeface="Book Antiqua"/>
                <a:ea typeface="+mn-lt"/>
                <a:cs typeface="+mn-lt"/>
              </a:rPr>
              <a:t>Roles Defined</a:t>
            </a:r>
            <a:r>
              <a:rPr lang="en-US" dirty="0">
                <a:latin typeface="Book Antiqua"/>
                <a:ea typeface="+mn-lt"/>
                <a:cs typeface="+mn-lt"/>
              </a:rPr>
              <a:t>: The document defines the roles and responsibilities of various stakeholders involved in the PMD RDSS.</a:t>
            </a:r>
          </a:p>
        </p:txBody>
      </p:sp>
    </p:spTree>
    <p:extLst>
      <p:ext uri="{BB962C8B-B14F-4D97-AF65-F5344CB8AC3E}">
        <p14:creationId xmlns:p14="http://schemas.microsoft.com/office/powerpoint/2010/main" val="4224879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27975F9-EB1A-C018-90C0-5C35975CB520}"/>
              </a:ext>
            </a:extLst>
          </p:cNvPr>
          <p:cNvSpPr>
            <a:spLocks noGrp="1"/>
          </p:cNvSpPr>
          <p:nvPr>
            <p:ph type="body" sz="quarter" idx="14"/>
          </p:nvPr>
        </p:nvSpPr>
        <p:spPr>
          <a:xfrm>
            <a:off x="100798" y="169370"/>
            <a:ext cx="10654287" cy="522000"/>
          </a:xfrm>
        </p:spPr>
        <p:txBody>
          <a:bodyPr/>
          <a:lstStyle/>
          <a:p>
            <a:r>
              <a:rPr lang="en-US"/>
              <a:t>Key Objectives of the Revamped Distribution Sector Scheme (RDSS)</a:t>
            </a:r>
          </a:p>
        </p:txBody>
      </p:sp>
      <p:sp>
        <p:nvSpPr>
          <p:cNvPr id="3" name="Slide Number Placeholder 2">
            <a:extLst>
              <a:ext uri="{FF2B5EF4-FFF2-40B4-BE49-F238E27FC236}">
                <a16:creationId xmlns:a16="http://schemas.microsoft.com/office/drawing/2014/main" id="{74EE6CF9-C384-9675-B7E3-53F508901F44}"/>
              </a:ext>
            </a:extLst>
          </p:cNvPr>
          <p:cNvSpPr>
            <a:spLocks noGrp="1"/>
          </p:cNvSpPr>
          <p:nvPr>
            <p:ph type="sldNum" sz="quarter" idx="15"/>
          </p:nvPr>
        </p:nvSpPr>
        <p:spPr/>
        <p:txBody>
          <a:bodyPr/>
          <a:lstStyle/>
          <a:p>
            <a:fld id="{C00E2477-2837-4DC5-A9A0-BBEF21CCD47D}" type="slidenum">
              <a:rPr lang="en-IN" smtClean="0"/>
              <a:pPr/>
              <a:t>3</a:t>
            </a:fld>
            <a:endParaRPr lang="en-IN"/>
          </a:p>
        </p:txBody>
      </p:sp>
      <p:sp>
        <p:nvSpPr>
          <p:cNvPr id="4" name="TextBox 3">
            <a:extLst>
              <a:ext uri="{FF2B5EF4-FFF2-40B4-BE49-F238E27FC236}">
                <a16:creationId xmlns:a16="http://schemas.microsoft.com/office/drawing/2014/main" id="{64D74360-3FC2-6AD6-3C48-ED0A082D9F16}"/>
              </a:ext>
            </a:extLst>
          </p:cNvPr>
          <p:cNvSpPr txBox="1"/>
          <p:nvPr/>
        </p:nvSpPr>
        <p:spPr>
          <a:xfrm>
            <a:off x="11149" y="1191199"/>
            <a:ext cx="12134746" cy="4916154"/>
          </a:xfrm>
          <a:prstGeom prst="rect">
            <a:avLst/>
          </a:prstGeom>
          <a:noFill/>
        </p:spPr>
        <p:txBody>
          <a:bodyPr wrap="square" rtlCol="0">
            <a:spAutoFit/>
          </a:bodyPr>
          <a:lstStyle/>
          <a:p>
            <a:pPr marL="1005840" marR="0" lvl="0" indent="-285750" algn="l" defTabSz="914400" rtl="0" eaLnBrk="0" fontAlgn="base" latinLnBrk="0" hangingPunct="0">
              <a:lnSpc>
                <a:spcPct val="125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a:ln>
                  <a:noFill/>
                </a:ln>
                <a:solidFill>
                  <a:schemeClr val="tx1"/>
                </a:solidFill>
                <a:effectLst/>
                <a:latin typeface="Book Antiqua" panose="02040602050305030304" pitchFamily="18" charset="0"/>
              </a:rPr>
              <a:t>Reduce AT&amp;C Losses:</a:t>
            </a:r>
            <a:r>
              <a:rPr kumimoji="0" lang="en-US" altLang="en-US" b="0" i="0" u="none" strike="noStrike" cap="none" normalizeH="0" baseline="0">
                <a:ln>
                  <a:noFill/>
                </a:ln>
                <a:solidFill>
                  <a:schemeClr val="tx1"/>
                </a:solidFill>
                <a:effectLst/>
                <a:latin typeface="Book Antiqua" panose="02040602050305030304" pitchFamily="18" charset="0"/>
              </a:rPr>
              <a:t> Aim to bring Aggregate Technical &amp; Commercial (AT&amp;C) losses to </a:t>
            </a:r>
            <a:r>
              <a:rPr kumimoji="0" lang="en-US" altLang="en-US" b="1" i="0" u="none" strike="noStrike" cap="none" normalizeH="0" baseline="0">
                <a:ln>
                  <a:noFill/>
                </a:ln>
                <a:solidFill>
                  <a:schemeClr val="tx1"/>
                </a:solidFill>
                <a:effectLst/>
                <a:latin typeface="Book Antiqua" panose="02040602050305030304" pitchFamily="18" charset="0"/>
              </a:rPr>
              <a:t>12-15% pan-India</a:t>
            </a:r>
            <a:r>
              <a:rPr kumimoji="0" lang="en-US" altLang="en-US" b="0" i="0" u="none" strike="noStrike" cap="none" normalizeH="0" baseline="0">
                <a:ln>
                  <a:noFill/>
                </a:ln>
                <a:solidFill>
                  <a:schemeClr val="tx1"/>
                </a:solidFill>
                <a:effectLst/>
                <a:latin typeface="Book Antiqua" panose="02040602050305030304" pitchFamily="18" charset="0"/>
              </a:rPr>
              <a:t>.</a:t>
            </a:r>
          </a:p>
          <a:p>
            <a:pPr marL="1005840" marR="0" lvl="0" indent="-285750" algn="l" defTabSz="914400" rtl="0" eaLnBrk="0" fontAlgn="base" latinLnBrk="0" hangingPunct="0">
              <a:lnSpc>
                <a:spcPct val="125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a:ln>
                  <a:noFill/>
                </a:ln>
                <a:solidFill>
                  <a:schemeClr val="tx1"/>
                </a:solidFill>
                <a:effectLst/>
                <a:latin typeface="Book Antiqua" panose="02040602050305030304" pitchFamily="18" charset="0"/>
              </a:rPr>
              <a:t>Close ACS-ARR Gap:</a:t>
            </a:r>
            <a:r>
              <a:rPr kumimoji="0" lang="en-US" altLang="en-US" b="0" i="0" u="none" strike="noStrike" cap="none" normalizeH="0" baseline="0">
                <a:ln>
                  <a:noFill/>
                </a:ln>
                <a:solidFill>
                  <a:schemeClr val="tx1"/>
                </a:solidFill>
                <a:effectLst/>
                <a:latin typeface="Book Antiqua" panose="02040602050305030304" pitchFamily="18" charset="0"/>
              </a:rPr>
              <a:t> Eliminate the gap between the Average Cost of Supply (ACS) and the Average Revenue Realized (ARR) by </a:t>
            </a:r>
            <a:r>
              <a:rPr kumimoji="0" lang="en-US" altLang="en-US" b="1" i="0" u="none" strike="noStrike" cap="none" normalizeH="0" baseline="0">
                <a:ln>
                  <a:noFill/>
                </a:ln>
                <a:solidFill>
                  <a:schemeClr val="tx1"/>
                </a:solidFill>
                <a:effectLst/>
                <a:latin typeface="Book Antiqua" panose="02040602050305030304" pitchFamily="18" charset="0"/>
              </a:rPr>
              <a:t>2024-25</a:t>
            </a:r>
            <a:r>
              <a:rPr kumimoji="0" lang="en-US" altLang="en-US" b="0" i="0" u="none" strike="noStrike" cap="none" normalizeH="0" baseline="0">
                <a:ln>
                  <a:noFill/>
                </a:ln>
                <a:solidFill>
                  <a:schemeClr val="tx1"/>
                </a:solidFill>
                <a:effectLst/>
                <a:latin typeface="Book Antiqua" panose="02040602050305030304" pitchFamily="18" charset="0"/>
              </a:rPr>
              <a:t>.</a:t>
            </a:r>
          </a:p>
          <a:p>
            <a:pPr marL="1005840" marR="0" lvl="0" indent="-285750" algn="l" defTabSz="914400" rtl="0" eaLnBrk="0" fontAlgn="base" latinLnBrk="0" hangingPunct="0">
              <a:lnSpc>
                <a:spcPct val="125000"/>
              </a:lnSpc>
              <a:spcBef>
                <a:spcPct val="0"/>
              </a:spcBef>
              <a:spcAft>
                <a:spcPct val="0"/>
              </a:spcAft>
              <a:buClrTx/>
              <a:buSzTx/>
              <a:buFont typeface="Arial" panose="020B0604020202020204" pitchFamily="34" charset="0"/>
              <a:buChar char="•"/>
              <a:tabLst/>
            </a:pPr>
            <a:r>
              <a:rPr kumimoji="0" lang="en-US" altLang="en-US" b="1" i="0" u="none" strike="noStrike" cap="none" normalizeH="0" baseline="0">
                <a:ln>
                  <a:noFill/>
                </a:ln>
                <a:solidFill>
                  <a:schemeClr val="tx1"/>
                </a:solidFill>
                <a:effectLst/>
                <a:latin typeface="Book Antiqua" panose="02040602050305030304" pitchFamily="18" charset="0"/>
              </a:rPr>
              <a:t>Enhance Operational Efficiency:</a:t>
            </a:r>
            <a:r>
              <a:rPr kumimoji="0" lang="en-US" altLang="en-US" b="0" i="0" u="none" strike="noStrike" cap="none" normalizeH="0" baseline="0">
                <a:ln>
                  <a:noFill/>
                </a:ln>
                <a:solidFill>
                  <a:schemeClr val="tx1"/>
                </a:solidFill>
                <a:effectLst/>
                <a:latin typeface="Book Antiqua" panose="02040602050305030304" pitchFamily="18" charset="0"/>
              </a:rPr>
              <a:t> Focus on improving the operational efficiencies of all DISCOMs/Power Departments, excluding private sector DISCOMs. </a:t>
            </a:r>
          </a:p>
          <a:p>
            <a:pPr marL="1005840" marR="0" lvl="0" indent="-285750" algn="l" defTabSz="914400" rtl="0" eaLnBrk="0" fontAlgn="base" latinLnBrk="0" hangingPunct="0">
              <a:lnSpc>
                <a:spcPct val="125000"/>
              </a:lnSpc>
              <a:spcBef>
                <a:spcPct val="0"/>
              </a:spcBef>
              <a:spcAft>
                <a:spcPct val="0"/>
              </a:spcAft>
              <a:buClrTx/>
              <a:buSzTx/>
              <a:buFont typeface="Arial" panose="020B0604020202020204" pitchFamily="34" charset="0"/>
              <a:buChar char="•"/>
              <a:tabLst/>
              <a:defRPr/>
            </a:pPr>
            <a:r>
              <a:rPr kumimoji="0" lang="en-US" altLang="en-US" b="1" i="0" u="none" strike="noStrike" kern="1200" cap="none" spc="0" normalizeH="0" baseline="0" noProof="0">
                <a:ln>
                  <a:noFill/>
                </a:ln>
                <a:solidFill>
                  <a:prstClr val="black"/>
                </a:solidFill>
                <a:effectLst/>
                <a:uLnTx/>
                <a:uFillTx/>
                <a:latin typeface="Book Antiqua" panose="02040602050305030304" pitchFamily="18" charset="0"/>
              </a:rPr>
              <a:t>Financial Sustainability:</a:t>
            </a:r>
            <a:r>
              <a:rPr kumimoji="0" lang="en-US" altLang="en-US" b="0" i="0" u="none" strike="noStrike" kern="1200" cap="none" spc="0" normalizeH="0" baseline="0" noProof="0">
                <a:ln>
                  <a:noFill/>
                </a:ln>
                <a:solidFill>
                  <a:prstClr val="black"/>
                </a:solidFill>
                <a:effectLst/>
                <a:uLnTx/>
                <a:uFillTx/>
                <a:latin typeface="Book Antiqua" panose="02040602050305030304" pitchFamily="18" charset="0"/>
              </a:rPr>
              <a:t> Reduce the financial burden on DISCOMs by improving their revenue collection, reducing losses, and ensuring timely payments.</a:t>
            </a:r>
          </a:p>
          <a:p>
            <a:pPr marL="1005840" marR="0" lvl="0" indent="-285750" algn="l" defTabSz="914400" rtl="0" eaLnBrk="0" fontAlgn="base" latinLnBrk="0" hangingPunct="0">
              <a:lnSpc>
                <a:spcPct val="125000"/>
              </a:lnSpc>
              <a:spcBef>
                <a:spcPct val="0"/>
              </a:spcBef>
              <a:spcAft>
                <a:spcPct val="0"/>
              </a:spcAft>
              <a:buClrTx/>
              <a:buSzTx/>
              <a:buFont typeface="Arial" panose="020B0604020202020204" pitchFamily="34" charset="0"/>
              <a:buChar char="•"/>
              <a:tabLst/>
              <a:defRPr/>
            </a:pPr>
            <a:r>
              <a:rPr kumimoji="0" lang="en-US" altLang="en-US" b="1" i="0" u="none" strike="noStrike" kern="1200" cap="none" spc="0" normalizeH="0" baseline="0" noProof="0">
                <a:ln>
                  <a:noFill/>
                </a:ln>
                <a:solidFill>
                  <a:prstClr val="black"/>
                </a:solidFill>
                <a:effectLst/>
                <a:uLnTx/>
                <a:uFillTx/>
                <a:latin typeface="Book Antiqua" panose="02040602050305030304" pitchFamily="18" charset="0"/>
              </a:rPr>
              <a:t>Smart Metering:</a:t>
            </a:r>
            <a:r>
              <a:rPr kumimoji="0" lang="en-US" altLang="en-US" b="0" i="0" u="none" strike="noStrike" kern="1200" cap="none" spc="0" normalizeH="0" baseline="0" noProof="0">
                <a:ln>
                  <a:noFill/>
                </a:ln>
                <a:solidFill>
                  <a:prstClr val="black"/>
                </a:solidFill>
                <a:effectLst/>
                <a:uLnTx/>
                <a:uFillTx/>
                <a:latin typeface="Book Antiqua" panose="02040602050305030304" pitchFamily="18" charset="0"/>
              </a:rPr>
              <a:t> Promote the installation of prepaid smart meters, which help in energy accounting, reducing theft, and improving billing efficiency.</a:t>
            </a:r>
          </a:p>
          <a:p>
            <a:pPr marL="1005840" marR="0" lvl="0" indent="-285750" algn="l" defTabSz="914400" rtl="0" eaLnBrk="0" fontAlgn="base" latinLnBrk="0" hangingPunct="0">
              <a:lnSpc>
                <a:spcPct val="125000"/>
              </a:lnSpc>
              <a:spcBef>
                <a:spcPct val="0"/>
              </a:spcBef>
              <a:spcAft>
                <a:spcPct val="0"/>
              </a:spcAft>
              <a:buClrTx/>
              <a:buSzTx/>
              <a:buFont typeface="Arial" panose="020B0604020202020204" pitchFamily="34" charset="0"/>
              <a:buChar char="•"/>
              <a:tabLst/>
              <a:defRPr/>
            </a:pPr>
            <a:r>
              <a:rPr kumimoji="0" lang="en-US" altLang="en-US" b="1" i="0" u="none" strike="noStrike" kern="1200" cap="none" spc="0" normalizeH="0" baseline="0" noProof="0">
                <a:ln>
                  <a:noFill/>
                </a:ln>
                <a:solidFill>
                  <a:prstClr val="black"/>
                </a:solidFill>
                <a:effectLst/>
                <a:uLnTx/>
                <a:uFillTx/>
                <a:latin typeface="Book Antiqua" panose="02040602050305030304" pitchFamily="18" charset="0"/>
              </a:rPr>
              <a:t>Feeder Segregation:</a:t>
            </a:r>
            <a:r>
              <a:rPr kumimoji="0" lang="en-US" altLang="en-US" b="0" i="0" u="none" strike="noStrike" kern="1200" cap="none" spc="0" normalizeH="0" baseline="0" noProof="0">
                <a:ln>
                  <a:noFill/>
                </a:ln>
                <a:solidFill>
                  <a:prstClr val="black"/>
                </a:solidFill>
                <a:effectLst/>
                <a:uLnTx/>
                <a:uFillTx/>
                <a:latin typeface="Book Antiqua" panose="02040602050305030304" pitchFamily="18" charset="0"/>
              </a:rPr>
              <a:t> Separation of agricultural feeders from non-agricultural ones to ensure better load management and supply.</a:t>
            </a:r>
          </a:p>
          <a:p>
            <a:pPr marL="1005840" marR="0" lvl="0" indent="-285750" algn="l" defTabSz="914400" rtl="0" eaLnBrk="0" fontAlgn="base" latinLnBrk="0" hangingPunct="0">
              <a:lnSpc>
                <a:spcPct val="125000"/>
              </a:lnSpc>
              <a:spcBef>
                <a:spcPct val="0"/>
              </a:spcBef>
              <a:spcAft>
                <a:spcPct val="0"/>
              </a:spcAft>
              <a:buClrTx/>
              <a:buSzTx/>
              <a:buFont typeface="Arial" panose="020B0604020202020204" pitchFamily="34" charset="0"/>
              <a:buChar char="•"/>
              <a:tabLst/>
              <a:defRPr/>
            </a:pPr>
            <a:r>
              <a:rPr kumimoji="0" lang="en-US" altLang="en-US" b="1" i="0" u="none" strike="noStrike" kern="1200" cap="none" spc="0" normalizeH="0" baseline="0" noProof="0">
                <a:ln>
                  <a:noFill/>
                </a:ln>
                <a:solidFill>
                  <a:prstClr val="black"/>
                </a:solidFill>
                <a:effectLst/>
                <a:uLnTx/>
                <a:uFillTx/>
                <a:latin typeface="Book Antiqua" panose="02040602050305030304" pitchFamily="18" charset="0"/>
              </a:rPr>
              <a:t>Infrastructure Modernization:</a:t>
            </a:r>
            <a:r>
              <a:rPr kumimoji="0" lang="en-US" altLang="en-US" b="0" i="0" u="none" strike="noStrike" kern="1200" cap="none" spc="0" normalizeH="0" baseline="0" noProof="0">
                <a:ln>
                  <a:noFill/>
                </a:ln>
                <a:solidFill>
                  <a:prstClr val="black"/>
                </a:solidFill>
                <a:effectLst/>
                <a:uLnTx/>
                <a:uFillTx/>
                <a:latin typeface="Book Antiqua" panose="02040602050305030304" pitchFamily="18" charset="0"/>
              </a:rPr>
              <a:t> Strengthen and modernize the electricity distribution network, including the addition of new substations, transformers, and improving the transmission capacity. </a:t>
            </a:r>
            <a:endParaRPr kumimoji="0" lang="en-US" altLang="en-US" b="0" i="0" u="none" strike="noStrike" cap="none" normalizeH="0" baseline="0">
              <a:ln>
                <a:noFill/>
              </a:ln>
              <a:solidFill>
                <a:schemeClr val="tx1"/>
              </a:solidFill>
              <a:effectLst/>
              <a:latin typeface="Book Antiqua" panose="02040602050305030304" pitchFamily="18" charset="0"/>
            </a:endParaRPr>
          </a:p>
        </p:txBody>
      </p:sp>
    </p:spTree>
    <p:extLst>
      <p:ext uri="{BB962C8B-B14F-4D97-AF65-F5344CB8AC3E}">
        <p14:creationId xmlns:p14="http://schemas.microsoft.com/office/powerpoint/2010/main" val="19262640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803D9C-B8C9-2CBD-0F9D-016BCBBFAED1}"/>
              </a:ext>
            </a:extLst>
          </p:cNvPr>
          <p:cNvSpPr>
            <a:spLocks noGrp="1"/>
          </p:cNvSpPr>
          <p:nvPr>
            <p:ph type="body" sz="quarter" idx="14"/>
          </p:nvPr>
        </p:nvSpPr>
        <p:spPr/>
        <p:txBody>
          <a:bodyPr lIns="91440" tIns="45720" rIns="91440" bIns="45720" anchor="ctr"/>
          <a:lstStyle/>
          <a:p>
            <a:r>
              <a:rPr lang="en-US" dirty="0"/>
              <a:t>Guidelines &amp; OM</a:t>
            </a:r>
            <a:endParaRPr lang="en-US" b="0" dirty="0"/>
          </a:p>
        </p:txBody>
      </p:sp>
      <p:sp>
        <p:nvSpPr>
          <p:cNvPr id="3" name="Slide Number Placeholder 2">
            <a:extLst>
              <a:ext uri="{FF2B5EF4-FFF2-40B4-BE49-F238E27FC236}">
                <a16:creationId xmlns:a16="http://schemas.microsoft.com/office/drawing/2014/main" id="{34C35B3F-A5C6-93AE-1CDC-B80EEC699D5E}"/>
              </a:ext>
            </a:extLst>
          </p:cNvPr>
          <p:cNvSpPr>
            <a:spLocks noGrp="1"/>
          </p:cNvSpPr>
          <p:nvPr>
            <p:ph type="sldNum" sz="quarter" idx="15"/>
          </p:nvPr>
        </p:nvSpPr>
        <p:spPr/>
        <p:txBody>
          <a:bodyPr/>
          <a:lstStyle/>
          <a:p>
            <a:fld id="{C00E2477-2837-4DC5-A9A0-BBEF21CCD47D}" type="slidenum">
              <a:rPr lang="en-IN" smtClean="0"/>
              <a:pPr/>
              <a:t>30</a:t>
            </a:fld>
            <a:endParaRPr lang="en-IN"/>
          </a:p>
        </p:txBody>
      </p:sp>
      <p:sp>
        <p:nvSpPr>
          <p:cNvPr id="4" name="TextBox 3">
            <a:extLst>
              <a:ext uri="{FF2B5EF4-FFF2-40B4-BE49-F238E27FC236}">
                <a16:creationId xmlns:a16="http://schemas.microsoft.com/office/drawing/2014/main" id="{3F94C1E4-B96F-802E-C2AD-3C0FF9AD309C}"/>
              </a:ext>
            </a:extLst>
          </p:cNvPr>
          <p:cNvSpPr txBox="1"/>
          <p:nvPr/>
        </p:nvSpPr>
        <p:spPr>
          <a:xfrm>
            <a:off x="298537" y="1102290"/>
            <a:ext cx="11605364"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dirty="0">
                <a:latin typeface="Book Antiqua"/>
                <a:cs typeface="Arial"/>
              </a:rPr>
              <a:t>Responsibility Matrix</a:t>
            </a:r>
            <a:r>
              <a:rPr lang="en-US" dirty="0">
                <a:latin typeface="Book Antiqua"/>
                <a:cs typeface="Arial"/>
              </a:rPr>
              <a:t>: It includes a responsibility matrix to clarify the duties and accountability of each role within the system.​</a:t>
            </a:r>
            <a:endParaRPr lang="en-US">
              <a:ea typeface="Calibri" panose="020F0502020204030204"/>
              <a:cs typeface="Calibri" panose="020F0502020204030204"/>
            </a:endParaRPr>
          </a:p>
          <a:p>
            <a:pPr marL="285750" indent="-285750">
              <a:buFont typeface="Arial"/>
              <a:buChar char="•"/>
            </a:pPr>
            <a:r>
              <a:rPr lang="en-US" b="1" dirty="0">
                <a:latin typeface="Book Antiqua"/>
                <a:cs typeface="Arial"/>
              </a:rPr>
              <a:t>Record-Keeping</a:t>
            </a:r>
            <a:r>
              <a:rPr lang="en-US" dirty="0">
                <a:latin typeface="Book Antiqua"/>
                <a:cs typeface="Arial"/>
              </a:rPr>
              <a:t>: Emphasizes the importance of maintaining accurate and up-to-date records.​</a:t>
            </a:r>
          </a:p>
          <a:p>
            <a:pPr marL="285750" indent="-285750">
              <a:buFont typeface="Arial"/>
              <a:buChar char="•"/>
            </a:pPr>
            <a:r>
              <a:rPr lang="en-US" b="1" dirty="0">
                <a:latin typeface="Book Antiqua"/>
                <a:cs typeface="Arial"/>
              </a:rPr>
              <a:t>Documentation Standards</a:t>
            </a:r>
            <a:r>
              <a:rPr lang="en-US" dirty="0">
                <a:latin typeface="Book Antiqua"/>
                <a:cs typeface="Arial"/>
              </a:rPr>
              <a:t>: Provides guidelines for creating, maintaining, and storing documentation related to the system.​</a:t>
            </a:r>
          </a:p>
          <a:p>
            <a:pPr marL="285750" indent="-285750">
              <a:buFont typeface="Arial"/>
              <a:buChar char="•"/>
            </a:pPr>
            <a:r>
              <a:rPr lang="en-US" b="1" dirty="0">
                <a:latin typeface="Book Antiqua"/>
                <a:cs typeface="Arial"/>
              </a:rPr>
              <a:t>Internal Audits</a:t>
            </a:r>
            <a:r>
              <a:rPr lang="en-US" dirty="0">
                <a:latin typeface="Book Antiqua"/>
                <a:cs typeface="Arial"/>
              </a:rPr>
              <a:t>: Guidelines for conducting internal audits to ensure compliance with the standards and practices outlined.​</a:t>
            </a:r>
          </a:p>
          <a:p>
            <a:pPr marL="285750" indent="-285750">
              <a:buFont typeface="Arial"/>
              <a:buChar char="•"/>
            </a:pPr>
            <a:r>
              <a:rPr lang="en-US" b="1" dirty="0">
                <a:latin typeface="Book Antiqua"/>
                <a:cs typeface="Arial"/>
              </a:rPr>
              <a:t>External Audits</a:t>
            </a:r>
            <a:r>
              <a:rPr lang="en-US" dirty="0">
                <a:latin typeface="Book Antiqua"/>
                <a:cs typeface="Arial"/>
              </a:rPr>
              <a:t>: References to external audits and the need for compliance with international standards.​</a:t>
            </a:r>
          </a:p>
          <a:p>
            <a:pPr marL="285750" indent="-285750">
              <a:buFont typeface="Arial"/>
              <a:buChar char="•"/>
            </a:pPr>
            <a:r>
              <a:rPr lang="en-US" b="1" dirty="0">
                <a:latin typeface="Book Antiqua"/>
                <a:cs typeface="Arial"/>
              </a:rPr>
              <a:t>Business Continuity Policy</a:t>
            </a:r>
            <a:r>
              <a:rPr lang="en-US" dirty="0">
                <a:latin typeface="Book Antiqua"/>
                <a:cs typeface="Arial"/>
              </a:rPr>
              <a:t>: It covers the Business Continuity Policy, outlining the procedures to be followed in case of disruptions.​</a:t>
            </a:r>
          </a:p>
          <a:p>
            <a:pPr marL="285750" indent="-285750">
              <a:buFont typeface="Arial"/>
              <a:buChar char="•"/>
            </a:pPr>
            <a:r>
              <a:rPr lang="en-US" b="1" dirty="0">
                <a:latin typeface="Book Antiqua"/>
                <a:cs typeface="Arial"/>
              </a:rPr>
              <a:t>Risk Management</a:t>
            </a:r>
            <a:r>
              <a:rPr lang="en-US" dirty="0">
                <a:latin typeface="Book Antiqua"/>
                <a:cs typeface="Arial"/>
              </a:rPr>
              <a:t>: Guidelines for identifying, assessing, and mitigating risks within the PMD RDSS.</a:t>
            </a:r>
          </a:p>
          <a:p>
            <a:pPr marL="285750" indent="-285750">
              <a:buFont typeface="Arial"/>
              <a:buChar char="•"/>
            </a:pPr>
            <a:r>
              <a:rPr lang="en-US" b="1" dirty="0">
                <a:latin typeface="Book Antiqua"/>
                <a:cs typeface="Arial"/>
              </a:rPr>
              <a:t>Training Programs</a:t>
            </a:r>
            <a:r>
              <a:rPr lang="en-US" dirty="0">
                <a:latin typeface="Book Antiqua"/>
                <a:cs typeface="Arial"/>
              </a:rPr>
              <a:t>: Recommendations for training programs to ensure that all stakeholders are aware of the guidelines and standards.</a:t>
            </a:r>
          </a:p>
          <a:p>
            <a:pPr marL="285750" indent="-285750">
              <a:buFont typeface="Arial"/>
              <a:buChar char="•"/>
            </a:pPr>
            <a:r>
              <a:rPr lang="en-US" b="1" dirty="0">
                <a:latin typeface="Book Antiqua"/>
                <a:cs typeface="Arial"/>
              </a:rPr>
              <a:t>Awareness Initiatives</a:t>
            </a:r>
            <a:r>
              <a:rPr lang="en-US" dirty="0">
                <a:latin typeface="Book Antiqua"/>
                <a:cs typeface="Arial"/>
              </a:rPr>
              <a:t>: Initiatives to increase awareness of the standards and procedures within the organization.</a:t>
            </a:r>
          </a:p>
          <a:p>
            <a:pPr marL="285750" indent="-285750">
              <a:buFont typeface="Arial"/>
              <a:buChar char="•"/>
            </a:pPr>
            <a:r>
              <a:rPr lang="en-US" b="1" dirty="0">
                <a:latin typeface="Book Antiqua"/>
                <a:cs typeface="Arial"/>
              </a:rPr>
              <a:t>Periodic Review</a:t>
            </a:r>
            <a:r>
              <a:rPr lang="en-US" dirty="0">
                <a:latin typeface="Book Antiqua"/>
                <a:cs typeface="Arial"/>
              </a:rPr>
              <a:t>: The document mentions the need for periodic reviews and updates to ensure that the guidelines remain relevant and effective.</a:t>
            </a:r>
          </a:p>
          <a:p>
            <a:pPr marL="285750" indent="-285750">
              <a:buFont typeface="Arial"/>
              <a:buChar char="•"/>
            </a:pPr>
            <a:r>
              <a:rPr lang="en-US" b="1" dirty="0">
                <a:latin typeface="Book Antiqua"/>
                <a:cs typeface="Arial"/>
              </a:rPr>
              <a:t>Version Control</a:t>
            </a:r>
            <a:r>
              <a:rPr lang="en-US" dirty="0">
                <a:latin typeface="Book Antiqua"/>
                <a:cs typeface="Arial"/>
              </a:rPr>
              <a:t>: It includes details on version control to track changes and updates to the guidelines.</a:t>
            </a:r>
            <a:endParaRPr lang="en-US">
              <a:ea typeface="Calibri"/>
              <a:cs typeface="Calibri"/>
            </a:endParaRPr>
          </a:p>
        </p:txBody>
      </p:sp>
    </p:spTree>
    <p:extLst>
      <p:ext uri="{BB962C8B-B14F-4D97-AF65-F5344CB8AC3E}">
        <p14:creationId xmlns:p14="http://schemas.microsoft.com/office/powerpoint/2010/main" val="22942572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AD50A24-31ED-6C0D-98D7-6ED939BE4480}"/>
              </a:ext>
            </a:extLst>
          </p:cNvPr>
          <p:cNvSpPr>
            <a:spLocks noGrp="1"/>
          </p:cNvSpPr>
          <p:nvPr>
            <p:ph type="body" sz="quarter" idx="14"/>
          </p:nvPr>
        </p:nvSpPr>
        <p:spPr>
          <a:xfrm>
            <a:off x="38169" y="147598"/>
            <a:ext cx="10248624" cy="522000"/>
          </a:xfrm>
        </p:spPr>
        <p:txBody>
          <a:bodyPr lIns="91440" tIns="45720" rIns="91440" bIns="45720" anchor="ctr"/>
          <a:lstStyle/>
          <a:p>
            <a:r>
              <a:rPr lang="en-US">
                <a:latin typeface="Book Antiqua"/>
              </a:rPr>
              <a:t>Version 7 (Latest version) of Guidelines &amp; OM of RDSS</a:t>
            </a:r>
            <a:endParaRPr lang="en-US"/>
          </a:p>
        </p:txBody>
      </p:sp>
      <p:sp>
        <p:nvSpPr>
          <p:cNvPr id="3" name="Slide Number Placeholder 2">
            <a:extLst>
              <a:ext uri="{FF2B5EF4-FFF2-40B4-BE49-F238E27FC236}">
                <a16:creationId xmlns:a16="http://schemas.microsoft.com/office/drawing/2014/main" id="{D8DC4896-F808-A214-07F6-6B9F73CCA0EB}"/>
              </a:ext>
            </a:extLst>
          </p:cNvPr>
          <p:cNvSpPr>
            <a:spLocks noGrp="1"/>
          </p:cNvSpPr>
          <p:nvPr>
            <p:ph type="sldNum" sz="quarter" idx="15"/>
          </p:nvPr>
        </p:nvSpPr>
        <p:spPr/>
        <p:txBody>
          <a:bodyPr/>
          <a:lstStyle/>
          <a:p>
            <a:fld id="{C00E2477-2837-4DC5-A9A0-BBEF21CCD47D}" type="slidenum">
              <a:rPr lang="en-IN" smtClean="0"/>
              <a:pPr/>
              <a:t>31</a:t>
            </a:fld>
            <a:endParaRPr lang="en-IN"/>
          </a:p>
        </p:txBody>
      </p:sp>
      <p:sp>
        <p:nvSpPr>
          <p:cNvPr id="4" name="TextBox 3">
            <a:extLst>
              <a:ext uri="{FF2B5EF4-FFF2-40B4-BE49-F238E27FC236}">
                <a16:creationId xmlns:a16="http://schemas.microsoft.com/office/drawing/2014/main" id="{993D75EA-8558-7403-BA15-C555D0A87AE6}"/>
              </a:ext>
            </a:extLst>
          </p:cNvPr>
          <p:cNvSpPr txBox="1"/>
          <p:nvPr/>
        </p:nvSpPr>
        <p:spPr>
          <a:xfrm>
            <a:off x="361167" y="1133605"/>
            <a:ext cx="11469665"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a:rPr>
              <a:t>Introduction &amp; Objectives</a:t>
            </a:r>
            <a:endParaRPr lang="en-US">
              <a:latin typeface="Book Antiqua"/>
            </a:endParaRPr>
          </a:p>
          <a:p>
            <a:pPr marL="285750" indent="-285750">
              <a:buFont typeface="Arial"/>
              <a:buChar char="•"/>
            </a:pPr>
            <a:r>
              <a:rPr lang="en-US">
                <a:latin typeface="Book Antiqua"/>
              </a:rPr>
              <a:t>The scheme aims to support DISCOMs to reform and improve performance, ensuring reliable and affordable power for consumers.</a:t>
            </a:r>
            <a:endParaRPr lang="en-US">
              <a:ea typeface="Calibri"/>
              <a:cs typeface="Calibri"/>
            </a:endParaRPr>
          </a:p>
          <a:p>
            <a:pPr marL="285750" indent="-285750">
              <a:buFont typeface="Arial"/>
              <a:buChar char="•"/>
            </a:pPr>
            <a:r>
              <a:rPr lang="en-US">
                <a:latin typeface="Book Antiqua"/>
              </a:rPr>
              <a:t>It focuses on reducing Aggregate Technical and Commercial (AT&amp;C) losses and closing the gap between the Average Cost of Supply (ACS) and Average Revenue Realized (ARR) by 2024-25.</a:t>
            </a:r>
          </a:p>
        </p:txBody>
      </p:sp>
      <p:sp>
        <p:nvSpPr>
          <p:cNvPr id="5" name="TextBox 4">
            <a:extLst>
              <a:ext uri="{FF2B5EF4-FFF2-40B4-BE49-F238E27FC236}">
                <a16:creationId xmlns:a16="http://schemas.microsoft.com/office/drawing/2014/main" id="{8AD7CD3F-1516-EBE6-62A3-634083E5FD38}"/>
              </a:ext>
            </a:extLst>
          </p:cNvPr>
          <p:cNvSpPr txBox="1"/>
          <p:nvPr/>
        </p:nvSpPr>
        <p:spPr>
          <a:xfrm>
            <a:off x="361167" y="2730674"/>
            <a:ext cx="11469665"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a:rPr>
              <a:t>Scheme Structure</a:t>
            </a:r>
            <a:endParaRPr lang="en-US">
              <a:ea typeface="Calibri" panose="020F0502020204030204"/>
              <a:cs typeface="Calibri" panose="020F0502020204030204"/>
            </a:endParaRPr>
          </a:p>
          <a:p>
            <a:pPr marL="285750" indent="-285750">
              <a:buFont typeface="Arial"/>
              <a:buChar char="•"/>
            </a:pPr>
            <a:r>
              <a:rPr lang="en-US" b="1">
                <a:latin typeface="Book Antiqua"/>
              </a:rPr>
              <a:t>Part A</a:t>
            </a:r>
            <a:r>
              <a:rPr lang="en-US">
                <a:latin typeface="Book Antiqua"/>
              </a:rPr>
              <a:t>: Metering &amp; Distribution Infrastructure Works. Includes smart metering, infrastructure upgrades, and system improvements.</a:t>
            </a:r>
          </a:p>
          <a:p>
            <a:pPr marL="285750" indent="-285750">
              <a:buFont typeface="Arial"/>
              <a:buChar char="•"/>
            </a:pPr>
            <a:r>
              <a:rPr lang="en-US" b="1">
                <a:latin typeface="Book Antiqua"/>
              </a:rPr>
              <a:t>Part B</a:t>
            </a:r>
            <a:r>
              <a:rPr lang="en-US">
                <a:latin typeface="Book Antiqua"/>
              </a:rPr>
              <a:t>: Training, Capacity Building, and other enabling activities.</a:t>
            </a:r>
          </a:p>
          <a:p>
            <a:r>
              <a:rPr lang="en-US">
                <a:latin typeface="Book Antiqua"/>
              </a:rPr>
              <a:t>     Ongoing schemes like DDUGJY and IPDS are subsumed within this broader scheme to optimize resources.</a:t>
            </a:r>
            <a:endParaRPr lang="en-US"/>
          </a:p>
        </p:txBody>
      </p:sp>
      <p:sp>
        <p:nvSpPr>
          <p:cNvPr id="6" name="TextBox 5">
            <a:extLst>
              <a:ext uri="{FF2B5EF4-FFF2-40B4-BE49-F238E27FC236}">
                <a16:creationId xmlns:a16="http://schemas.microsoft.com/office/drawing/2014/main" id="{A9D4BDF1-D539-71F9-6F48-3BFFA93C539E}"/>
              </a:ext>
            </a:extLst>
          </p:cNvPr>
          <p:cNvSpPr txBox="1"/>
          <p:nvPr/>
        </p:nvSpPr>
        <p:spPr>
          <a:xfrm>
            <a:off x="361168" y="4327742"/>
            <a:ext cx="11469664"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a:rPr>
              <a:t>Funding &amp; Incentives</a:t>
            </a:r>
            <a:endParaRPr lang="en-US">
              <a:ea typeface="Calibri" panose="020F0502020204030204"/>
              <a:cs typeface="Calibri" panose="020F0502020204030204"/>
            </a:endParaRPr>
          </a:p>
          <a:p>
            <a:pPr marL="285750" indent="-285750">
              <a:buFont typeface="Arial"/>
              <a:buChar char="•"/>
            </a:pPr>
            <a:r>
              <a:rPr lang="en-US">
                <a:latin typeface="Book Antiqua"/>
              </a:rPr>
              <a:t>The scheme has a total outlay of ₹3,03,758 crore with Central Government Budgetary Support (GBS) of ₹97,631 crore.</a:t>
            </a:r>
          </a:p>
          <a:p>
            <a:pPr marL="285750" indent="-285750">
              <a:buFont typeface="Arial"/>
              <a:buChar char="•"/>
            </a:pPr>
            <a:r>
              <a:rPr lang="en-US">
                <a:latin typeface="Book Antiqua"/>
              </a:rPr>
              <a:t>DISCOMs are eligible for a grant of 15-22.5% for smart metering and 60-90% for distribution infrastructure, depending on the state category.</a:t>
            </a:r>
          </a:p>
          <a:p>
            <a:pPr marL="285750" indent="-285750">
              <a:buFont typeface="Arial"/>
              <a:buChar char="•"/>
            </a:pPr>
            <a:r>
              <a:rPr lang="en-US">
                <a:latin typeface="Book Antiqua"/>
              </a:rPr>
              <a:t>Incentives are provided for early implementation of prepaid smart meters before December 2023.</a:t>
            </a:r>
          </a:p>
        </p:txBody>
      </p:sp>
    </p:spTree>
    <p:extLst>
      <p:ext uri="{BB962C8B-B14F-4D97-AF65-F5344CB8AC3E}">
        <p14:creationId xmlns:p14="http://schemas.microsoft.com/office/powerpoint/2010/main" val="24246068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03B060-9570-E579-16AD-1D6C134F3264}"/>
              </a:ext>
            </a:extLst>
          </p:cNvPr>
          <p:cNvSpPr>
            <a:spLocks noGrp="1"/>
          </p:cNvSpPr>
          <p:nvPr>
            <p:ph type="body" sz="quarter" idx="14"/>
          </p:nvPr>
        </p:nvSpPr>
        <p:spPr>
          <a:xfrm>
            <a:off x="38169" y="147598"/>
            <a:ext cx="10227747" cy="522000"/>
          </a:xfrm>
        </p:spPr>
        <p:txBody>
          <a:bodyPr lIns="91440" tIns="45720" rIns="91440" bIns="45720" anchor="ctr"/>
          <a:lstStyle/>
          <a:p>
            <a:r>
              <a:rPr lang="en-US">
                <a:latin typeface="Book Antiqua"/>
              </a:rPr>
              <a:t>Version 7 (Latest version) of Guidelines &amp; OM of RDSS</a:t>
            </a:r>
            <a:endParaRPr lang="en-US" b="0">
              <a:latin typeface="Book Antiqua"/>
            </a:endParaRPr>
          </a:p>
        </p:txBody>
      </p:sp>
      <p:sp>
        <p:nvSpPr>
          <p:cNvPr id="3" name="Slide Number Placeholder 2">
            <a:extLst>
              <a:ext uri="{FF2B5EF4-FFF2-40B4-BE49-F238E27FC236}">
                <a16:creationId xmlns:a16="http://schemas.microsoft.com/office/drawing/2014/main" id="{A4DB9D9B-206F-FD92-CA3C-8EEA058A02C8}"/>
              </a:ext>
            </a:extLst>
          </p:cNvPr>
          <p:cNvSpPr>
            <a:spLocks noGrp="1"/>
          </p:cNvSpPr>
          <p:nvPr>
            <p:ph type="sldNum" sz="quarter" idx="15"/>
          </p:nvPr>
        </p:nvSpPr>
        <p:spPr/>
        <p:txBody>
          <a:bodyPr/>
          <a:lstStyle/>
          <a:p>
            <a:fld id="{C00E2477-2837-4DC5-A9A0-BBEF21CCD47D}" type="slidenum">
              <a:rPr lang="en-IN" smtClean="0"/>
              <a:pPr/>
              <a:t>32</a:t>
            </a:fld>
            <a:endParaRPr lang="en-IN"/>
          </a:p>
        </p:txBody>
      </p:sp>
      <p:sp>
        <p:nvSpPr>
          <p:cNvPr id="4" name="TextBox 3">
            <a:extLst>
              <a:ext uri="{FF2B5EF4-FFF2-40B4-BE49-F238E27FC236}">
                <a16:creationId xmlns:a16="http://schemas.microsoft.com/office/drawing/2014/main" id="{DA9C848A-839E-8FD3-DED0-BF7A1214BBE3}"/>
              </a:ext>
            </a:extLst>
          </p:cNvPr>
          <p:cNvSpPr txBox="1"/>
          <p:nvPr/>
        </p:nvSpPr>
        <p:spPr>
          <a:xfrm>
            <a:off x="308975" y="1227551"/>
            <a:ext cx="1154273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a:rPr>
              <a:t>Eligible Works</a:t>
            </a:r>
          </a:p>
          <a:p>
            <a:pPr marL="285750" indent="-285750">
              <a:buFont typeface="Arial"/>
              <a:buChar char="•"/>
            </a:pPr>
            <a:r>
              <a:rPr lang="en-US">
                <a:latin typeface="Book Antiqua"/>
              </a:rPr>
              <a:t>Smart metering of consumers and system meters at Distribution Transformer (DT) and feeder levels.</a:t>
            </a:r>
          </a:p>
          <a:p>
            <a:pPr marL="285750" indent="-285750">
              <a:buFont typeface="Arial"/>
              <a:buChar char="•"/>
            </a:pPr>
            <a:r>
              <a:rPr lang="en-US">
                <a:latin typeface="Book Antiqua"/>
              </a:rPr>
              <a:t>Infrastructure improvements, including feeder segregation, installation of new substations, high-voltage distribution systems, and loss reduction measures.</a:t>
            </a:r>
          </a:p>
          <a:p>
            <a:pPr marL="285750" indent="-285750">
              <a:buFont typeface="Arial"/>
              <a:buChar char="•"/>
            </a:pPr>
            <a:r>
              <a:rPr lang="en-US">
                <a:latin typeface="Book Antiqua"/>
              </a:rPr>
              <a:t>Augmentation for electric vehicle charging stations and disaster-resilient infrastructure works.</a:t>
            </a:r>
          </a:p>
        </p:txBody>
      </p:sp>
      <p:sp>
        <p:nvSpPr>
          <p:cNvPr id="6" name="TextBox 5">
            <a:extLst>
              <a:ext uri="{FF2B5EF4-FFF2-40B4-BE49-F238E27FC236}">
                <a16:creationId xmlns:a16="http://schemas.microsoft.com/office/drawing/2014/main" id="{F1DF7266-0441-9762-2AA7-0C9A2A25D8A4}"/>
              </a:ext>
            </a:extLst>
          </p:cNvPr>
          <p:cNvSpPr txBox="1"/>
          <p:nvPr/>
        </p:nvSpPr>
        <p:spPr>
          <a:xfrm>
            <a:off x="329852" y="2855933"/>
            <a:ext cx="1154273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a:rPr>
              <a:t>Project Management</a:t>
            </a:r>
            <a:endParaRPr lang="en-US">
              <a:latin typeface="Book Antiqua"/>
            </a:endParaRPr>
          </a:p>
          <a:p>
            <a:pPr marL="285750" indent="-285750">
              <a:buFont typeface="Arial"/>
              <a:buChar char="•"/>
            </a:pPr>
            <a:r>
              <a:rPr lang="en-US">
                <a:latin typeface="Book Antiqua"/>
                <a:ea typeface="+mn-lt"/>
                <a:cs typeface="+mn-lt"/>
              </a:rPr>
              <a:t>Each DISCOM must appoint a Project Management Agency (PMA) for project formulation, monitoring, and quality assurance.</a:t>
            </a:r>
            <a:endParaRPr lang="en-US">
              <a:latin typeface="Book Antiqua"/>
            </a:endParaRPr>
          </a:p>
          <a:p>
            <a:pPr marL="285750" indent="-285750">
              <a:buFont typeface="Arial"/>
              <a:buChar char="•"/>
            </a:pPr>
            <a:r>
              <a:rPr lang="en-US">
                <a:latin typeface="Book Antiqua"/>
                <a:ea typeface="+mn-lt"/>
                <a:cs typeface="+mn-lt"/>
              </a:rPr>
              <a:t>The scheme emphasizes the implementation of projects in TOTEX (Total Expenditure) mode, combining capital and operational expenses.</a:t>
            </a:r>
            <a:endParaRPr lang="en-US">
              <a:latin typeface="Book Antiqua"/>
              <a:ea typeface="Calibri"/>
              <a:cs typeface="Calibri"/>
            </a:endParaRPr>
          </a:p>
        </p:txBody>
      </p:sp>
      <p:sp>
        <p:nvSpPr>
          <p:cNvPr id="7" name="TextBox 6">
            <a:extLst>
              <a:ext uri="{FF2B5EF4-FFF2-40B4-BE49-F238E27FC236}">
                <a16:creationId xmlns:a16="http://schemas.microsoft.com/office/drawing/2014/main" id="{3122870B-FD22-5C8B-B87E-69915AA08FDD}"/>
              </a:ext>
            </a:extLst>
          </p:cNvPr>
          <p:cNvSpPr txBox="1"/>
          <p:nvPr/>
        </p:nvSpPr>
        <p:spPr>
          <a:xfrm>
            <a:off x="329854" y="4442564"/>
            <a:ext cx="1155317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a:rPr>
              <a:t>Pre-Qualification Criteria</a:t>
            </a:r>
          </a:p>
          <a:p>
            <a:pPr marL="285750" indent="-285750">
              <a:buFont typeface="Arial"/>
              <a:buChar char="•"/>
            </a:pPr>
            <a:r>
              <a:rPr lang="en-US">
                <a:latin typeface="Book Antiqua"/>
              </a:rPr>
              <a:t>DISCOMs must publish quarterly unaudited accounts and annual audited accounts.</a:t>
            </a:r>
          </a:p>
          <a:p>
            <a:pPr marL="285750" indent="-285750">
              <a:buFont typeface="Arial"/>
              <a:buChar char="•"/>
            </a:pPr>
            <a:r>
              <a:rPr lang="en-US">
                <a:latin typeface="Book Antiqua"/>
              </a:rPr>
              <a:t>They must meet financial sustainability targets, including no creation of new regulatory assets and payment of government dues and subsidies.</a:t>
            </a:r>
          </a:p>
          <a:p>
            <a:pPr marL="285750" indent="-285750">
              <a:buFont typeface="Arial"/>
              <a:buChar char="•"/>
            </a:pPr>
            <a:r>
              <a:rPr lang="en-US">
                <a:latin typeface="Book Antiqua"/>
              </a:rPr>
              <a:t>Government departments must pay their electricity dues, and DISCOMs must demonstrate progress in installing prepaid meters in government offices.</a:t>
            </a:r>
          </a:p>
        </p:txBody>
      </p:sp>
    </p:spTree>
    <p:extLst>
      <p:ext uri="{BB962C8B-B14F-4D97-AF65-F5344CB8AC3E}">
        <p14:creationId xmlns:p14="http://schemas.microsoft.com/office/powerpoint/2010/main" val="873922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4EACF4-C1D1-FF72-D09F-DA80B7F48506}"/>
              </a:ext>
            </a:extLst>
          </p:cNvPr>
          <p:cNvSpPr>
            <a:spLocks noGrp="1"/>
          </p:cNvSpPr>
          <p:nvPr>
            <p:ph type="body" sz="quarter" idx="14"/>
          </p:nvPr>
        </p:nvSpPr>
        <p:spPr>
          <a:xfrm>
            <a:off x="38169" y="147598"/>
            <a:ext cx="10227747" cy="522000"/>
          </a:xfrm>
        </p:spPr>
        <p:txBody>
          <a:bodyPr lIns="91440" tIns="45720" rIns="91440" bIns="45720" anchor="ctr"/>
          <a:lstStyle/>
          <a:p>
            <a:r>
              <a:rPr lang="en-US">
                <a:latin typeface="Book Antiqua"/>
              </a:rPr>
              <a:t>Version 7 (Latest version) of Guidelines &amp; OM of RDSS</a:t>
            </a:r>
            <a:endParaRPr lang="en-US" b="0"/>
          </a:p>
        </p:txBody>
      </p:sp>
      <p:sp>
        <p:nvSpPr>
          <p:cNvPr id="3" name="Slide Number Placeholder 2">
            <a:extLst>
              <a:ext uri="{FF2B5EF4-FFF2-40B4-BE49-F238E27FC236}">
                <a16:creationId xmlns:a16="http://schemas.microsoft.com/office/drawing/2014/main" id="{2258A85D-AC7A-7CB0-DCE1-6367B8B24279}"/>
              </a:ext>
            </a:extLst>
          </p:cNvPr>
          <p:cNvSpPr>
            <a:spLocks noGrp="1"/>
          </p:cNvSpPr>
          <p:nvPr>
            <p:ph type="sldNum" sz="quarter" idx="15"/>
          </p:nvPr>
        </p:nvSpPr>
        <p:spPr/>
        <p:txBody>
          <a:bodyPr/>
          <a:lstStyle/>
          <a:p>
            <a:fld id="{C00E2477-2837-4DC5-A9A0-BBEF21CCD47D}" type="slidenum">
              <a:rPr lang="en-IN" smtClean="0"/>
              <a:pPr/>
              <a:t>33</a:t>
            </a:fld>
            <a:endParaRPr lang="en-IN"/>
          </a:p>
        </p:txBody>
      </p:sp>
      <p:sp>
        <p:nvSpPr>
          <p:cNvPr id="4" name="TextBox 3">
            <a:extLst>
              <a:ext uri="{FF2B5EF4-FFF2-40B4-BE49-F238E27FC236}">
                <a16:creationId xmlns:a16="http://schemas.microsoft.com/office/drawing/2014/main" id="{5581DDCD-D8A9-88B5-DEA6-04CC4EF277FE}"/>
              </a:ext>
            </a:extLst>
          </p:cNvPr>
          <p:cNvSpPr txBox="1"/>
          <p:nvPr/>
        </p:nvSpPr>
        <p:spPr>
          <a:xfrm>
            <a:off x="267222" y="1248428"/>
            <a:ext cx="1166799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a:rPr>
              <a:t>Evaluation Framework</a:t>
            </a:r>
          </a:p>
          <a:p>
            <a:pPr marL="228600" indent="-228600">
              <a:buFont typeface=""/>
              <a:buChar char="•"/>
            </a:pPr>
            <a:r>
              <a:rPr lang="en-US">
                <a:latin typeface="Book Antiqua"/>
              </a:rPr>
              <a:t>DISCOMs are evaluated annually based on an Evaluation Matrix covering four categories:</a:t>
            </a:r>
          </a:p>
          <a:p>
            <a:pPr marL="228600" lvl="1" indent="-228600">
              <a:buFont typeface=""/>
              <a:buChar char="•"/>
            </a:pPr>
            <a:r>
              <a:rPr lang="en-US">
                <a:latin typeface="Book Antiqua"/>
              </a:rPr>
              <a:t>Financial sustainability (60%)</a:t>
            </a:r>
          </a:p>
          <a:p>
            <a:pPr marL="228600" lvl="1" indent="-228600">
              <a:buFont typeface=""/>
              <a:buChar char="•"/>
            </a:pPr>
            <a:r>
              <a:rPr lang="en-US">
                <a:latin typeface="Book Antiqua"/>
              </a:rPr>
              <a:t>Operational performance (20%)</a:t>
            </a:r>
          </a:p>
          <a:p>
            <a:pPr marL="228600" lvl="1" indent="-228600">
              <a:buFont typeface=""/>
              <a:buChar char="•"/>
            </a:pPr>
            <a:r>
              <a:rPr lang="en-US">
                <a:latin typeface="Book Antiqua"/>
              </a:rPr>
              <a:t>Infrastructure improvements (10%)</a:t>
            </a:r>
          </a:p>
          <a:p>
            <a:pPr marL="228600" lvl="1" indent="-228600">
              <a:buFont typeface=""/>
              <a:buChar char="•"/>
            </a:pPr>
            <a:r>
              <a:rPr lang="en-US">
                <a:latin typeface="Book Antiqua"/>
              </a:rPr>
              <a:t>Policy reforms and IT/OT enablement (10%)</a:t>
            </a:r>
          </a:p>
          <a:p>
            <a:pPr>
              <a:buFont typeface=""/>
              <a:buChar char="•"/>
            </a:pPr>
            <a:r>
              <a:rPr lang="en-US">
                <a:latin typeface="Book Antiqua"/>
              </a:rPr>
              <a:t>  DISCOMs must achieve a minimum score of 60 in the matrix to qualify for grant release.</a:t>
            </a:r>
          </a:p>
        </p:txBody>
      </p:sp>
      <p:sp>
        <p:nvSpPr>
          <p:cNvPr id="5" name="TextBox 4">
            <a:extLst>
              <a:ext uri="{FF2B5EF4-FFF2-40B4-BE49-F238E27FC236}">
                <a16:creationId xmlns:a16="http://schemas.microsoft.com/office/drawing/2014/main" id="{F312A06C-A7DB-DCF4-5555-468F6C993C12}"/>
              </a:ext>
            </a:extLst>
          </p:cNvPr>
          <p:cNvSpPr txBox="1"/>
          <p:nvPr/>
        </p:nvSpPr>
        <p:spPr>
          <a:xfrm>
            <a:off x="267222" y="3273468"/>
            <a:ext cx="1152185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a:rPr>
              <a:t>Grant Release</a:t>
            </a:r>
          </a:p>
          <a:p>
            <a:pPr marL="285750" indent="-285750">
              <a:buFont typeface="Arial"/>
              <a:buChar char="•"/>
            </a:pPr>
            <a:r>
              <a:rPr lang="en-US">
                <a:latin typeface="Book Antiqua"/>
              </a:rPr>
              <a:t>Funds are released in phases based on the progress of metering and distribution infrastructure works.</a:t>
            </a:r>
          </a:p>
          <a:p>
            <a:pPr marL="285750" indent="-285750">
              <a:buFont typeface="Arial"/>
              <a:buChar char="•"/>
            </a:pPr>
            <a:r>
              <a:rPr lang="en-US">
                <a:latin typeface="Book Antiqua"/>
              </a:rPr>
              <a:t>DISCOMs are evaluated each year for meeting targets, and failure to meet targets can result in the recall of grants.</a:t>
            </a:r>
          </a:p>
        </p:txBody>
      </p:sp>
      <p:sp>
        <p:nvSpPr>
          <p:cNvPr id="6" name="TextBox 5">
            <a:extLst>
              <a:ext uri="{FF2B5EF4-FFF2-40B4-BE49-F238E27FC236}">
                <a16:creationId xmlns:a16="http://schemas.microsoft.com/office/drawing/2014/main" id="{9D532DC0-C77B-9E36-AB52-B4665092716E}"/>
              </a:ext>
            </a:extLst>
          </p:cNvPr>
          <p:cNvSpPr txBox="1"/>
          <p:nvPr/>
        </p:nvSpPr>
        <p:spPr>
          <a:xfrm>
            <a:off x="267222" y="4526070"/>
            <a:ext cx="11521857"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a:rPr>
              <a:t>Implementation Timeline</a:t>
            </a:r>
          </a:p>
          <a:p>
            <a:pPr marL="285750" indent="-285750">
              <a:buFont typeface="Arial"/>
              <a:buChar char="•"/>
            </a:pPr>
            <a:r>
              <a:rPr lang="en-US">
                <a:latin typeface="Book Antiqua"/>
              </a:rPr>
              <a:t>The scheme has a sunset date of 31st March 2026, and projects executed beyond this will not be eligible for grants.</a:t>
            </a:r>
          </a:p>
        </p:txBody>
      </p:sp>
      <p:sp>
        <p:nvSpPr>
          <p:cNvPr id="8" name="Text Placeholder 1">
            <a:extLst>
              <a:ext uri="{FF2B5EF4-FFF2-40B4-BE49-F238E27FC236}">
                <a16:creationId xmlns:a16="http://schemas.microsoft.com/office/drawing/2014/main" id="{2440A078-D799-1A9C-FD52-E89EB565B2E5}"/>
              </a:ext>
            </a:extLst>
          </p:cNvPr>
          <p:cNvSpPr txBox="1">
            <a:spLocks/>
          </p:cNvSpPr>
          <p:nvPr/>
        </p:nvSpPr>
        <p:spPr>
          <a:xfrm>
            <a:off x="312298" y="5392227"/>
            <a:ext cx="10593090" cy="522000"/>
          </a:xfrm>
          <a:prstGeom prst="rect">
            <a:avLst/>
          </a:prstGeom>
        </p:spPr>
        <p:txBody>
          <a:bodyPr lIns="91440" tIns="45720" rIns="91440" bIns="45720" anchor="ctr"/>
          <a:lstStyle>
            <a:lvl1pPr marL="0" indent="0" algn="l" defTabSz="914400" rtl="0" eaLnBrk="1" latinLnBrk="0" hangingPunct="1">
              <a:lnSpc>
                <a:spcPct val="90000"/>
              </a:lnSpc>
              <a:spcBef>
                <a:spcPts val="1000"/>
              </a:spcBef>
              <a:buFont typeface="Arial" panose="020B0604020202020204" pitchFamily="34" charset="0"/>
              <a:buNone/>
              <a:defRPr sz="2800" b="1"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latin typeface="Book Antiqua"/>
              </a:rPr>
              <a:t>Reference for Guidelines &amp; OM latest version</a:t>
            </a:r>
          </a:p>
        </p:txBody>
      </p:sp>
      <p:sp>
        <p:nvSpPr>
          <p:cNvPr id="12" name="TextBox 11">
            <a:extLst>
              <a:ext uri="{FF2B5EF4-FFF2-40B4-BE49-F238E27FC236}">
                <a16:creationId xmlns:a16="http://schemas.microsoft.com/office/drawing/2014/main" id="{8DF86DEA-C465-3279-E45A-BAC0533648A8}"/>
              </a:ext>
            </a:extLst>
          </p:cNvPr>
          <p:cNvSpPr txBox="1"/>
          <p:nvPr/>
        </p:nvSpPr>
        <p:spPr>
          <a:xfrm>
            <a:off x="312353" y="5851282"/>
            <a:ext cx="865990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2000" b="1">
                <a:latin typeface="Book Antiqua"/>
                <a:ea typeface="+mn-lt"/>
                <a:cs typeface="+mn-lt"/>
                <a:hlinkClick r:id="rId2"/>
              </a:rPr>
              <a:t>Guideline-and-OM-version7.pdf</a:t>
            </a:r>
            <a:endParaRPr lang="en-US" sz="2000" b="1">
              <a:latin typeface="Book Antiqua"/>
            </a:endParaRPr>
          </a:p>
        </p:txBody>
      </p:sp>
    </p:spTree>
    <p:extLst>
      <p:ext uri="{BB962C8B-B14F-4D97-AF65-F5344CB8AC3E}">
        <p14:creationId xmlns:p14="http://schemas.microsoft.com/office/powerpoint/2010/main" val="18852913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FFB438A-3BCE-7263-DE91-3806D9624D74}"/>
              </a:ext>
            </a:extLst>
          </p:cNvPr>
          <p:cNvSpPr>
            <a:spLocks noGrp="1"/>
          </p:cNvSpPr>
          <p:nvPr>
            <p:ph type="body" sz="quarter" idx="14"/>
          </p:nvPr>
        </p:nvSpPr>
        <p:spPr>
          <a:xfrm>
            <a:off x="-45337" y="147598"/>
            <a:ext cx="10540897" cy="522000"/>
          </a:xfrm>
        </p:spPr>
        <p:txBody>
          <a:bodyPr lIns="91440" tIns="45720" rIns="91440" bIns="45720" anchor="ctr"/>
          <a:lstStyle/>
          <a:p>
            <a:r>
              <a:rPr lang="en-US">
                <a:solidFill>
                  <a:srgbClr val="000000"/>
                </a:solidFill>
                <a:latin typeface="Book Antiqua"/>
                <a:ea typeface="Roboto"/>
                <a:cs typeface="Roboto"/>
              </a:rPr>
              <a:t>Guidelines for System Augmentation &amp; Modernisation Works</a:t>
            </a:r>
            <a:endParaRPr lang="en-US">
              <a:solidFill>
                <a:srgbClr val="000000"/>
              </a:solidFill>
              <a:latin typeface="Book Antiqua"/>
            </a:endParaRPr>
          </a:p>
        </p:txBody>
      </p:sp>
      <p:sp>
        <p:nvSpPr>
          <p:cNvPr id="3" name="Slide Number Placeholder 2">
            <a:extLst>
              <a:ext uri="{FF2B5EF4-FFF2-40B4-BE49-F238E27FC236}">
                <a16:creationId xmlns:a16="http://schemas.microsoft.com/office/drawing/2014/main" id="{3C539497-9895-85ED-1C78-4002AC9F1117}"/>
              </a:ext>
            </a:extLst>
          </p:cNvPr>
          <p:cNvSpPr>
            <a:spLocks noGrp="1"/>
          </p:cNvSpPr>
          <p:nvPr>
            <p:ph type="sldNum" sz="quarter" idx="15"/>
          </p:nvPr>
        </p:nvSpPr>
        <p:spPr/>
        <p:txBody>
          <a:bodyPr/>
          <a:lstStyle/>
          <a:p>
            <a:fld id="{C00E2477-2837-4DC5-A9A0-BBEF21CCD47D}" type="slidenum">
              <a:rPr lang="en-IN" smtClean="0"/>
              <a:pPr/>
              <a:t>34</a:t>
            </a:fld>
            <a:endParaRPr lang="en-IN"/>
          </a:p>
        </p:txBody>
      </p:sp>
      <p:sp>
        <p:nvSpPr>
          <p:cNvPr id="4" name="TextBox 3">
            <a:extLst>
              <a:ext uri="{FF2B5EF4-FFF2-40B4-BE49-F238E27FC236}">
                <a16:creationId xmlns:a16="http://schemas.microsoft.com/office/drawing/2014/main" id="{50F63FF0-E61F-5228-CE16-48AA1A18959D}"/>
              </a:ext>
            </a:extLst>
          </p:cNvPr>
          <p:cNvSpPr txBox="1"/>
          <p:nvPr/>
        </p:nvSpPr>
        <p:spPr>
          <a:xfrm>
            <a:off x="434236" y="1248427"/>
            <a:ext cx="11657555"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1A1A1A"/>
                </a:solidFill>
                <a:latin typeface="Book Antiqua" panose="02040602050305030304" pitchFamily="18" charset="0"/>
                <a:ea typeface="Source Sans Pro"/>
              </a:rPr>
              <a:t>Purpose</a:t>
            </a:r>
            <a:r>
              <a:rPr lang="en-US">
                <a:solidFill>
                  <a:srgbClr val="1A1A1A"/>
                </a:solidFill>
                <a:latin typeface="Book Antiqua" panose="02040602050305030304" pitchFamily="18" charset="0"/>
                <a:ea typeface="Source Sans Pro"/>
              </a:rPr>
              <a:t>: To guide DISCOMs in preparing Detailed Project Reports (DPRs) for system augmentation and modernization under RDSS.</a:t>
            </a:r>
            <a:endParaRPr lang="en-US">
              <a:latin typeface="Book Antiqua" panose="02040602050305030304" pitchFamily="18" charset="0"/>
            </a:endParaRPr>
          </a:p>
          <a:p>
            <a:endParaRPr lang="en-US">
              <a:solidFill>
                <a:srgbClr val="1A1A1A"/>
              </a:solidFill>
              <a:latin typeface="Book Antiqua" panose="02040602050305030304" pitchFamily="18" charset="0"/>
              <a:ea typeface="Source Sans Pro"/>
            </a:endParaRPr>
          </a:p>
          <a:p>
            <a:r>
              <a:rPr lang="en-US" b="1">
                <a:solidFill>
                  <a:srgbClr val="1A1A1A"/>
                </a:solidFill>
                <a:latin typeface="Book Antiqua" panose="02040602050305030304" pitchFamily="18" charset="0"/>
                <a:ea typeface="Source Sans Pro"/>
              </a:rPr>
              <a:t>Key Objectives</a:t>
            </a:r>
            <a:r>
              <a:rPr lang="en-US">
                <a:solidFill>
                  <a:srgbClr val="1A1A1A"/>
                </a:solidFill>
                <a:latin typeface="Book Antiqua" panose="02040602050305030304" pitchFamily="18" charset="0"/>
                <a:ea typeface="Source Sans Pro"/>
              </a:rPr>
              <a:t>:</a:t>
            </a:r>
          </a:p>
          <a:p>
            <a:pPr marL="228600" lvl="1" indent="-228600">
              <a:buFont typeface=""/>
              <a:buChar char="•"/>
            </a:pPr>
            <a:r>
              <a:rPr lang="en-US">
                <a:solidFill>
                  <a:srgbClr val="1A1A1A"/>
                </a:solidFill>
                <a:latin typeface="Book Antiqua" panose="02040602050305030304" pitchFamily="18" charset="0"/>
                <a:ea typeface="Source Sans Pro"/>
              </a:rPr>
              <a:t>Meet projected load growth.</a:t>
            </a:r>
          </a:p>
          <a:p>
            <a:pPr marL="228600" lvl="1" indent="-228600">
              <a:buFont typeface=""/>
              <a:buChar char="•"/>
            </a:pPr>
            <a:r>
              <a:rPr lang="en-US">
                <a:solidFill>
                  <a:srgbClr val="1A1A1A"/>
                </a:solidFill>
                <a:latin typeface="Book Antiqua" panose="02040602050305030304" pitchFamily="18" charset="0"/>
                <a:ea typeface="Source Sans Pro"/>
              </a:rPr>
              <a:t>Minimize technical losses and ensure voltage stability.</a:t>
            </a:r>
          </a:p>
          <a:p>
            <a:pPr marL="228600" lvl="1" indent="-228600">
              <a:buFont typeface=""/>
              <a:buChar char="•"/>
            </a:pPr>
            <a:r>
              <a:rPr lang="en-US">
                <a:solidFill>
                  <a:srgbClr val="1A1A1A"/>
                </a:solidFill>
                <a:latin typeface="Book Antiqua" panose="02040602050305030304" pitchFamily="18" charset="0"/>
                <a:ea typeface="Source Sans Pro"/>
              </a:rPr>
              <a:t>Enhance reliability and quality of power supply.</a:t>
            </a:r>
          </a:p>
          <a:p>
            <a:pPr lvl="1"/>
            <a:endParaRPr lang="en-US">
              <a:solidFill>
                <a:srgbClr val="1A1A1A"/>
              </a:solidFill>
              <a:latin typeface="Book Antiqua" panose="02040602050305030304" pitchFamily="18" charset="0"/>
              <a:ea typeface="Source Sans Pro"/>
            </a:endParaRPr>
          </a:p>
          <a:p>
            <a:r>
              <a:rPr lang="en-US" b="1">
                <a:solidFill>
                  <a:srgbClr val="1A1A1A"/>
                </a:solidFill>
                <a:latin typeface="Book Antiqua" panose="02040602050305030304" pitchFamily="18" charset="0"/>
                <a:ea typeface="Source Sans Pro"/>
              </a:rPr>
              <a:t>Considerations</a:t>
            </a:r>
            <a:r>
              <a:rPr lang="en-US">
                <a:solidFill>
                  <a:srgbClr val="1A1A1A"/>
                </a:solidFill>
                <a:latin typeface="Book Antiqua" panose="02040602050305030304" pitchFamily="18" charset="0"/>
                <a:ea typeface="Source Sans Pro"/>
              </a:rPr>
              <a:t>:</a:t>
            </a:r>
          </a:p>
          <a:p>
            <a:pPr marL="228600" lvl="1" indent="-228600">
              <a:buFont typeface=""/>
              <a:buChar char="•"/>
            </a:pPr>
            <a:r>
              <a:rPr lang="en-US">
                <a:solidFill>
                  <a:srgbClr val="1A1A1A"/>
                </a:solidFill>
                <a:latin typeface="Book Antiqua" panose="02040602050305030304" pitchFamily="18" charset="0"/>
                <a:ea typeface="Source Sans Pro"/>
              </a:rPr>
              <a:t>Assess existing network conditions, technical designs, and unit costs.</a:t>
            </a:r>
          </a:p>
          <a:p>
            <a:pPr marL="228600" lvl="1" indent="-228600">
              <a:buFont typeface=""/>
              <a:buChar char="•"/>
            </a:pPr>
            <a:r>
              <a:rPr lang="en-US">
                <a:solidFill>
                  <a:srgbClr val="1A1A1A"/>
                </a:solidFill>
                <a:latin typeface="Book Antiqua" panose="02040602050305030304" pitchFamily="18" charset="0"/>
                <a:ea typeface="Source Sans Pro"/>
              </a:rPr>
              <a:t>Categories include substation works, HT feeder works, distribution transformers, LT lines, HVDS, SCADA/DMS, smart metering, and operation/maintenance strategies.</a:t>
            </a:r>
          </a:p>
        </p:txBody>
      </p:sp>
    </p:spTree>
    <p:extLst>
      <p:ext uri="{BB962C8B-B14F-4D97-AF65-F5344CB8AC3E}">
        <p14:creationId xmlns:p14="http://schemas.microsoft.com/office/powerpoint/2010/main" val="13296807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DFCC5C-4743-F971-7922-83D8C4D2E1A7}"/>
              </a:ext>
            </a:extLst>
          </p:cNvPr>
          <p:cNvSpPr>
            <a:spLocks noGrp="1"/>
          </p:cNvSpPr>
          <p:nvPr>
            <p:ph type="body" sz="quarter" idx="14"/>
          </p:nvPr>
        </p:nvSpPr>
        <p:spPr>
          <a:xfrm>
            <a:off x="-45338" y="147598"/>
            <a:ext cx="10457391" cy="522000"/>
          </a:xfrm>
        </p:spPr>
        <p:txBody>
          <a:bodyPr lIns="91440" tIns="45720" rIns="91440" bIns="45720" anchor="ctr"/>
          <a:lstStyle/>
          <a:p>
            <a:r>
              <a:rPr lang="en-US">
                <a:latin typeface="Book Antiqua"/>
              </a:rPr>
              <a:t>Guidelines for System Augmentation &amp; Modernisation Works</a:t>
            </a:r>
            <a:endParaRPr lang="en-US" b="0">
              <a:latin typeface="Book Antiqua"/>
            </a:endParaRPr>
          </a:p>
        </p:txBody>
      </p:sp>
      <p:sp>
        <p:nvSpPr>
          <p:cNvPr id="3" name="Slide Number Placeholder 2">
            <a:extLst>
              <a:ext uri="{FF2B5EF4-FFF2-40B4-BE49-F238E27FC236}">
                <a16:creationId xmlns:a16="http://schemas.microsoft.com/office/drawing/2014/main" id="{6FE894F0-D585-D860-C77C-000493209DE5}"/>
              </a:ext>
            </a:extLst>
          </p:cNvPr>
          <p:cNvSpPr>
            <a:spLocks noGrp="1"/>
          </p:cNvSpPr>
          <p:nvPr>
            <p:ph type="sldNum" sz="quarter" idx="15"/>
          </p:nvPr>
        </p:nvSpPr>
        <p:spPr/>
        <p:txBody>
          <a:bodyPr/>
          <a:lstStyle/>
          <a:p>
            <a:fld id="{C00E2477-2837-4DC5-A9A0-BBEF21CCD47D}" type="slidenum">
              <a:rPr lang="en-IN" smtClean="0"/>
              <a:pPr/>
              <a:t>35</a:t>
            </a:fld>
            <a:endParaRPr lang="en-IN"/>
          </a:p>
        </p:txBody>
      </p:sp>
      <p:sp>
        <p:nvSpPr>
          <p:cNvPr id="6" name="TextBox 5">
            <a:extLst>
              <a:ext uri="{FF2B5EF4-FFF2-40B4-BE49-F238E27FC236}">
                <a16:creationId xmlns:a16="http://schemas.microsoft.com/office/drawing/2014/main" id="{2FF92BD8-6D7A-D5D9-03F9-DB1C6145F252}"/>
              </a:ext>
            </a:extLst>
          </p:cNvPr>
          <p:cNvSpPr txBox="1"/>
          <p:nvPr/>
        </p:nvSpPr>
        <p:spPr>
          <a:xfrm>
            <a:off x="413359" y="1321496"/>
            <a:ext cx="11073008"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1A1A1A"/>
                </a:solidFill>
                <a:latin typeface="Book Antiqua"/>
                <a:ea typeface="Source Sans Pro"/>
              </a:rPr>
              <a:t>The key objectives of the Detailed Project Reports (DPRs) for system augmentation and modernization works are</a:t>
            </a:r>
            <a:endParaRPr lang="en-US" b="1">
              <a:solidFill>
                <a:srgbClr val="000000"/>
              </a:solidFill>
              <a:latin typeface="Book Antiqua"/>
              <a:ea typeface="Calibri" panose="020F0502020204030204"/>
              <a:cs typeface="Calibri" panose="020F0502020204030204"/>
            </a:endParaRPr>
          </a:p>
          <a:p>
            <a:endParaRPr lang="en-US">
              <a:solidFill>
                <a:srgbClr val="1A1A1A"/>
              </a:solidFill>
              <a:latin typeface="Book Antiqua"/>
              <a:ea typeface="Source Sans Pro"/>
            </a:endParaRPr>
          </a:p>
          <a:p>
            <a:r>
              <a:rPr lang="en-US">
                <a:solidFill>
                  <a:srgbClr val="1A1A1A"/>
                </a:solidFill>
                <a:latin typeface="Book Antiqua"/>
                <a:ea typeface="Source Sans Pro"/>
              </a:rPr>
              <a:t>1. To ensure the design of the distribution system meets projected load growth.</a:t>
            </a:r>
            <a:endParaRPr lang="en-US">
              <a:solidFill>
                <a:srgbClr val="000000"/>
              </a:solidFill>
              <a:latin typeface="Book Antiqua"/>
              <a:ea typeface="Calibri"/>
              <a:cs typeface="Calibri"/>
            </a:endParaRPr>
          </a:p>
          <a:p>
            <a:r>
              <a:rPr lang="en-US">
                <a:solidFill>
                  <a:srgbClr val="1A1A1A"/>
                </a:solidFill>
                <a:latin typeface="Book Antiqua"/>
                <a:ea typeface="Source Sans Pro"/>
              </a:rPr>
              <a:t>2. To enhance the reliability of the power supply network and minimize technical losses.</a:t>
            </a:r>
            <a:endParaRPr lang="en-US">
              <a:solidFill>
                <a:srgbClr val="000000"/>
              </a:solidFill>
              <a:latin typeface="Book Antiqua"/>
              <a:ea typeface="Calibri"/>
              <a:cs typeface="Calibri"/>
            </a:endParaRPr>
          </a:p>
          <a:p>
            <a:r>
              <a:rPr lang="en-US">
                <a:solidFill>
                  <a:srgbClr val="1A1A1A"/>
                </a:solidFill>
                <a:latin typeface="Book Antiqua"/>
                <a:ea typeface="Source Sans Pro"/>
              </a:rPr>
              <a:t>3. To ensure voltage profiles are within permissible levels and maintain reasonable overall costs.</a:t>
            </a:r>
            <a:endParaRPr lang="en-US">
              <a:latin typeface="Book Antiqua"/>
              <a:ea typeface="Calibri"/>
              <a:cs typeface="Calibri"/>
            </a:endParaRPr>
          </a:p>
        </p:txBody>
      </p:sp>
      <p:sp>
        <p:nvSpPr>
          <p:cNvPr id="8" name="Text Placeholder 1">
            <a:extLst>
              <a:ext uri="{FF2B5EF4-FFF2-40B4-BE49-F238E27FC236}">
                <a16:creationId xmlns:a16="http://schemas.microsoft.com/office/drawing/2014/main" id="{E06CCB91-9584-E874-4657-C9046601A274}"/>
              </a:ext>
            </a:extLst>
          </p:cNvPr>
          <p:cNvSpPr txBox="1">
            <a:spLocks/>
          </p:cNvSpPr>
          <p:nvPr/>
        </p:nvSpPr>
        <p:spPr>
          <a:xfrm>
            <a:off x="416682" y="3429816"/>
            <a:ext cx="10593090" cy="522000"/>
          </a:xfrm>
          <a:prstGeom prst="rect">
            <a:avLst/>
          </a:prstGeom>
        </p:spPr>
        <p:txBody>
          <a:bodyPr lIns="91440" tIns="45720" rIns="91440" bIns="45720" anchor="ctr"/>
          <a:lstStyle>
            <a:lvl1pPr marL="0" indent="0" algn="l" defTabSz="914400" rtl="0" eaLnBrk="1" latinLnBrk="0" hangingPunct="1">
              <a:lnSpc>
                <a:spcPct val="90000"/>
              </a:lnSpc>
              <a:spcBef>
                <a:spcPts val="1000"/>
              </a:spcBef>
              <a:buFont typeface="Arial" panose="020B0604020202020204" pitchFamily="34" charset="0"/>
              <a:buNone/>
              <a:defRPr sz="2800" b="1"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latin typeface="Book Antiqua"/>
              </a:rPr>
              <a:t>Reference for Guidelines for System Augmentation &amp; </a:t>
            </a:r>
            <a:r>
              <a:rPr lang="en-US" sz="2000" err="1">
                <a:latin typeface="Book Antiqua"/>
              </a:rPr>
              <a:t>Modernisation</a:t>
            </a:r>
            <a:r>
              <a:rPr lang="en-US" sz="2000">
                <a:latin typeface="Book Antiqua"/>
              </a:rPr>
              <a:t> Works</a:t>
            </a:r>
            <a:endParaRPr lang="en-US" sz="2000" b="0">
              <a:latin typeface="Book Antiqua"/>
            </a:endParaRPr>
          </a:p>
        </p:txBody>
      </p:sp>
      <p:sp>
        <p:nvSpPr>
          <p:cNvPr id="10" name="TextBox 9">
            <a:extLst>
              <a:ext uri="{FF2B5EF4-FFF2-40B4-BE49-F238E27FC236}">
                <a16:creationId xmlns:a16="http://schemas.microsoft.com/office/drawing/2014/main" id="{E1847E83-75F3-3EEE-68BD-E90F40BB1A82}"/>
              </a:ext>
            </a:extLst>
          </p:cNvPr>
          <p:cNvSpPr txBox="1"/>
          <p:nvPr/>
        </p:nvSpPr>
        <p:spPr>
          <a:xfrm>
            <a:off x="416736" y="3951501"/>
            <a:ext cx="865990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2000" b="1">
                <a:latin typeface="Book Antiqua"/>
                <a:hlinkClick r:id="rId2"/>
              </a:rPr>
              <a:t>co-pmd-fund-disbrsmnt-guidelns-rdss-dt280623-upld-dt250823.pdf</a:t>
            </a:r>
            <a:endParaRPr lang="en-US" sz="2000" b="1">
              <a:latin typeface="Book Antiqua"/>
            </a:endParaRPr>
          </a:p>
        </p:txBody>
      </p:sp>
    </p:spTree>
    <p:extLst>
      <p:ext uri="{BB962C8B-B14F-4D97-AF65-F5344CB8AC3E}">
        <p14:creationId xmlns:p14="http://schemas.microsoft.com/office/powerpoint/2010/main" val="9637259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C1C55F-E6F0-0EF7-A338-481B89C3CC75}"/>
              </a:ext>
            </a:extLst>
          </p:cNvPr>
          <p:cNvSpPr>
            <a:spLocks noGrp="1"/>
          </p:cNvSpPr>
          <p:nvPr>
            <p:ph type="body" sz="quarter" idx="14"/>
          </p:nvPr>
        </p:nvSpPr>
        <p:spPr/>
        <p:txBody>
          <a:bodyPr lIns="91440" tIns="45720" rIns="91440" bIns="45720" anchor="ctr"/>
          <a:lstStyle/>
          <a:p>
            <a:r>
              <a:rPr lang="en-US">
                <a:latin typeface="Book Antiqua"/>
              </a:rPr>
              <a:t>Fund Disbursement Guidelines</a:t>
            </a:r>
          </a:p>
        </p:txBody>
      </p:sp>
      <p:sp>
        <p:nvSpPr>
          <p:cNvPr id="3" name="Slide Number Placeholder 2">
            <a:extLst>
              <a:ext uri="{FF2B5EF4-FFF2-40B4-BE49-F238E27FC236}">
                <a16:creationId xmlns:a16="http://schemas.microsoft.com/office/drawing/2014/main" id="{276DDD67-9792-592D-3445-6A46E0EDA6F3}"/>
              </a:ext>
            </a:extLst>
          </p:cNvPr>
          <p:cNvSpPr>
            <a:spLocks noGrp="1"/>
          </p:cNvSpPr>
          <p:nvPr>
            <p:ph type="sldNum" sz="quarter" idx="15"/>
          </p:nvPr>
        </p:nvSpPr>
        <p:spPr/>
        <p:txBody>
          <a:bodyPr/>
          <a:lstStyle/>
          <a:p>
            <a:fld id="{C00E2477-2837-4DC5-A9A0-BBEF21CCD47D}" type="slidenum">
              <a:rPr lang="en-IN" smtClean="0"/>
              <a:pPr/>
              <a:t>36</a:t>
            </a:fld>
            <a:endParaRPr lang="en-IN"/>
          </a:p>
        </p:txBody>
      </p:sp>
      <p:sp>
        <p:nvSpPr>
          <p:cNvPr id="4" name="TextBox 3">
            <a:extLst>
              <a:ext uri="{FF2B5EF4-FFF2-40B4-BE49-F238E27FC236}">
                <a16:creationId xmlns:a16="http://schemas.microsoft.com/office/drawing/2014/main" id="{1200CED4-881D-41B2-8CA0-D9D63266BE29}"/>
              </a:ext>
            </a:extLst>
          </p:cNvPr>
          <p:cNvSpPr txBox="1"/>
          <p:nvPr/>
        </p:nvSpPr>
        <p:spPr>
          <a:xfrm>
            <a:off x="340174" y="1279954"/>
            <a:ext cx="11128531"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1A1A1A"/>
                </a:solidFill>
                <a:latin typeface="Book Antiqua"/>
                <a:ea typeface="Source Sans Pro"/>
              </a:rPr>
              <a:t>DISCOMs must comply with the following conditionalities to raise a demand for fund release:</a:t>
            </a:r>
          </a:p>
          <a:p>
            <a:endParaRPr lang="en-US">
              <a:solidFill>
                <a:srgbClr val="1A1A1A"/>
              </a:solidFill>
              <a:latin typeface="Book Antiqua"/>
              <a:ea typeface="Source Sans Pro"/>
            </a:endParaRPr>
          </a:p>
          <a:p>
            <a:pPr marL="228600" indent="-228600">
              <a:buFont typeface=""/>
              <a:buAutoNum type="arabicPeriod"/>
            </a:pPr>
            <a:r>
              <a:rPr lang="en-US">
                <a:solidFill>
                  <a:srgbClr val="1A1A1A"/>
                </a:solidFill>
                <a:latin typeface="Book Antiqua"/>
                <a:ea typeface="Source Sans Pro"/>
              </a:rPr>
              <a:t>Submission of a request letter for fund release in the prescribed format.</a:t>
            </a:r>
          </a:p>
          <a:p>
            <a:pPr marL="228600" indent="-228600">
              <a:buFont typeface=""/>
              <a:buAutoNum type="arabicPeriod"/>
            </a:pPr>
            <a:r>
              <a:rPr lang="en-US">
                <a:solidFill>
                  <a:srgbClr val="1A1A1A"/>
                </a:solidFill>
                <a:latin typeface="Book Antiqua"/>
                <a:ea typeface="Source Sans Pro"/>
              </a:rPr>
              <a:t>Compliance with pre-qualified criteria and achievement of a minimum qualifying score (≥60) as per the Results Evaluation Framework from the previous financial year.</a:t>
            </a:r>
          </a:p>
          <a:p>
            <a:pPr marL="228600" indent="-228600">
              <a:buFont typeface=""/>
              <a:buAutoNum type="arabicPeriod"/>
            </a:pPr>
            <a:r>
              <a:rPr lang="en-US">
                <a:solidFill>
                  <a:srgbClr val="1A1A1A"/>
                </a:solidFill>
                <a:latin typeface="Book Antiqua"/>
                <a:ea typeface="Source Sans Pro"/>
              </a:rPr>
              <a:t>Submission of supporting documents, including extracts of minutes from the Monitoring Committee, sanction letters for counterpart funding, and any additional conditions specified by the Ministry of Power or Nodal Agency.</a:t>
            </a:r>
          </a:p>
        </p:txBody>
      </p:sp>
      <p:sp>
        <p:nvSpPr>
          <p:cNvPr id="5" name="TextBox 4">
            <a:extLst>
              <a:ext uri="{FF2B5EF4-FFF2-40B4-BE49-F238E27FC236}">
                <a16:creationId xmlns:a16="http://schemas.microsoft.com/office/drawing/2014/main" id="{877F78B1-CEA9-AF94-AE09-F989DF38568C}"/>
              </a:ext>
            </a:extLst>
          </p:cNvPr>
          <p:cNvSpPr txBox="1"/>
          <p:nvPr/>
        </p:nvSpPr>
        <p:spPr>
          <a:xfrm>
            <a:off x="337751" y="3818238"/>
            <a:ext cx="11135496"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1A1A1A"/>
                </a:solidFill>
                <a:latin typeface="Book Antiqua"/>
                <a:ea typeface="Source Sans Pro"/>
              </a:rPr>
              <a:t>DISCOMs must submit the following supporting documents for fund release:</a:t>
            </a:r>
          </a:p>
          <a:p>
            <a:endParaRPr lang="en-US">
              <a:solidFill>
                <a:srgbClr val="1A1A1A"/>
              </a:solidFill>
              <a:latin typeface="Book Antiqua"/>
              <a:ea typeface="Source Sans Pro"/>
            </a:endParaRPr>
          </a:p>
          <a:p>
            <a:pPr marL="228600" indent="-228600">
              <a:buFont typeface=""/>
              <a:buAutoNum type="arabicPeriod"/>
            </a:pPr>
            <a:r>
              <a:rPr lang="en-US">
                <a:solidFill>
                  <a:srgbClr val="1A1A1A"/>
                </a:solidFill>
                <a:latin typeface="Book Antiqua"/>
                <a:ea typeface="Source Sans Pro"/>
              </a:rPr>
              <a:t>A request letter for fund release in the prescribed format.</a:t>
            </a:r>
          </a:p>
          <a:p>
            <a:pPr marL="228600" indent="-228600">
              <a:buFont typeface=""/>
              <a:buAutoNum type="arabicPeriod"/>
            </a:pPr>
            <a:r>
              <a:rPr lang="en-US">
                <a:solidFill>
                  <a:srgbClr val="1A1A1A"/>
                </a:solidFill>
                <a:latin typeface="Book Antiqua"/>
                <a:ea typeface="Source Sans Pro"/>
              </a:rPr>
              <a:t>Compliance documentation, including extracts of minutes from the Monitoring Committee, certificates regarding utilization of previous grants, and utilization certificates in the specified forms (GFR 12-A or 12-C).</a:t>
            </a:r>
          </a:p>
          <a:p>
            <a:pPr marL="228600" indent="-228600">
              <a:buFont typeface=""/>
              <a:buAutoNum type="arabicPeriod"/>
            </a:pPr>
            <a:r>
              <a:rPr lang="en-US">
                <a:solidFill>
                  <a:srgbClr val="1A1A1A"/>
                </a:solidFill>
                <a:latin typeface="Book Antiqua"/>
                <a:ea typeface="Source Sans Pro"/>
              </a:rPr>
              <a:t>Detailed financial progress reports, project completion certificates, and any additional documents as required by the Nodal Agency or Ministry of Power.</a:t>
            </a:r>
          </a:p>
        </p:txBody>
      </p:sp>
    </p:spTree>
    <p:extLst>
      <p:ext uri="{BB962C8B-B14F-4D97-AF65-F5344CB8AC3E}">
        <p14:creationId xmlns:p14="http://schemas.microsoft.com/office/powerpoint/2010/main" val="29907875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F45311A-0B23-4537-6F52-9B73E84F1F3F}"/>
              </a:ext>
            </a:extLst>
          </p:cNvPr>
          <p:cNvSpPr>
            <a:spLocks noGrp="1"/>
          </p:cNvSpPr>
          <p:nvPr>
            <p:ph type="body" sz="quarter" idx="14"/>
          </p:nvPr>
        </p:nvSpPr>
        <p:spPr/>
        <p:txBody>
          <a:bodyPr lIns="91440" tIns="45720" rIns="91440" bIns="45720" anchor="ctr"/>
          <a:lstStyle/>
          <a:p>
            <a:r>
              <a:rPr lang="en-US"/>
              <a:t>Fund Disbursement Guidelines</a:t>
            </a:r>
            <a:endParaRPr lang="en-US" b="0"/>
          </a:p>
        </p:txBody>
      </p:sp>
      <p:sp>
        <p:nvSpPr>
          <p:cNvPr id="3" name="Slide Number Placeholder 2">
            <a:extLst>
              <a:ext uri="{FF2B5EF4-FFF2-40B4-BE49-F238E27FC236}">
                <a16:creationId xmlns:a16="http://schemas.microsoft.com/office/drawing/2014/main" id="{23FB9B39-2463-F78A-DD79-6D5393215D7E}"/>
              </a:ext>
            </a:extLst>
          </p:cNvPr>
          <p:cNvSpPr>
            <a:spLocks noGrp="1"/>
          </p:cNvSpPr>
          <p:nvPr>
            <p:ph type="sldNum" sz="quarter" idx="15"/>
          </p:nvPr>
        </p:nvSpPr>
        <p:spPr/>
        <p:txBody>
          <a:bodyPr/>
          <a:lstStyle/>
          <a:p>
            <a:fld id="{C00E2477-2837-4DC5-A9A0-BBEF21CCD47D}" type="slidenum">
              <a:rPr lang="en-IN" smtClean="0"/>
              <a:pPr/>
              <a:t>37</a:t>
            </a:fld>
            <a:endParaRPr lang="en-IN"/>
          </a:p>
        </p:txBody>
      </p:sp>
      <p:sp>
        <p:nvSpPr>
          <p:cNvPr id="4" name="TextBox 3">
            <a:extLst>
              <a:ext uri="{FF2B5EF4-FFF2-40B4-BE49-F238E27FC236}">
                <a16:creationId xmlns:a16="http://schemas.microsoft.com/office/drawing/2014/main" id="{33D97B72-5C63-D013-75C8-E0A7BFD396DF}"/>
              </a:ext>
            </a:extLst>
          </p:cNvPr>
          <p:cNvSpPr txBox="1"/>
          <p:nvPr/>
        </p:nvSpPr>
        <p:spPr>
          <a:xfrm>
            <a:off x="342901" y="1340224"/>
            <a:ext cx="11136405" cy="166199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1A1A1A"/>
                </a:solidFill>
                <a:latin typeface="Book Antiqua" panose="02040602050305030304" pitchFamily="18" charset="0"/>
                <a:ea typeface="Source Sans Pro"/>
              </a:rPr>
              <a:t>Funding pattern for DISCOMs in notified Special Category States for prepaid smart metering solutions</a:t>
            </a:r>
            <a:endParaRPr lang="en-US">
              <a:latin typeface="Book Antiqua" panose="02040602050305030304" pitchFamily="18" charset="0"/>
              <a:ea typeface="Calibri" panose="020F0502020204030204"/>
              <a:cs typeface="Calibri" panose="020F0502020204030204"/>
            </a:endParaRPr>
          </a:p>
          <a:p>
            <a:r>
              <a:rPr lang="en-US" sz="1050">
                <a:latin typeface="Book Antiqua" panose="02040602050305030304" pitchFamily="18" charset="0"/>
                <a:ea typeface="Calibri"/>
                <a:cs typeface="Calibri"/>
              </a:rPr>
              <a:t> </a:t>
            </a:r>
          </a:p>
          <a:p>
            <a:r>
              <a:rPr lang="en-US">
                <a:solidFill>
                  <a:srgbClr val="1A1A1A"/>
                </a:solidFill>
                <a:latin typeface="Book Antiqua" panose="02040602050305030304" pitchFamily="18" charset="0"/>
                <a:ea typeface="Source Sans Pro"/>
              </a:rPr>
              <a:t>For DISCOMs in notified Special Category States, the funding pattern for prepaid smart metering solutions is a fixed amount of Rs. 1350 per consumer meter or 22.5% of the cost per consumer meter for the whole project, whichever is lower. Additionally, to incentivize timely deployment, there is an incentive of Rs. 675 per consumer meter or 11.25% of the cost per consumer meter, whichever is lower.</a:t>
            </a:r>
          </a:p>
        </p:txBody>
      </p:sp>
      <p:sp>
        <p:nvSpPr>
          <p:cNvPr id="5" name="TextBox 4">
            <a:extLst>
              <a:ext uri="{FF2B5EF4-FFF2-40B4-BE49-F238E27FC236}">
                <a16:creationId xmlns:a16="http://schemas.microsoft.com/office/drawing/2014/main" id="{2AC2FDD2-DAFB-3D5A-0274-C02A6D18A9EC}"/>
              </a:ext>
            </a:extLst>
          </p:cNvPr>
          <p:cNvSpPr txBox="1"/>
          <p:nvPr/>
        </p:nvSpPr>
        <p:spPr>
          <a:xfrm>
            <a:off x="342900" y="3121959"/>
            <a:ext cx="11136405"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1A1A1A"/>
                </a:solidFill>
                <a:latin typeface="Book Antiqua" panose="02040602050305030304" pitchFamily="18" charset="0"/>
                <a:ea typeface="Source Sans Pro"/>
              </a:rPr>
              <a:t>Funding pattern for DISCOMs in 'Other than notified Special Category States' for prepaid smart metering solutions</a:t>
            </a:r>
            <a:endParaRPr lang="en-US">
              <a:latin typeface="Book Antiqua" panose="02040602050305030304" pitchFamily="18" charset="0"/>
              <a:ea typeface="Calibri" panose="020F0502020204030204"/>
              <a:cs typeface="Calibri" panose="020F0502020204030204"/>
            </a:endParaRPr>
          </a:p>
          <a:p>
            <a:r>
              <a:rPr lang="en-US" sz="1050" b="1">
                <a:solidFill>
                  <a:srgbClr val="1A1A1A"/>
                </a:solidFill>
                <a:latin typeface="Book Antiqua" panose="02040602050305030304" pitchFamily="18" charset="0"/>
                <a:ea typeface="Source Sans Pro"/>
              </a:rPr>
              <a:t> </a:t>
            </a:r>
          </a:p>
          <a:p>
            <a:r>
              <a:rPr lang="en-US">
                <a:solidFill>
                  <a:srgbClr val="1A1A1A"/>
                </a:solidFill>
                <a:latin typeface="Book Antiqua" panose="02040602050305030304" pitchFamily="18" charset="0"/>
                <a:ea typeface="Source Sans Pro"/>
              </a:rPr>
              <a:t>For DISCOMs in "Other than notified Special Category States," the funding pattern for prepaid smart metering solutions is a fixed amount of Rs. 900 per consumer meter or 15% of the cost per consumer meter for the whole project, whichever is lower. Additionally, there is an incentive of Rs. 450 per consumer meter or 7.5% of the cost per consumer meter, whichever is lower, to encourage timely deployment.</a:t>
            </a:r>
          </a:p>
        </p:txBody>
      </p:sp>
      <p:sp>
        <p:nvSpPr>
          <p:cNvPr id="7" name="Text Placeholder 1">
            <a:extLst>
              <a:ext uri="{FF2B5EF4-FFF2-40B4-BE49-F238E27FC236}">
                <a16:creationId xmlns:a16="http://schemas.microsoft.com/office/drawing/2014/main" id="{9E9EF787-CE74-234C-73AD-4041DDC0B03D}"/>
              </a:ext>
            </a:extLst>
          </p:cNvPr>
          <p:cNvSpPr txBox="1">
            <a:spLocks/>
          </p:cNvSpPr>
          <p:nvPr/>
        </p:nvSpPr>
        <p:spPr>
          <a:xfrm>
            <a:off x="354052" y="5152145"/>
            <a:ext cx="8881200" cy="522000"/>
          </a:xfrm>
          <a:prstGeom prst="rect">
            <a:avLst/>
          </a:prstGeom>
        </p:spPr>
        <p:txBody>
          <a:bodyPr lIns="91440" tIns="45720" rIns="91440" bIns="45720" anchor="ctr"/>
          <a:lstStyle>
            <a:lvl1pPr marL="0" indent="0" algn="l" defTabSz="914400" rtl="0" eaLnBrk="1" latinLnBrk="0" hangingPunct="1">
              <a:lnSpc>
                <a:spcPct val="90000"/>
              </a:lnSpc>
              <a:spcBef>
                <a:spcPts val="1000"/>
              </a:spcBef>
              <a:buFont typeface="Arial" panose="020B0604020202020204" pitchFamily="34" charset="0"/>
              <a:buNone/>
              <a:defRPr sz="2800" b="1" kern="1200">
                <a:solidFill>
                  <a:schemeClr val="tx1"/>
                </a:solidFill>
                <a:latin typeface="Book Antiqua" panose="020406020503050303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Book Antiqua" panose="020406020503050303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t>Reference for Fund Disbursement Guidelines Document</a:t>
            </a:r>
            <a:endParaRPr lang="en-US" sz="2000" b="0"/>
          </a:p>
        </p:txBody>
      </p:sp>
      <p:sp>
        <p:nvSpPr>
          <p:cNvPr id="8" name="TextBox 7">
            <a:extLst>
              <a:ext uri="{FF2B5EF4-FFF2-40B4-BE49-F238E27FC236}">
                <a16:creationId xmlns:a16="http://schemas.microsoft.com/office/drawing/2014/main" id="{C6E445B2-5944-454D-2BA7-B859C059AC35}"/>
              </a:ext>
            </a:extLst>
          </p:cNvPr>
          <p:cNvSpPr txBox="1"/>
          <p:nvPr/>
        </p:nvSpPr>
        <p:spPr>
          <a:xfrm>
            <a:off x="354106" y="5632076"/>
            <a:ext cx="8659905"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2000" b="1">
                <a:latin typeface="Book Antiqua" panose="02040602050305030304" pitchFamily="18" charset="0"/>
                <a:hlinkClick r:id="rId2"/>
              </a:rPr>
              <a:t>co-pmd-fund-disbrsmnt-guidelns-rdss-dt280623-upld-dt250823.pdf</a:t>
            </a:r>
            <a:endParaRPr lang="en-US" sz="2000" b="1">
              <a:latin typeface="Book Antiqua" panose="02040602050305030304" pitchFamily="18" charset="0"/>
            </a:endParaRPr>
          </a:p>
        </p:txBody>
      </p:sp>
    </p:spTree>
    <p:extLst>
      <p:ext uri="{BB962C8B-B14F-4D97-AF65-F5344CB8AC3E}">
        <p14:creationId xmlns:p14="http://schemas.microsoft.com/office/powerpoint/2010/main" val="38112508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D252790-C624-FEF3-4E0E-66F633E040A0}"/>
              </a:ext>
            </a:extLst>
          </p:cNvPr>
          <p:cNvSpPr>
            <a:spLocks noGrp="1"/>
          </p:cNvSpPr>
          <p:nvPr>
            <p:ph type="body" sz="quarter" idx="14"/>
          </p:nvPr>
        </p:nvSpPr>
        <p:spPr/>
        <p:txBody>
          <a:bodyPr lIns="91440" tIns="45720" rIns="91440" bIns="45720" anchor="ctr"/>
          <a:lstStyle/>
          <a:p>
            <a:r>
              <a:rPr lang="en-US">
                <a:solidFill>
                  <a:srgbClr val="000000"/>
                </a:solidFill>
                <a:latin typeface="Book Antiqua"/>
                <a:ea typeface="Roboto"/>
                <a:cs typeface="Roboto"/>
              </a:rPr>
              <a:t> Norms for Electrification of left out Households</a:t>
            </a:r>
            <a:endParaRPr lang="en-US"/>
          </a:p>
        </p:txBody>
      </p:sp>
      <p:sp>
        <p:nvSpPr>
          <p:cNvPr id="6" name="TextBox 5">
            <a:extLst>
              <a:ext uri="{FF2B5EF4-FFF2-40B4-BE49-F238E27FC236}">
                <a16:creationId xmlns:a16="http://schemas.microsoft.com/office/drawing/2014/main" id="{5513FA17-3E45-5A0C-9B02-4EAEDDDFA410}"/>
              </a:ext>
            </a:extLst>
          </p:cNvPr>
          <p:cNvSpPr txBox="1"/>
          <p:nvPr/>
        </p:nvSpPr>
        <p:spPr>
          <a:xfrm>
            <a:off x="350729" y="1237989"/>
            <a:ext cx="11260897" cy="40010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1A1A1A"/>
                </a:solidFill>
                <a:latin typeface="Book Antiqua" panose="02040602050305030304" pitchFamily="18" charset="0"/>
                <a:ea typeface="Source Sans Pro"/>
              </a:rPr>
              <a:t>Summary of Electrification Norms under RDSS</a:t>
            </a:r>
            <a:endParaRPr lang="en-US">
              <a:latin typeface="Book Antiqua" panose="02040602050305030304" pitchFamily="18" charset="0"/>
              <a:ea typeface="Calibri" panose="020F0502020204030204"/>
              <a:cs typeface="Calibri" panose="020F0502020204030204"/>
            </a:endParaRPr>
          </a:p>
          <a:p>
            <a:pPr lvl="1"/>
            <a:endParaRPr lang="en-US" b="1">
              <a:solidFill>
                <a:srgbClr val="1A1A1A"/>
              </a:solidFill>
              <a:latin typeface="Book Antiqua"/>
              <a:ea typeface="Source Sans Pro"/>
            </a:endParaRPr>
          </a:p>
          <a:p>
            <a:r>
              <a:rPr lang="en-US" b="1">
                <a:solidFill>
                  <a:srgbClr val="1A1A1A"/>
                </a:solidFill>
                <a:latin typeface="Book Antiqua"/>
                <a:ea typeface="Source Sans Pro"/>
              </a:rPr>
              <a:t>Cost Limits</a:t>
            </a:r>
            <a:r>
              <a:rPr lang="en-US">
                <a:solidFill>
                  <a:srgbClr val="1A1A1A"/>
                </a:solidFill>
                <a:latin typeface="Book Antiqua"/>
                <a:ea typeface="Source Sans Pro"/>
              </a:rPr>
              <a:t>:</a:t>
            </a:r>
          </a:p>
          <a:p>
            <a:pPr marL="228600" lvl="1" indent="-228600">
              <a:buFont typeface="Wingdings"/>
              <a:buChar char="•"/>
            </a:pPr>
            <a:r>
              <a:rPr lang="en-US">
                <a:solidFill>
                  <a:srgbClr val="1A1A1A"/>
                </a:solidFill>
                <a:latin typeface="Book Antiqua"/>
                <a:ea typeface="Source Sans Pro"/>
              </a:rPr>
              <a:t>Fully unelectrified: Rs 22,500/HH; partially electrified: Rs 11,250/HH.</a:t>
            </a:r>
          </a:p>
          <a:p>
            <a:pPr marL="228600" lvl="1" indent="-228600">
              <a:buFont typeface="Wingdings"/>
              <a:buChar char="•"/>
            </a:pPr>
            <a:r>
              <a:rPr lang="en-US">
                <a:solidFill>
                  <a:srgbClr val="1A1A1A"/>
                </a:solidFill>
                <a:latin typeface="Book Antiqua"/>
                <a:ea typeface="Source Sans Pro"/>
              </a:rPr>
              <a:t>Special category states: Rs 33,750 (fully) and Rs 16,875 (partially).</a:t>
            </a:r>
          </a:p>
          <a:p>
            <a:r>
              <a:rPr lang="en-US" b="1">
                <a:solidFill>
                  <a:srgbClr val="1A1A1A"/>
                </a:solidFill>
                <a:latin typeface="Book Antiqua"/>
                <a:ea typeface="Source Sans Pro"/>
              </a:rPr>
              <a:t>Eligibility</a:t>
            </a:r>
            <a:r>
              <a:rPr lang="en-US">
                <a:solidFill>
                  <a:srgbClr val="1A1A1A"/>
                </a:solidFill>
                <a:latin typeface="Book Antiqua"/>
                <a:ea typeface="Source Sans Pro"/>
              </a:rPr>
              <a:t>:</a:t>
            </a:r>
          </a:p>
          <a:p>
            <a:pPr marL="228600" lvl="1" indent="-228600">
              <a:buFont typeface="Wingdings"/>
              <a:buChar char="•"/>
            </a:pPr>
            <a:r>
              <a:rPr lang="en-US">
                <a:solidFill>
                  <a:srgbClr val="1A1A1A"/>
                </a:solidFill>
                <a:latin typeface="Book Antiqua"/>
                <a:ea typeface="Source Sans Pro"/>
              </a:rPr>
              <a:t>Only un-electrified households identified before 31.03.2019.</a:t>
            </a:r>
          </a:p>
          <a:p>
            <a:pPr marL="228600" lvl="1" indent="-228600">
              <a:buFont typeface="Wingdings"/>
              <a:buChar char="•"/>
            </a:pPr>
            <a:r>
              <a:rPr lang="en-US">
                <a:solidFill>
                  <a:srgbClr val="1A1A1A"/>
                </a:solidFill>
                <a:latin typeface="Book Antiqua"/>
                <a:ea typeface="Source Sans Pro"/>
              </a:rPr>
              <a:t>Minimum household criteria: &gt;10 (fully) or &gt;5 (special areas).</a:t>
            </a:r>
          </a:p>
          <a:p>
            <a:r>
              <a:rPr lang="en-US" b="1">
                <a:solidFill>
                  <a:srgbClr val="1A1A1A"/>
                </a:solidFill>
                <a:latin typeface="Book Antiqua"/>
                <a:ea typeface="Source Sans Pro"/>
              </a:rPr>
              <a:t>Connection Rules</a:t>
            </a:r>
            <a:r>
              <a:rPr lang="en-US">
                <a:solidFill>
                  <a:srgbClr val="1A1A1A"/>
                </a:solidFill>
                <a:latin typeface="Book Antiqua"/>
                <a:ea typeface="Source Sans Pro"/>
              </a:rPr>
              <a:t>:</a:t>
            </a:r>
          </a:p>
          <a:p>
            <a:pPr marL="228600" lvl="1" indent="-228600">
              <a:buFont typeface="Wingdings"/>
              <a:buChar char="•"/>
            </a:pPr>
            <a:r>
              <a:rPr lang="en-US">
                <a:solidFill>
                  <a:srgbClr val="1A1A1A"/>
                </a:solidFill>
                <a:latin typeface="Book Antiqua"/>
                <a:ea typeface="Source Sans Pro"/>
              </a:rPr>
              <a:t>Metered connections only; defaulters not eligible.</a:t>
            </a:r>
          </a:p>
          <a:p>
            <a:pPr marL="228600" lvl="1" indent="-228600">
              <a:buFont typeface="Wingdings"/>
              <a:buChar char="•"/>
            </a:pPr>
            <a:r>
              <a:rPr lang="en-US">
                <a:solidFill>
                  <a:srgbClr val="1A1A1A"/>
                </a:solidFill>
                <a:latin typeface="Book Antiqua"/>
                <a:ea typeface="Source Sans Pro"/>
              </a:rPr>
              <a:t>Temporary camps and scattered farmhouses excluded.</a:t>
            </a:r>
          </a:p>
          <a:p>
            <a:r>
              <a:rPr lang="en-US" b="1">
                <a:solidFill>
                  <a:srgbClr val="1A1A1A"/>
                </a:solidFill>
                <a:latin typeface="Book Antiqua"/>
                <a:ea typeface="Source Sans Pro"/>
              </a:rPr>
              <a:t>Funding</a:t>
            </a:r>
            <a:r>
              <a:rPr lang="en-US">
                <a:solidFill>
                  <a:srgbClr val="1A1A1A"/>
                </a:solidFill>
                <a:latin typeface="Book Antiqua"/>
                <a:ea typeface="Source Sans Pro"/>
              </a:rPr>
              <a:t>:</a:t>
            </a:r>
          </a:p>
          <a:p>
            <a:pPr marL="228600" lvl="1" indent="-228600">
              <a:buFont typeface="Wingdings"/>
              <a:buChar char="•"/>
            </a:pPr>
            <a:r>
              <a:rPr lang="en-US">
                <a:solidFill>
                  <a:srgbClr val="1A1A1A"/>
                </a:solidFill>
                <a:latin typeface="Book Antiqua"/>
                <a:ea typeface="Source Sans Pro"/>
              </a:rPr>
              <a:t>30% advance; 70% upon connection completion.</a:t>
            </a:r>
          </a:p>
          <a:p>
            <a:pPr marL="228600" lvl="1" indent="-228600">
              <a:buFont typeface="Wingdings"/>
              <a:buChar char="•"/>
            </a:pPr>
            <a:r>
              <a:rPr lang="en-US">
                <a:solidFill>
                  <a:srgbClr val="1A1A1A"/>
                </a:solidFill>
                <a:latin typeface="Book Antiqua"/>
                <a:ea typeface="Source Sans Pro"/>
              </a:rPr>
              <a:t>Costs exceeding norms borne by states/DISCOMs.</a:t>
            </a:r>
          </a:p>
        </p:txBody>
      </p:sp>
      <p:sp>
        <p:nvSpPr>
          <p:cNvPr id="8" name="Text Placeholder 1">
            <a:extLst>
              <a:ext uri="{FF2B5EF4-FFF2-40B4-BE49-F238E27FC236}">
                <a16:creationId xmlns:a16="http://schemas.microsoft.com/office/drawing/2014/main" id="{AB1E33A3-709C-0461-A567-EC2F6FB330D8}"/>
              </a:ext>
            </a:extLst>
          </p:cNvPr>
          <p:cNvSpPr txBox="1">
            <a:spLocks/>
          </p:cNvSpPr>
          <p:nvPr/>
        </p:nvSpPr>
        <p:spPr>
          <a:xfrm>
            <a:off x="354052" y="5235652"/>
            <a:ext cx="9434433" cy="480247"/>
          </a:xfrm>
          <a:prstGeom prst="rect">
            <a:avLst/>
          </a:prstGeom>
        </p:spPr>
        <p:txBody>
          <a:bodyPr lIns="91440" tIns="45720" rIns="91440" bIns="4572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a:latin typeface="Book Antiqua"/>
              </a:rPr>
              <a:t>Reference for Norms for Electrification of left out Households Document</a:t>
            </a:r>
          </a:p>
        </p:txBody>
      </p:sp>
      <p:sp>
        <p:nvSpPr>
          <p:cNvPr id="9" name="TextBox 9">
            <a:extLst>
              <a:ext uri="{FF2B5EF4-FFF2-40B4-BE49-F238E27FC236}">
                <a16:creationId xmlns:a16="http://schemas.microsoft.com/office/drawing/2014/main" id="{95117736-16DA-8D08-70D8-1A9D9CF5124E}"/>
              </a:ext>
            </a:extLst>
          </p:cNvPr>
          <p:cNvSpPr txBox="1"/>
          <p:nvPr/>
        </p:nvSpPr>
        <p:spPr>
          <a:xfrm>
            <a:off x="354106" y="5715583"/>
            <a:ext cx="8659905" cy="40011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2000" b="1">
                <a:latin typeface="Book Antiqua"/>
                <a:ea typeface="+mn-lt"/>
                <a:cs typeface="+mn-lt"/>
                <a:hlinkClick r:id="rId2"/>
              </a:rPr>
              <a:t>Norms for Electrification of left out Households.pdf</a:t>
            </a:r>
            <a:endParaRPr lang="en-US" sz="2000" b="1">
              <a:latin typeface="Book Antiqua"/>
              <a:ea typeface="+mn-lt"/>
              <a:cs typeface="+mn-lt"/>
            </a:endParaRPr>
          </a:p>
        </p:txBody>
      </p:sp>
    </p:spTree>
    <p:extLst>
      <p:ext uri="{BB962C8B-B14F-4D97-AF65-F5344CB8AC3E}">
        <p14:creationId xmlns:p14="http://schemas.microsoft.com/office/powerpoint/2010/main" val="7610781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915A80-7A54-3FE8-542B-2B3801906022}"/>
              </a:ext>
            </a:extLst>
          </p:cNvPr>
          <p:cNvSpPr>
            <a:spLocks noGrp="1"/>
          </p:cNvSpPr>
          <p:nvPr>
            <p:ph type="body" sz="quarter" idx="14"/>
          </p:nvPr>
        </p:nvSpPr>
        <p:spPr/>
        <p:txBody>
          <a:bodyPr lIns="91440" tIns="45720" rIns="91440" bIns="45720" anchor="ctr"/>
          <a:lstStyle/>
          <a:p>
            <a:r>
              <a:rPr lang="en-US">
                <a:latin typeface="Book Antiqua"/>
              </a:rPr>
              <a:t> Norms for Electrification of left out Households</a:t>
            </a:r>
            <a:endParaRPr lang="en-US" b="0">
              <a:latin typeface="Book Antiqua"/>
            </a:endParaRPr>
          </a:p>
        </p:txBody>
      </p:sp>
      <p:sp>
        <p:nvSpPr>
          <p:cNvPr id="3" name="Slide Number Placeholder 2">
            <a:extLst>
              <a:ext uri="{FF2B5EF4-FFF2-40B4-BE49-F238E27FC236}">
                <a16:creationId xmlns:a16="http://schemas.microsoft.com/office/drawing/2014/main" id="{C6BFD5E2-3AEA-783F-B52A-0E5EBA900C62}"/>
              </a:ext>
            </a:extLst>
          </p:cNvPr>
          <p:cNvSpPr>
            <a:spLocks noGrp="1"/>
          </p:cNvSpPr>
          <p:nvPr>
            <p:ph type="sldNum" sz="quarter" idx="15"/>
          </p:nvPr>
        </p:nvSpPr>
        <p:spPr/>
        <p:txBody>
          <a:bodyPr/>
          <a:lstStyle/>
          <a:p>
            <a:fld id="{C00E2477-2837-4DC5-A9A0-BBEF21CCD47D}" type="slidenum">
              <a:rPr lang="en-IN" smtClean="0"/>
              <a:pPr/>
              <a:t>39</a:t>
            </a:fld>
            <a:endParaRPr lang="en-IN"/>
          </a:p>
        </p:txBody>
      </p:sp>
      <p:sp>
        <p:nvSpPr>
          <p:cNvPr id="4" name="TextBox 3">
            <a:extLst>
              <a:ext uri="{FF2B5EF4-FFF2-40B4-BE49-F238E27FC236}">
                <a16:creationId xmlns:a16="http://schemas.microsoft.com/office/drawing/2014/main" id="{F887B0C5-83C7-A56A-7F46-87DB48DA91F2}"/>
              </a:ext>
            </a:extLst>
          </p:cNvPr>
          <p:cNvSpPr txBox="1"/>
          <p:nvPr/>
        </p:nvSpPr>
        <p:spPr>
          <a:xfrm>
            <a:off x="423797" y="1196236"/>
            <a:ext cx="1109388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1A1A1A"/>
                </a:solidFill>
                <a:latin typeface="Book Antiqua"/>
                <a:ea typeface="Source Sans Pro"/>
                <a:cs typeface="+mn-lt"/>
              </a:rPr>
              <a:t>Funding pattern for household electrification under RDSS</a:t>
            </a:r>
            <a:endParaRPr lang="en-US" b="1">
              <a:latin typeface="Book Antiqua"/>
            </a:endParaRPr>
          </a:p>
          <a:p>
            <a:endParaRPr lang="en-US">
              <a:solidFill>
                <a:srgbClr val="1A1A1A"/>
              </a:solidFill>
              <a:latin typeface="Book Antiqua"/>
              <a:ea typeface="Source Sans Pro"/>
            </a:endParaRPr>
          </a:p>
          <a:p>
            <a:r>
              <a:rPr lang="en-US">
                <a:solidFill>
                  <a:srgbClr val="1A1A1A"/>
                </a:solidFill>
                <a:latin typeface="Book Antiqua"/>
                <a:ea typeface="Source Sans Pro"/>
              </a:rPr>
              <a:t>The funding pattern for household electrification under RDSS includes a 30% advance released to DISCOMs on a per household basis, with the remaining 70% released once the connection is energized and necessary consumer details are submitted. The Government of India grant for household electrification follows the funding pattern for distribution infrastructure works under RDSS. Any costs exceeding the specified norms must be covered by the concerned State or DISCOMs.</a:t>
            </a:r>
            <a:endParaRPr lang="en-US">
              <a:latin typeface="Book Antiqua"/>
              <a:ea typeface="Calibri"/>
              <a:cs typeface="Calibri"/>
            </a:endParaRPr>
          </a:p>
        </p:txBody>
      </p:sp>
      <p:sp>
        <p:nvSpPr>
          <p:cNvPr id="5" name="TextBox 4">
            <a:extLst>
              <a:ext uri="{FF2B5EF4-FFF2-40B4-BE49-F238E27FC236}">
                <a16:creationId xmlns:a16="http://schemas.microsoft.com/office/drawing/2014/main" id="{3F900BFD-036E-EDDB-D6DD-D03BB28286AD}"/>
              </a:ext>
            </a:extLst>
          </p:cNvPr>
          <p:cNvSpPr txBox="1"/>
          <p:nvPr/>
        </p:nvSpPr>
        <p:spPr>
          <a:xfrm>
            <a:off x="423798" y="3471798"/>
            <a:ext cx="93193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1A1A1A"/>
                </a:solidFill>
                <a:latin typeface="Book Antiqua"/>
                <a:ea typeface="Source Sans Pro"/>
              </a:rPr>
              <a:t>Eligibility criteria for households to receive electrification under the RDSS scheme</a:t>
            </a:r>
            <a:endParaRPr lang="en-US" b="1">
              <a:latin typeface="Book Antiqua"/>
            </a:endParaRPr>
          </a:p>
        </p:txBody>
      </p:sp>
      <p:sp>
        <p:nvSpPr>
          <p:cNvPr id="6" name="TextBox 5">
            <a:extLst>
              <a:ext uri="{FF2B5EF4-FFF2-40B4-BE49-F238E27FC236}">
                <a16:creationId xmlns:a16="http://schemas.microsoft.com/office/drawing/2014/main" id="{7F2EFDDA-BF09-E920-D4DA-61042C55C094}"/>
              </a:ext>
            </a:extLst>
          </p:cNvPr>
          <p:cNvSpPr txBox="1"/>
          <p:nvPr/>
        </p:nvSpPr>
        <p:spPr>
          <a:xfrm>
            <a:off x="423798" y="3899771"/>
            <a:ext cx="11104322"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
              <a:buAutoNum type="arabicPeriod"/>
            </a:pPr>
            <a:r>
              <a:rPr lang="en-US" b="1">
                <a:solidFill>
                  <a:srgbClr val="1A1A1A"/>
                </a:solidFill>
                <a:latin typeface="Book Antiqua"/>
                <a:ea typeface="Source Sans Pro"/>
              </a:rPr>
              <a:t>Identification Date</a:t>
            </a:r>
            <a:r>
              <a:rPr lang="en-US">
                <a:solidFill>
                  <a:srgbClr val="1A1A1A"/>
                </a:solidFill>
                <a:latin typeface="Book Antiqua"/>
                <a:ea typeface="Source Sans Pro"/>
              </a:rPr>
              <a:t>: Only un-electrified households identified before 31.03.2019 are eligible.</a:t>
            </a:r>
          </a:p>
          <a:p>
            <a:pPr marL="228600" indent="-228600">
              <a:buFont typeface=""/>
              <a:buAutoNum type="arabicPeriod"/>
            </a:pPr>
            <a:r>
              <a:rPr lang="en-US" b="1">
                <a:solidFill>
                  <a:srgbClr val="1A1A1A"/>
                </a:solidFill>
                <a:latin typeface="Book Antiqua"/>
                <a:ea typeface="Source Sans Pro"/>
              </a:rPr>
              <a:t>Household Count</a:t>
            </a:r>
            <a:r>
              <a:rPr lang="en-US">
                <a:solidFill>
                  <a:srgbClr val="1A1A1A"/>
                </a:solidFill>
                <a:latin typeface="Book Antiqua"/>
                <a:ea typeface="Source Sans Pro"/>
              </a:rPr>
              <a:t>:</a:t>
            </a:r>
          </a:p>
          <a:p>
            <a:pPr marL="742950" lvl="2" indent="-285750">
              <a:buFont typeface="Arial"/>
              <a:buChar char="•"/>
            </a:pPr>
            <a:r>
              <a:rPr lang="en-US">
                <a:solidFill>
                  <a:srgbClr val="1A1A1A"/>
                </a:solidFill>
                <a:latin typeface="Book Antiqua"/>
                <a:ea typeface="Source Sans Pro"/>
              </a:rPr>
              <a:t>Fully unelectrified habitations must have more than 10 households; special category states and desert areas require more than 5.</a:t>
            </a:r>
          </a:p>
          <a:p>
            <a:pPr marL="742950" lvl="2" indent="-285750">
              <a:buFont typeface="Arial"/>
              <a:buChar char="•"/>
            </a:pPr>
            <a:r>
              <a:rPr lang="en-US">
                <a:solidFill>
                  <a:srgbClr val="1A1A1A"/>
                </a:solidFill>
                <a:latin typeface="Book Antiqua"/>
                <a:ea typeface="Source Sans Pro"/>
              </a:rPr>
              <a:t>Partially electrified habitations can have any number of un-electrified households.</a:t>
            </a:r>
          </a:p>
          <a:p>
            <a:pPr marL="228600" indent="-228600">
              <a:buFont typeface=""/>
              <a:buAutoNum type="arabicPeriod"/>
            </a:pPr>
            <a:r>
              <a:rPr lang="en-US" b="1">
                <a:solidFill>
                  <a:srgbClr val="1A1A1A"/>
                </a:solidFill>
                <a:latin typeface="Book Antiqua"/>
                <a:ea typeface="Source Sans Pro"/>
              </a:rPr>
              <a:t>Connection Restrictions</a:t>
            </a:r>
            <a:r>
              <a:rPr lang="en-US">
                <a:solidFill>
                  <a:srgbClr val="1A1A1A"/>
                </a:solidFill>
                <a:latin typeface="Book Antiqua"/>
                <a:ea typeface="Source Sans Pro"/>
              </a:rPr>
              <a:t>: Defaulters with disconnected connections are not eligible for new connections, and temporary camps or scattered farmhouses are excluded.</a:t>
            </a:r>
          </a:p>
        </p:txBody>
      </p:sp>
    </p:spTree>
    <p:extLst>
      <p:ext uri="{BB962C8B-B14F-4D97-AF65-F5344CB8AC3E}">
        <p14:creationId xmlns:p14="http://schemas.microsoft.com/office/powerpoint/2010/main" val="18824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0858D3-5D30-E6F8-D92E-BD5362875F65}"/>
              </a:ext>
            </a:extLst>
          </p:cNvPr>
          <p:cNvSpPr>
            <a:spLocks noGrp="1"/>
          </p:cNvSpPr>
          <p:nvPr>
            <p:ph type="body" sz="quarter" idx="14"/>
          </p:nvPr>
        </p:nvSpPr>
        <p:spPr/>
        <p:txBody>
          <a:bodyPr/>
          <a:lstStyle/>
          <a:p>
            <a:r>
              <a:rPr lang="en-US"/>
              <a:t>Components of the Scheme (RDSS) </a:t>
            </a:r>
          </a:p>
        </p:txBody>
      </p:sp>
      <p:sp>
        <p:nvSpPr>
          <p:cNvPr id="3" name="Slide Number Placeholder 2">
            <a:extLst>
              <a:ext uri="{FF2B5EF4-FFF2-40B4-BE49-F238E27FC236}">
                <a16:creationId xmlns:a16="http://schemas.microsoft.com/office/drawing/2014/main" id="{EDA98282-0879-6735-1130-CA1BB9180A68}"/>
              </a:ext>
            </a:extLst>
          </p:cNvPr>
          <p:cNvSpPr>
            <a:spLocks noGrp="1"/>
          </p:cNvSpPr>
          <p:nvPr>
            <p:ph type="sldNum" sz="quarter" idx="15"/>
          </p:nvPr>
        </p:nvSpPr>
        <p:spPr/>
        <p:txBody>
          <a:bodyPr/>
          <a:lstStyle/>
          <a:p>
            <a:fld id="{C00E2477-2837-4DC5-A9A0-BBEF21CCD47D}" type="slidenum">
              <a:rPr lang="en-IN" smtClean="0"/>
              <a:pPr/>
              <a:t>4</a:t>
            </a:fld>
            <a:endParaRPr lang="en-IN"/>
          </a:p>
        </p:txBody>
      </p:sp>
      <p:sp>
        <p:nvSpPr>
          <p:cNvPr id="4" name="TextBox 3">
            <a:extLst>
              <a:ext uri="{FF2B5EF4-FFF2-40B4-BE49-F238E27FC236}">
                <a16:creationId xmlns:a16="http://schemas.microsoft.com/office/drawing/2014/main" id="{F20DD8BF-39C9-C21A-C7C3-E5633FA05F87}"/>
              </a:ext>
            </a:extLst>
          </p:cNvPr>
          <p:cNvSpPr txBox="1"/>
          <p:nvPr/>
        </p:nvSpPr>
        <p:spPr>
          <a:xfrm>
            <a:off x="468083" y="1099457"/>
            <a:ext cx="11342915" cy="5078313"/>
          </a:xfrm>
          <a:prstGeom prst="rect">
            <a:avLst/>
          </a:prstGeom>
          <a:noFill/>
        </p:spPr>
        <p:txBody>
          <a:bodyPr wrap="square" lIns="91440" tIns="45720" rIns="91440" bIns="45720" rtlCol="0" anchor="t">
            <a:spAutoFit/>
          </a:bodyPr>
          <a:lstStyle/>
          <a:p>
            <a:r>
              <a:rPr lang="en-US">
                <a:latin typeface="Book Antiqua"/>
              </a:rPr>
              <a:t>The </a:t>
            </a:r>
            <a:r>
              <a:rPr lang="en-US" b="1">
                <a:latin typeface="Book Antiqua"/>
              </a:rPr>
              <a:t>Revamped Distribution Sector Scheme (RDSS)</a:t>
            </a:r>
            <a:r>
              <a:rPr lang="en-US">
                <a:latin typeface="Book Antiqua"/>
              </a:rPr>
              <a:t> is structured into two main components to address the critical areas of the power distribution sector:</a:t>
            </a:r>
          </a:p>
          <a:p>
            <a:endParaRPr lang="en-US">
              <a:latin typeface="Book Antiqua"/>
            </a:endParaRPr>
          </a:p>
          <a:p>
            <a:r>
              <a:rPr lang="en-US" b="1">
                <a:latin typeface="Book Antiqua"/>
              </a:rPr>
              <a:t>Part A – Financial Support for Prepaid Smart Metering &amp; System Metering and Upgradation of Distribution Infrastructure:</a:t>
            </a:r>
            <a:endParaRPr lang="en-US">
              <a:latin typeface="Book Antiqua"/>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defRPr/>
            </a:pPr>
            <a:r>
              <a:rPr kumimoji="0" lang="en-US" altLang="en-US" sz="1800" b="1" i="0" u="none" strike="noStrike" kern="1200" cap="none" spc="0" normalizeH="0" baseline="0" noProof="0">
                <a:ln>
                  <a:noFill/>
                </a:ln>
                <a:solidFill>
                  <a:prstClr val="black"/>
                </a:solidFill>
                <a:effectLst/>
                <a:uLnTx/>
                <a:uFillTx/>
                <a:latin typeface="Book Antiqua"/>
              </a:rPr>
              <a:t>Prepaid Smart Metering &amp; System Metering:</a:t>
            </a:r>
            <a:endParaRPr lang="en-US" altLang="en-US" sz="1800" b="1" i="0" u="none" strike="noStrike" kern="1200" cap="none" spc="0" normalizeH="0" baseline="0" noProof="0">
              <a:ln>
                <a:noFill/>
              </a:ln>
              <a:solidFill>
                <a:prstClr val="black"/>
              </a:solidFill>
              <a:effectLst/>
              <a:uLnTx/>
              <a:uFillTx/>
              <a:latin typeface="Book Antiqua"/>
            </a:endParaRPr>
          </a:p>
          <a:p>
            <a:pPr marL="742950" lvl="1" indent="-285750" eaLnBrk="0" fontAlgn="base" hangingPunct="0">
              <a:spcBef>
                <a:spcPct val="0"/>
              </a:spcBef>
              <a:spcAft>
                <a:spcPct val="0"/>
              </a:spcAft>
              <a:buFont typeface="Arial" panose="020B0604020202020204" pitchFamily="34" charset="0"/>
              <a:buChar char="•"/>
              <a:defRPr/>
            </a:pPr>
            <a:r>
              <a:rPr kumimoji="0" lang="en-US" altLang="en-US" b="0" i="0" u="none" strike="noStrike" kern="1200" cap="none" spc="0" normalizeH="0" baseline="0" noProof="0">
                <a:ln>
                  <a:noFill/>
                </a:ln>
                <a:solidFill>
                  <a:prstClr val="black"/>
                </a:solidFill>
                <a:effectLst/>
                <a:uLnTx/>
                <a:uFillTx/>
                <a:latin typeface="Book Antiqua"/>
              </a:rPr>
              <a:t>Facilitating in installing prepaid smart meters for all consumers along with associated AMI, communicable meters for DTs &amp; Feeders, ICT including Artificial Intelligence (AI), Machine Learning (ML), etc. based solutions for power Sector and a unified billing and collection system</a:t>
            </a:r>
            <a:endParaRPr lang="en-US" altLang="en-US" b="0" i="0" u="none" strike="noStrike" kern="1200" cap="none" spc="0" normalizeH="0" baseline="0" noProof="0">
              <a:ln>
                <a:noFill/>
              </a:ln>
              <a:solidFill>
                <a:prstClr val="black"/>
              </a:solidFill>
              <a:effectLst/>
              <a:uLnTx/>
              <a:uFillTx/>
              <a:latin typeface="Book Antiqua"/>
            </a:endParaRP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defRPr/>
            </a:pPr>
            <a:r>
              <a:rPr kumimoji="0" lang="en-US" altLang="en-US" sz="1800" b="1" i="0" u="none" strike="noStrike" kern="1200" cap="none" spc="0" normalizeH="0" baseline="0" noProof="0">
                <a:ln>
                  <a:noFill/>
                </a:ln>
                <a:solidFill>
                  <a:prstClr val="black"/>
                </a:solidFill>
                <a:effectLst/>
                <a:uLnTx/>
                <a:uFillTx/>
                <a:latin typeface="Book Antiqua"/>
              </a:rPr>
              <a:t>Distribution Infrastructure Upgradation:</a:t>
            </a:r>
            <a:endParaRPr lang="en-US" altLang="en-US" sz="1800" b="1" i="0" u="none" strike="noStrike" kern="1200" cap="none" spc="0" normalizeH="0" baseline="0" noProof="0">
              <a:ln>
                <a:noFill/>
              </a:ln>
              <a:solidFill>
                <a:prstClr val="black"/>
              </a:solidFill>
              <a:effectLst/>
              <a:uLnTx/>
              <a:uFillTx/>
              <a:latin typeface="Book Antiqua"/>
            </a:endParaRPr>
          </a:p>
          <a:p>
            <a:pPr marL="742950" lvl="1" indent="-285750" eaLnBrk="0" fontAlgn="base" hangingPunct="0">
              <a:spcBef>
                <a:spcPct val="0"/>
              </a:spcBef>
              <a:spcAft>
                <a:spcPct val="0"/>
              </a:spcAft>
              <a:buFont typeface="Arial" panose="020B0604020202020204" pitchFamily="34" charset="0"/>
              <a:buChar char="•"/>
              <a:defRPr/>
            </a:pPr>
            <a:r>
              <a:rPr kumimoji="0" lang="en-US" altLang="en-US" b="0" i="0" u="none" strike="noStrike" kern="1200" cap="none" spc="0" normalizeH="0" baseline="0" noProof="0">
                <a:ln>
                  <a:noFill/>
                </a:ln>
                <a:solidFill>
                  <a:prstClr val="black"/>
                </a:solidFill>
                <a:effectLst/>
                <a:uLnTx/>
                <a:uFillTx/>
                <a:latin typeface="Book Antiqua"/>
              </a:rPr>
              <a:t>Focuses on upgrading the existing distribution infrastructure to reduce technical losses and enhance the reliability of supply.</a:t>
            </a:r>
            <a:endParaRPr lang="en-US" altLang="en-US" b="0" i="0" u="none" strike="noStrike" kern="1200" cap="none" spc="0" normalizeH="0" baseline="0" noProof="0">
              <a:ln>
                <a:noFill/>
              </a:ln>
              <a:solidFill>
                <a:prstClr val="black"/>
              </a:solidFill>
              <a:effectLst/>
              <a:uLnTx/>
              <a:uFillTx/>
              <a:latin typeface="Book Antiqua"/>
            </a:endParaRPr>
          </a:p>
          <a:p>
            <a:pPr marL="0" marR="0" lvl="0" indent="0" algn="l" defTabSz="914400" rtl="0" eaLnBrk="0" fontAlgn="base" latinLnBrk="0" hangingPunct="0">
              <a:lnSpc>
                <a:spcPct val="100000"/>
              </a:lnSpc>
              <a:spcBef>
                <a:spcPct val="0"/>
              </a:spcBef>
              <a:spcAft>
                <a:spcPct val="0"/>
              </a:spcAft>
              <a:buClrTx/>
              <a:buSzTx/>
              <a:buFontTx/>
              <a:buNone/>
              <a:tabLst/>
              <a:defRPr/>
            </a:pPr>
            <a:r>
              <a:rPr lang="en-US" b="1">
                <a:latin typeface="Book Antiqua"/>
              </a:rPr>
              <a:t>Part B – Training &amp; Capacity Building and other Enabling &amp; Supporting</a:t>
            </a:r>
          </a:p>
          <a:p>
            <a:pPr marL="0" marR="0" lvl="0" indent="0" algn="l" defTabSz="914400" rtl="0" eaLnBrk="0" fontAlgn="base" latinLnBrk="0" hangingPunct="0">
              <a:lnSpc>
                <a:spcPct val="100000"/>
              </a:lnSpc>
              <a:spcBef>
                <a:spcPct val="0"/>
              </a:spcBef>
              <a:spcAft>
                <a:spcPct val="0"/>
              </a:spcAft>
              <a:buClrTx/>
              <a:buSzTx/>
              <a:buFontTx/>
              <a:buNone/>
              <a:tabLst/>
              <a:defRPr/>
            </a:pPr>
            <a:r>
              <a:rPr lang="en-US" b="1">
                <a:latin typeface="Book Antiqua"/>
              </a:rPr>
              <a:t>Activities: </a:t>
            </a:r>
          </a:p>
          <a:p>
            <a:pPr marL="742950" lvl="1" indent="-285750" eaLnBrk="0" fontAlgn="base" hangingPunct="0">
              <a:spcBef>
                <a:spcPct val="0"/>
              </a:spcBef>
              <a:spcAft>
                <a:spcPct val="0"/>
              </a:spcAft>
              <a:buFont typeface="Arial" panose="020B0604020202020204" pitchFamily="34" charset="0"/>
              <a:buChar char="•"/>
              <a:defRPr/>
            </a:pPr>
            <a:r>
              <a:rPr lang="en-US">
                <a:latin typeface="Book Antiqua"/>
              </a:rPr>
              <a:t>Supporting and enabling components, such as Nodal Agency fee, enabling components of </a:t>
            </a:r>
            <a:r>
              <a:rPr lang="en-US" err="1">
                <a:latin typeface="Book Antiqua"/>
              </a:rPr>
              <a:t>MoP</a:t>
            </a:r>
            <a:r>
              <a:rPr lang="en-US">
                <a:latin typeface="Book Antiqua"/>
              </a:rPr>
              <a:t> (communication plan, publicity, consumer awareness, consumer survey and other associated measures such as third-party evaluation etc.), up-gradation of Smart Grid Knowledge Centre, training and capacity building, awards and recognitions etc.</a:t>
            </a:r>
            <a:endParaRPr kumimoji="0" lang="en-US" altLang="en-US" b="0" i="0" u="none" strike="noStrike" cap="none" normalizeH="0" baseline="0">
              <a:ln>
                <a:noFill/>
              </a:ln>
              <a:solidFill>
                <a:schemeClr val="tx1"/>
              </a:solidFill>
              <a:effectLst/>
              <a:latin typeface="Book Antiqua"/>
            </a:endParaRPr>
          </a:p>
        </p:txBody>
      </p:sp>
    </p:spTree>
    <p:extLst>
      <p:ext uri="{BB962C8B-B14F-4D97-AF65-F5344CB8AC3E}">
        <p14:creationId xmlns:p14="http://schemas.microsoft.com/office/powerpoint/2010/main" val="1055395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CDF69DE-EB80-2FE7-B9D7-65480D7C4EF1}"/>
              </a:ext>
            </a:extLst>
          </p:cNvPr>
          <p:cNvSpPr>
            <a:spLocks noGrp="1"/>
          </p:cNvSpPr>
          <p:nvPr>
            <p:ph type="body" sz="quarter" idx="14"/>
          </p:nvPr>
        </p:nvSpPr>
        <p:spPr>
          <a:xfrm>
            <a:off x="100799" y="147598"/>
            <a:ext cx="10534544" cy="522000"/>
          </a:xfrm>
        </p:spPr>
        <p:txBody>
          <a:bodyPr/>
          <a:lstStyle/>
          <a:p>
            <a:r>
              <a:rPr lang="en-US"/>
              <a:t>Benefits of the Revamped Distribution Sector Scheme (RDSS)</a:t>
            </a:r>
          </a:p>
        </p:txBody>
      </p:sp>
      <p:sp>
        <p:nvSpPr>
          <p:cNvPr id="3" name="Slide Number Placeholder 2">
            <a:extLst>
              <a:ext uri="{FF2B5EF4-FFF2-40B4-BE49-F238E27FC236}">
                <a16:creationId xmlns:a16="http://schemas.microsoft.com/office/drawing/2014/main" id="{B06D87FC-FC5D-CC60-C830-262A691AE0D0}"/>
              </a:ext>
            </a:extLst>
          </p:cNvPr>
          <p:cNvSpPr>
            <a:spLocks noGrp="1"/>
          </p:cNvSpPr>
          <p:nvPr>
            <p:ph type="sldNum" sz="quarter" idx="15"/>
          </p:nvPr>
        </p:nvSpPr>
        <p:spPr/>
        <p:txBody>
          <a:bodyPr/>
          <a:lstStyle/>
          <a:p>
            <a:fld id="{C00E2477-2837-4DC5-A9A0-BBEF21CCD47D}" type="slidenum">
              <a:rPr lang="en-IN" smtClean="0"/>
              <a:pPr/>
              <a:t>5</a:t>
            </a:fld>
            <a:endParaRPr lang="en-IN"/>
          </a:p>
        </p:txBody>
      </p:sp>
      <p:sp>
        <p:nvSpPr>
          <p:cNvPr id="6" name="TextBox 5">
            <a:extLst>
              <a:ext uri="{FF2B5EF4-FFF2-40B4-BE49-F238E27FC236}">
                <a16:creationId xmlns:a16="http://schemas.microsoft.com/office/drawing/2014/main" id="{D50BC89F-BCF6-3591-AE4A-73DD2FEF9670}"/>
              </a:ext>
            </a:extLst>
          </p:cNvPr>
          <p:cNvSpPr txBox="1"/>
          <p:nvPr/>
        </p:nvSpPr>
        <p:spPr>
          <a:xfrm>
            <a:off x="538202" y="1220161"/>
            <a:ext cx="11549743" cy="4206344"/>
          </a:xfrm>
          <a:prstGeom prst="rect">
            <a:avLst/>
          </a:prstGeom>
          <a:noFill/>
        </p:spPr>
        <p:txBody>
          <a:bodyPr wrap="square" lIns="91440" tIns="45720" rIns="91440" bIns="45720" rtlCol="0" anchor="t">
            <a:spAutoFit/>
          </a:bodyPr>
          <a:lstStyle/>
          <a:p>
            <a:pPr marL="342900" indent="-342900">
              <a:lnSpc>
                <a:spcPct val="150000"/>
              </a:lnSpc>
              <a:buAutoNum type="arabicPeriod"/>
            </a:pPr>
            <a:r>
              <a:rPr lang="en-US" sz="1800">
                <a:effectLst/>
                <a:latin typeface="Book Antiqua"/>
                <a:ea typeface="Aptos" panose="020B0004020202020204" pitchFamily="34" charset="0"/>
                <a:cs typeface="Times New Roman"/>
              </a:rPr>
              <a:t>Reduction in AT&amp;C Losses</a:t>
            </a:r>
            <a:endParaRPr lang="en-US"/>
          </a:p>
          <a:p>
            <a:pPr marL="342900" indent="-342900">
              <a:lnSpc>
                <a:spcPct val="150000"/>
              </a:lnSpc>
              <a:buAutoNum type="arabicPeriod"/>
            </a:pPr>
            <a:r>
              <a:rPr lang="en-US" sz="1800">
                <a:effectLst/>
                <a:latin typeface="Book Antiqua"/>
                <a:ea typeface="Aptos" panose="020B0004020202020204" pitchFamily="34" charset="0"/>
                <a:cs typeface="Times New Roman"/>
              </a:rPr>
              <a:t>Closure of the ACS-ARR Gap</a:t>
            </a:r>
            <a:endParaRPr lang="en-US">
              <a:latin typeface="Book Antiqua"/>
              <a:ea typeface="Aptos" panose="020B0004020202020204" pitchFamily="34" charset="0"/>
              <a:cs typeface="Times New Roman"/>
            </a:endParaRPr>
          </a:p>
          <a:p>
            <a:pPr marL="342900" indent="-342900">
              <a:lnSpc>
                <a:spcPct val="150000"/>
              </a:lnSpc>
              <a:buAutoNum type="arabicPeriod"/>
            </a:pPr>
            <a:r>
              <a:rPr lang="en-US" sz="1800">
                <a:effectLst/>
                <a:latin typeface="Book Antiqua"/>
                <a:ea typeface="Aptos" panose="020B0004020202020204" pitchFamily="34" charset="0"/>
                <a:cs typeface="Times New Roman"/>
              </a:rPr>
              <a:t>Enhanced Reliability and Quality of Power Supply</a:t>
            </a:r>
          </a:p>
          <a:p>
            <a:pPr marL="342900" indent="-342900">
              <a:lnSpc>
                <a:spcPct val="150000"/>
              </a:lnSpc>
              <a:buAutoNum type="arabicPeriod"/>
            </a:pPr>
            <a:r>
              <a:rPr lang="en-US" sz="1800">
                <a:effectLst/>
                <a:latin typeface="Book Antiqua"/>
                <a:ea typeface="Aptos" panose="020B0004020202020204" pitchFamily="34" charset="0"/>
                <a:cs typeface="Times New Roman"/>
              </a:rPr>
              <a:t>Consumer Empowerment</a:t>
            </a:r>
            <a:endParaRPr lang="en-US">
              <a:latin typeface="Book Antiqua"/>
              <a:ea typeface="Aptos" panose="020B0004020202020204" pitchFamily="34" charset="0"/>
              <a:cs typeface="Times New Roman"/>
            </a:endParaRPr>
          </a:p>
          <a:p>
            <a:pPr marL="342900" indent="-342900">
              <a:lnSpc>
                <a:spcPct val="150000"/>
              </a:lnSpc>
              <a:buAutoNum type="arabicPeriod"/>
            </a:pPr>
            <a:r>
              <a:rPr lang="en-US" sz="1800">
                <a:effectLst/>
                <a:latin typeface="Book Antiqua"/>
                <a:ea typeface="Aptos" panose="020B0004020202020204" pitchFamily="34" charset="0"/>
                <a:cs typeface="Times New Roman"/>
              </a:rPr>
              <a:t>Focus on Farmers and Agricultural Productivity</a:t>
            </a:r>
          </a:p>
          <a:p>
            <a:pPr marL="342900" indent="-342900">
              <a:lnSpc>
                <a:spcPct val="150000"/>
              </a:lnSpc>
              <a:buAutoNum type="arabicPeriod"/>
            </a:pPr>
            <a:r>
              <a:rPr lang="en-US" sz="1800">
                <a:effectLst/>
                <a:latin typeface="Book Antiqua"/>
                <a:ea typeface="Aptos" panose="020B0004020202020204" pitchFamily="34" charset="0"/>
                <a:cs typeface="Times New Roman"/>
              </a:rPr>
              <a:t>Sustainable Development through Renewable Energy Integration</a:t>
            </a:r>
            <a:endParaRPr lang="en-US">
              <a:latin typeface="Book Antiqua"/>
              <a:ea typeface="Aptos" panose="020B0004020202020204" pitchFamily="34" charset="0"/>
              <a:cs typeface="Times New Roman"/>
            </a:endParaRPr>
          </a:p>
          <a:p>
            <a:pPr marL="342900" indent="-342900">
              <a:lnSpc>
                <a:spcPct val="150000"/>
              </a:lnSpc>
              <a:buAutoNum type="arabicPeriod"/>
            </a:pPr>
            <a:r>
              <a:rPr lang="en-US" sz="1800">
                <a:effectLst/>
                <a:latin typeface="Book Antiqua"/>
                <a:ea typeface="Aptos" panose="020B0004020202020204" pitchFamily="34" charset="0"/>
                <a:cs typeface="Times New Roman"/>
              </a:rPr>
              <a:t>Improved Consumer Services</a:t>
            </a:r>
          </a:p>
          <a:p>
            <a:pPr marL="342900" indent="-342900">
              <a:lnSpc>
                <a:spcPct val="150000"/>
              </a:lnSpc>
              <a:buAutoNum type="arabicPeriod"/>
            </a:pPr>
            <a:r>
              <a:rPr lang="en-US" sz="1800">
                <a:effectLst/>
                <a:latin typeface="Book Antiqua"/>
                <a:ea typeface="Aptos" panose="020B0004020202020204" pitchFamily="34" charset="0"/>
                <a:cs typeface="Times New Roman"/>
              </a:rPr>
              <a:t>Enhanced Corporate Governance and Accountability</a:t>
            </a:r>
            <a:endParaRPr lang="en-US">
              <a:latin typeface="Book Antiqua"/>
              <a:ea typeface="Aptos" panose="020B0004020202020204" pitchFamily="34" charset="0"/>
              <a:cs typeface="Times New Roman"/>
            </a:endParaRPr>
          </a:p>
          <a:p>
            <a:pPr marL="342900" indent="-342900">
              <a:lnSpc>
                <a:spcPct val="150000"/>
              </a:lnSpc>
              <a:buAutoNum type="arabicPeriod"/>
            </a:pPr>
            <a:r>
              <a:rPr lang="en-US" sz="1800">
                <a:effectLst/>
                <a:latin typeface="Book Antiqua"/>
                <a:ea typeface="Aptos" panose="020B0004020202020204" pitchFamily="34" charset="0"/>
                <a:cs typeface="Times New Roman"/>
              </a:rPr>
              <a:t>Capacity Building</a:t>
            </a:r>
          </a:p>
          <a:p>
            <a:pPr marL="342900" indent="-342900">
              <a:lnSpc>
                <a:spcPct val="150000"/>
              </a:lnSpc>
              <a:buAutoNum type="arabicPeriod"/>
            </a:pPr>
            <a:r>
              <a:rPr lang="en-US" sz="1800">
                <a:effectLst/>
                <a:latin typeface="Book Antiqua"/>
                <a:ea typeface="Aptos" panose="020B0004020202020204" pitchFamily="34" charset="0"/>
                <a:cs typeface="Times New Roman"/>
              </a:rPr>
              <a:t>Technological Advancements and </a:t>
            </a:r>
            <a:r>
              <a:rPr lang="en-US">
                <a:latin typeface="Book Antiqua"/>
                <a:ea typeface="Aptos" panose="020B0004020202020204" pitchFamily="34" charset="0"/>
                <a:cs typeface="Times New Roman"/>
              </a:rPr>
              <a:t>Predictive</a:t>
            </a:r>
            <a:r>
              <a:rPr lang="en-US" sz="1800">
                <a:effectLst/>
                <a:latin typeface="Book Antiqua"/>
                <a:ea typeface="Aptos" panose="020B0004020202020204" pitchFamily="34" charset="0"/>
                <a:cs typeface="Times New Roman"/>
              </a:rPr>
              <a:t> Analysis</a:t>
            </a:r>
            <a:endParaRPr lang="en-US">
              <a:latin typeface="Book Antiqua"/>
              <a:cs typeface="Times New Roman"/>
            </a:endParaRPr>
          </a:p>
        </p:txBody>
      </p:sp>
    </p:spTree>
    <p:extLst>
      <p:ext uri="{BB962C8B-B14F-4D97-AF65-F5344CB8AC3E}">
        <p14:creationId xmlns:p14="http://schemas.microsoft.com/office/powerpoint/2010/main" val="4714924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A36D1BC-9171-EC9C-CA4E-A3BD2338AFDB}"/>
              </a:ext>
            </a:extLst>
          </p:cNvPr>
          <p:cNvSpPr>
            <a:spLocks noGrp="1"/>
          </p:cNvSpPr>
          <p:nvPr>
            <p:ph type="body" sz="quarter" idx="14"/>
          </p:nvPr>
        </p:nvSpPr>
        <p:spPr/>
        <p:txBody>
          <a:bodyPr lIns="91440" tIns="45720" rIns="91440" bIns="45720" anchor="ctr"/>
          <a:lstStyle/>
          <a:p>
            <a:r>
              <a:rPr lang="en-US"/>
              <a:t>Target Audience</a:t>
            </a:r>
          </a:p>
        </p:txBody>
      </p:sp>
      <p:sp>
        <p:nvSpPr>
          <p:cNvPr id="3" name="Slide Number Placeholder 2">
            <a:extLst>
              <a:ext uri="{FF2B5EF4-FFF2-40B4-BE49-F238E27FC236}">
                <a16:creationId xmlns:a16="http://schemas.microsoft.com/office/drawing/2014/main" id="{D0603A4A-B33A-EE55-5F36-D7114A6FB4AD}"/>
              </a:ext>
            </a:extLst>
          </p:cNvPr>
          <p:cNvSpPr>
            <a:spLocks noGrp="1"/>
          </p:cNvSpPr>
          <p:nvPr>
            <p:ph type="sldNum" sz="quarter" idx="15"/>
          </p:nvPr>
        </p:nvSpPr>
        <p:spPr/>
        <p:txBody>
          <a:bodyPr/>
          <a:lstStyle/>
          <a:p>
            <a:fld id="{C00E2477-2837-4DC5-A9A0-BBEF21CCD47D}" type="slidenum">
              <a:rPr lang="en-IN" smtClean="0"/>
              <a:pPr/>
              <a:t>6</a:t>
            </a:fld>
            <a:endParaRPr lang="en-IN"/>
          </a:p>
        </p:txBody>
      </p:sp>
      <p:sp>
        <p:nvSpPr>
          <p:cNvPr id="5" name="TextBox 4">
            <a:extLst>
              <a:ext uri="{FF2B5EF4-FFF2-40B4-BE49-F238E27FC236}">
                <a16:creationId xmlns:a16="http://schemas.microsoft.com/office/drawing/2014/main" id="{FA4E5DF4-830C-C082-F64E-C7A66D7DDBA9}"/>
              </a:ext>
            </a:extLst>
          </p:cNvPr>
          <p:cNvSpPr txBox="1"/>
          <p:nvPr/>
        </p:nvSpPr>
        <p:spPr>
          <a:xfrm>
            <a:off x="451022" y="1202724"/>
            <a:ext cx="48232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panose="02040602050305030304" pitchFamily="18" charset="0"/>
              </a:rPr>
              <a:t>Power Distribution Companies (DISCOMs)</a:t>
            </a:r>
            <a:endParaRPr lang="en-US" b="1">
              <a:latin typeface="Book Antiqua" panose="02040602050305030304" pitchFamily="18" charset="0"/>
              <a:ea typeface="Calibri"/>
              <a:cs typeface="Calibri"/>
            </a:endParaRPr>
          </a:p>
        </p:txBody>
      </p:sp>
      <p:sp>
        <p:nvSpPr>
          <p:cNvPr id="6" name="TextBox 5">
            <a:extLst>
              <a:ext uri="{FF2B5EF4-FFF2-40B4-BE49-F238E27FC236}">
                <a16:creationId xmlns:a16="http://schemas.microsoft.com/office/drawing/2014/main" id="{4573A1D7-C418-0563-302E-FC4A44B7DF86}"/>
              </a:ext>
            </a:extLst>
          </p:cNvPr>
          <p:cNvSpPr txBox="1"/>
          <p:nvPr/>
        </p:nvSpPr>
        <p:spPr>
          <a:xfrm>
            <a:off x="452972" y="1577093"/>
            <a:ext cx="1134404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latin typeface="Book Antiqua" panose="02040602050305030304" pitchFamily="18" charset="0"/>
                <a:ea typeface="+mn-lt"/>
                <a:cs typeface="+mn-lt"/>
              </a:rPr>
              <a:t>Primary Beneficiaries:</a:t>
            </a:r>
            <a:r>
              <a:rPr lang="en-US">
                <a:latin typeface="Book Antiqua" panose="02040602050305030304" pitchFamily="18" charset="0"/>
                <a:ea typeface="+mn-lt"/>
                <a:cs typeface="+mn-lt"/>
              </a:rPr>
              <a:t> The scheme is primarily aimed at improving the performance of DISCOMs across the country.</a:t>
            </a:r>
            <a:endParaRPr lang="en-US">
              <a:latin typeface="Book Antiqua" panose="02040602050305030304" pitchFamily="18" charset="0"/>
            </a:endParaRPr>
          </a:p>
          <a:p>
            <a:pPr marL="285750" indent="-285750">
              <a:buFont typeface="Arial"/>
              <a:buChar char="•"/>
            </a:pPr>
            <a:r>
              <a:rPr lang="en-US" b="1">
                <a:latin typeface="Book Antiqua" panose="02040602050305030304" pitchFamily="18" charset="0"/>
                <a:ea typeface="+mn-lt"/>
                <a:cs typeface="+mn-lt"/>
              </a:rPr>
              <a:t>Financial and Technical Support:</a:t>
            </a:r>
            <a:r>
              <a:rPr lang="en-US">
                <a:latin typeface="Book Antiqua" panose="02040602050305030304" pitchFamily="18" charset="0"/>
                <a:ea typeface="+mn-lt"/>
                <a:cs typeface="+mn-lt"/>
              </a:rPr>
              <a:t> Provides DISCOMs with the necessary financial and technical support to implement reforms.</a:t>
            </a:r>
            <a:endParaRPr lang="en-US">
              <a:latin typeface="Book Antiqua" panose="02040602050305030304" pitchFamily="18" charset="0"/>
            </a:endParaRPr>
          </a:p>
        </p:txBody>
      </p:sp>
      <p:sp>
        <p:nvSpPr>
          <p:cNvPr id="8" name="TextBox 7">
            <a:extLst>
              <a:ext uri="{FF2B5EF4-FFF2-40B4-BE49-F238E27FC236}">
                <a16:creationId xmlns:a16="http://schemas.microsoft.com/office/drawing/2014/main" id="{8DBFEC97-4F12-159E-7585-5DEF4AAD1DAA}"/>
              </a:ext>
            </a:extLst>
          </p:cNvPr>
          <p:cNvSpPr txBox="1"/>
          <p:nvPr/>
        </p:nvSpPr>
        <p:spPr>
          <a:xfrm>
            <a:off x="451021" y="2806298"/>
            <a:ext cx="48232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panose="02040602050305030304" pitchFamily="18" charset="0"/>
                <a:ea typeface="Calibri"/>
                <a:cs typeface="Calibri"/>
              </a:rPr>
              <a:t>State Governments</a:t>
            </a:r>
            <a:endParaRPr lang="en-US">
              <a:latin typeface="Book Antiqua" panose="02040602050305030304" pitchFamily="18" charset="0"/>
              <a:ea typeface="Calibri" panose="020F0502020204030204"/>
              <a:cs typeface="Calibri" panose="020F0502020204030204"/>
            </a:endParaRPr>
          </a:p>
        </p:txBody>
      </p:sp>
      <p:sp>
        <p:nvSpPr>
          <p:cNvPr id="9" name="TextBox 8">
            <a:extLst>
              <a:ext uri="{FF2B5EF4-FFF2-40B4-BE49-F238E27FC236}">
                <a16:creationId xmlns:a16="http://schemas.microsoft.com/office/drawing/2014/main" id="{4BE49341-7815-231F-27DB-2AE2537112EE}"/>
              </a:ext>
            </a:extLst>
          </p:cNvPr>
          <p:cNvSpPr txBox="1"/>
          <p:nvPr/>
        </p:nvSpPr>
        <p:spPr>
          <a:xfrm>
            <a:off x="451022" y="3135588"/>
            <a:ext cx="1135174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latin typeface="Book Antiqua" panose="02040602050305030304" pitchFamily="18" charset="0"/>
              </a:rPr>
              <a:t>Policy Makers:</a:t>
            </a:r>
            <a:r>
              <a:rPr lang="en-US">
                <a:latin typeface="Book Antiqua" panose="02040602050305030304" pitchFamily="18" charset="0"/>
              </a:rPr>
              <a:t> State governments play a crucial role in the implementation and success of the scheme by ensuring compliance and providing necessary approvals.</a:t>
            </a:r>
          </a:p>
          <a:p>
            <a:pPr marL="285750" indent="-285750">
              <a:buFont typeface="Arial"/>
              <a:buChar char="•"/>
            </a:pPr>
            <a:r>
              <a:rPr lang="en-US" b="1">
                <a:latin typeface="Book Antiqua" panose="02040602050305030304" pitchFamily="18" charset="0"/>
              </a:rPr>
              <a:t>Coordination with DISCOMs:</a:t>
            </a:r>
            <a:r>
              <a:rPr lang="en-US">
                <a:latin typeface="Book Antiqua" panose="02040602050305030304" pitchFamily="18" charset="0"/>
              </a:rPr>
              <a:t> Ensures effective coordination between state governments and DISCOMs for the smooth execution of the scheme.</a:t>
            </a:r>
            <a:endParaRPr lang="en-US">
              <a:latin typeface="Book Antiqua" panose="02040602050305030304" pitchFamily="18" charset="0"/>
              <a:ea typeface="Calibri" panose="020F0502020204030204"/>
              <a:cs typeface="Calibri" panose="020F0502020204030204"/>
            </a:endParaRPr>
          </a:p>
        </p:txBody>
      </p:sp>
      <p:sp>
        <p:nvSpPr>
          <p:cNvPr id="11" name="TextBox 10">
            <a:extLst>
              <a:ext uri="{FF2B5EF4-FFF2-40B4-BE49-F238E27FC236}">
                <a16:creationId xmlns:a16="http://schemas.microsoft.com/office/drawing/2014/main" id="{331BE261-D4BF-93BA-CFD5-16E9278F7E93}"/>
              </a:ext>
            </a:extLst>
          </p:cNvPr>
          <p:cNvSpPr txBox="1"/>
          <p:nvPr/>
        </p:nvSpPr>
        <p:spPr>
          <a:xfrm>
            <a:off x="451020" y="4592998"/>
            <a:ext cx="48232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Book Antiqua" panose="02040602050305030304" pitchFamily="18" charset="0"/>
                <a:ea typeface="Calibri"/>
                <a:cs typeface="Calibri"/>
              </a:rPr>
              <a:t>Electricity Consumers</a:t>
            </a:r>
            <a:endParaRPr lang="en-US">
              <a:latin typeface="Book Antiqua" panose="02040602050305030304" pitchFamily="18" charset="0"/>
              <a:ea typeface="Calibri" panose="020F0502020204030204"/>
              <a:cs typeface="Calibri" panose="020F0502020204030204"/>
            </a:endParaRPr>
          </a:p>
        </p:txBody>
      </p:sp>
      <p:sp>
        <p:nvSpPr>
          <p:cNvPr id="12" name="TextBox 11">
            <a:extLst>
              <a:ext uri="{FF2B5EF4-FFF2-40B4-BE49-F238E27FC236}">
                <a16:creationId xmlns:a16="http://schemas.microsoft.com/office/drawing/2014/main" id="{DC874E7F-A0B0-DC43-8D3F-13825B8570E9}"/>
              </a:ext>
            </a:extLst>
          </p:cNvPr>
          <p:cNvSpPr txBox="1"/>
          <p:nvPr/>
        </p:nvSpPr>
        <p:spPr>
          <a:xfrm>
            <a:off x="451022" y="4989707"/>
            <a:ext cx="1135173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latin typeface="Book Antiqua" panose="02040602050305030304" pitchFamily="18" charset="0"/>
              </a:rPr>
              <a:t>End Beneficiaries:</a:t>
            </a:r>
            <a:r>
              <a:rPr lang="en-US">
                <a:latin typeface="Book Antiqua" panose="02040602050305030304" pitchFamily="18" charset="0"/>
              </a:rPr>
              <a:t> Consumers will benefit from more reliable and affordable power, with better service quality and reduced outages.</a:t>
            </a:r>
          </a:p>
          <a:p>
            <a:pPr marL="285750" indent="-285750">
              <a:buFont typeface="Arial"/>
              <a:buChar char="•"/>
            </a:pPr>
            <a:r>
              <a:rPr lang="en-US" b="1">
                <a:latin typeface="Book Antiqua" panose="02040602050305030304" pitchFamily="18" charset="0"/>
              </a:rPr>
              <a:t>Enhanced Customer Experience:</a:t>
            </a:r>
            <a:r>
              <a:rPr lang="en-US">
                <a:latin typeface="Book Antiqua" panose="02040602050305030304" pitchFamily="18" charset="0"/>
              </a:rPr>
              <a:t> The scheme aims to improve the overall customer experience by enhancing service delivery and customer engagement.</a:t>
            </a:r>
            <a:endParaRPr lang="en-US">
              <a:latin typeface="Book Antiqua" panose="02040602050305030304" pitchFamily="18" charset="0"/>
              <a:ea typeface="Calibri" panose="020F0502020204030204"/>
              <a:cs typeface="Calibri" panose="020F0502020204030204"/>
            </a:endParaRPr>
          </a:p>
        </p:txBody>
      </p:sp>
    </p:spTree>
    <p:extLst>
      <p:ext uri="{BB962C8B-B14F-4D97-AF65-F5344CB8AC3E}">
        <p14:creationId xmlns:p14="http://schemas.microsoft.com/office/powerpoint/2010/main" val="7088749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846923-3FD4-6288-52AD-003CA0619B54}"/>
              </a:ext>
            </a:extLst>
          </p:cNvPr>
          <p:cNvSpPr>
            <a:spLocks noGrp="1"/>
          </p:cNvSpPr>
          <p:nvPr>
            <p:ph type="body" sz="quarter" idx="14"/>
          </p:nvPr>
        </p:nvSpPr>
        <p:spPr/>
        <p:txBody>
          <a:bodyPr/>
          <a:lstStyle/>
          <a:p>
            <a:r>
              <a:rPr lang="en-US"/>
              <a:t>Project Formulation and Approval</a:t>
            </a:r>
          </a:p>
        </p:txBody>
      </p:sp>
      <p:sp>
        <p:nvSpPr>
          <p:cNvPr id="3" name="Slide Number Placeholder 2">
            <a:extLst>
              <a:ext uri="{FF2B5EF4-FFF2-40B4-BE49-F238E27FC236}">
                <a16:creationId xmlns:a16="http://schemas.microsoft.com/office/drawing/2014/main" id="{F5CBDF12-9A35-A045-B45E-598E901E53E9}"/>
              </a:ext>
            </a:extLst>
          </p:cNvPr>
          <p:cNvSpPr>
            <a:spLocks noGrp="1"/>
          </p:cNvSpPr>
          <p:nvPr>
            <p:ph type="sldNum" sz="quarter" idx="15"/>
          </p:nvPr>
        </p:nvSpPr>
        <p:spPr/>
        <p:txBody>
          <a:bodyPr/>
          <a:lstStyle/>
          <a:p>
            <a:fld id="{C00E2477-2837-4DC5-A9A0-BBEF21CCD47D}" type="slidenum">
              <a:rPr lang="en-IN" smtClean="0"/>
              <a:pPr/>
              <a:t>7</a:t>
            </a:fld>
            <a:endParaRPr lang="en-IN"/>
          </a:p>
        </p:txBody>
      </p:sp>
      <p:sp>
        <p:nvSpPr>
          <p:cNvPr id="7" name="TextBox 6">
            <a:extLst>
              <a:ext uri="{FF2B5EF4-FFF2-40B4-BE49-F238E27FC236}">
                <a16:creationId xmlns:a16="http://schemas.microsoft.com/office/drawing/2014/main" id="{4994E54B-D159-BFC7-F15A-7B5A86E53E76}"/>
              </a:ext>
            </a:extLst>
          </p:cNvPr>
          <p:cNvSpPr txBox="1"/>
          <p:nvPr/>
        </p:nvSpPr>
        <p:spPr>
          <a:xfrm>
            <a:off x="479447" y="1294295"/>
            <a:ext cx="10994572" cy="369331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a:ln>
                  <a:noFill/>
                </a:ln>
                <a:solidFill>
                  <a:schemeClr val="tx1"/>
                </a:solidFill>
                <a:effectLst/>
                <a:latin typeface="Book Antiqua" panose="02040602050305030304" pitchFamily="18" charset="0"/>
              </a:rPr>
              <a:t>Action Plan Development:</a:t>
            </a:r>
            <a:endParaRPr kumimoji="0" lang="en-US" altLang="en-US" sz="1800" b="0" i="0" u="none" strike="noStrike" cap="none" normalizeH="0" baseline="0">
              <a:ln>
                <a:noFill/>
              </a:ln>
              <a:solidFill>
                <a:schemeClr val="tx1"/>
              </a:solidFill>
              <a:effectLst/>
              <a:latin typeface="Book Antiqua" panose="02040602050305030304" pitchFamily="18" charset="0"/>
            </a:endParaRPr>
          </a:p>
          <a:p>
            <a:pPr marL="285750" indent="-285750" eaLnBrk="0" fontAlgn="base" hangingPunct="0">
              <a:spcBef>
                <a:spcPct val="0"/>
              </a:spcBef>
              <a:spcAft>
                <a:spcPct val="0"/>
              </a:spcAft>
              <a:buFont typeface="Arial" panose="020B0604020202020204" pitchFamily="34" charset="0"/>
              <a:buChar char="•"/>
            </a:pPr>
            <a:r>
              <a:rPr kumimoji="0" lang="en-US" altLang="en-US" b="0" i="0" u="none" strike="noStrike" cap="none" normalizeH="0" baseline="0">
                <a:ln>
                  <a:noFill/>
                </a:ln>
                <a:solidFill>
                  <a:schemeClr val="tx1"/>
                </a:solidFill>
                <a:effectLst/>
                <a:latin typeface="Book Antiqua" panose="02040602050305030304" pitchFamily="18" charset="0"/>
              </a:rPr>
              <a:t>Each DISCOM must prepare a comprehensive </a:t>
            </a:r>
            <a:r>
              <a:rPr kumimoji="0" lang="en-US" altLang="en-US" b="1" i="0" u="none" strike="noStrike" cap="none" normalizeH="0" baseline="0">
                <a:ln>
                  <a:noFill/>
                </a:ln>
                <a:solidFill>
                  <a:schemeClr val="tx1"/>
                </a:solidFill>
                <a:effectLst/>
                <a:latin typeface="Book Antiqua" panose="02040602050305030304" pitchFamily="18" charset="0"/>
              </a:rPr>
              <a:t>Action Plan</a:t>
            </a:r>
            <a:r>
              <a:rPr kumimoji="0" lang="en-US" altLang="en-US" b="0" i="0" u="none" strike="noStrike" cap="none" normalizeH="0" baseline="0">
                <a:ln>
                  <a:noFill/>
                </a:ln>
                <a:solidFill>
                  <a:schemeClr val="tx1"/>
                </a:solidFill>
                <a:effectLst/>
                <a:latin typeface="Book Antiqua" panose="02040602050305030304" pitchFamily="18" charset="0"/>
              </a:rPr>
              <a:t> aimed at strengthening its distribution system and improving operational efficiency.</a:t>
            </a:r>
          </a:p>
          <a:p>
            <a:pPr marL="285750" indent="-285750" eaLnBrk="0" fontAlgn="base" hangingPunct="0">
              <a:spcBef>
                <a:spcPct val="0"/>
              </a:spcBef>
              <a:spcAft>
                <a:spcPct val="0"/>
              </a:spcAft>
              <a:buFont typeface="Arial" panose="020B0604020202020204" pitchFamily="34" charset="0"/>
              <a:buChar char="•"/>
            </a:pPr>
            <a:r>
              <a:rPr kumimoji="0" lang="en-US" altLang="en-US" b="0" i="0" u="none" strike="noStrike" cap="none" normalizeH="0" baseline="0">
                <a:ln>
                  <a:noFill/>
                </a:ln>
                <a:solidFill>
                  <a:schemeClr val="tx1"/>
                </a:solidFill>
                <a:effectLst/>
                <a:latin typeface="Book Antiqua" panose="02040602050305030304" pitchFamily="18" charset="0"/>
              </a:rPr>
              <a:t>The plan should include a detailed analysis of current challenges, such as AT&amp;C losses and the ACS-ARR gap, and propose specific measures to address these issues.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a:ln>
                  <a:noFill/>
                </a:ln>
                <a:solidFill>
                  <a:schemeClr val="tx1"/>
                </a:solidFill>
                <a:effectLst/>
                <a:latin typeface="Book Antiqua" panose="02040602050305030304" pitchFamily="18" charset="0"/>
              </a:rPr>
              <a:t>Reform Measures:</a:t>
            </a:r>
            <a:endParaRPr kumimoji="0" lang="en-US" altLang="en-US" sz="1800" b="0" i="0" u="none" strike="noStrike" cap="none" normalizeH="0" baseline="0">
              <a:ln>
                <a:noFill/>
              </a:ln>
              <a:solidFill>
                <a:schemeClr val="tx1"/>
              </a:solidFill>
              <a:effectLst/>
              <a:latin typeface="Book Antiqua" panose="0204060205030503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rPr>
              <a:t>The action plan should detail the </a:t>
            </a:r>
            <a:r>
              <a:rPr kumimoji="0" lang="en-US" altLang="en-US" sz="1800" b="1" i="0" u="none" strike="noStrike" cap="none" normalizeH="0" baseline="0">
                <a:ln>
                  <a:noFill/>
                </a:ln>
                <a:solidFill>
                  <a:schemeClr val="tx1"/>
                </a:solidFill>
                <a:effectLst/>
                <a:latin typeface="Book Antiqua" panose="02040602050305030304" pitchFamily="18" charset="0"/>
              </a:rPr>
              <a:t>reform measures</a:t>
            </a:r>
            <a:r>
              <a:rPr kumimoji="0" lang="en-US" altLang="en-US" sz="1800" b="0" i="0" u="none" strike="noStrike" cap="none" normalizeH="0" baseline="0">
                <a:ln>
                  <a:noFill/>
                </a:ln>
                <a:solidFill>
                  <a:schemeClr val="tx1"/>
                </a:solidFill>
                <a:effectLst/>
                <a:latin typeface="Book Antiqua" panose="02040602050305030304" pitchFamily="18" charset="0"/>
              </a:rPr>
              <a:t> that the DISCOM will implement, including timelines and expected outcomes. This includes steps to enhance financial viability and service quality.</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a:ln>
                  <a:noFill/>
                </a:ln>
                <a:solidFill>
                  <a:schemeClr val="tx1"/>
                </a:solidFill>
                <a:effectLst/>
                <a:latin typeface="Book Antiqua" panose="02040602050305030304" pitchFamily="18" charset="0"/>
              </a:rPr>
              <a:t>Work Plan for Infrastructure:</a:t>
            </a:r>
            <a:endParaRPr kumimoji="0" lang="en-US" altLang="en-US" sz="1800" b="0" i="0" u="none" strike="noStrike" cap="none" normalizeH="0" baseline="0">
              <a:ln>
                <a:noFill/>
              </a:ln>
              <a:solidFill>
                <a:schemeClr val="tx1"/>
              </a:solidFill>
              <a:effectLst/>
              <a:latin typeface="Book Antiqua" panose="0204060205030503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rPr>
              <a:t>The action plan must also include a </a:t>
            </a:r>
            <a:r>
              <a:rPr kumimoji="0" lang="en-US" altLang="en-US" sz="1800" b="1" i="0" u="none" strike="noStrike" cap="none" normalizeH="0" baseline="0">
                <a:ln>
                  <a:noFill/>
                </a:ln>
                <a:solidFill>
                  <a:schemeClr val="tx1"/>
                </a:solidFill>
                <a:effectLst/>
                <a:latin typeface="Book Antiqua" panose="02040602050305030304" pitchFamily="18" charset="0"/>
              </a:rPr>
              <a:t>Work Plan</a:t>
            </a:r>
            <a:r>
              <a:rPr kumimoji="0" lang="en-US" altLang="en-US" sz="1800" b="0" i="0" u="none" strike="noStrike" cap="none" normalizeH="0" baseline="0">
                <a:ln>
                  <a:noFill/>
                </a:ln>
                <a:solidFill>
                  <a:schemeClr val="tx1"/>
                </a:solidFill>
                <a:effectLst/>
                <a:latin typeface="Book Antiqua" panose="02040602050305030304" pitchFamily="18" charset="0"/>
              </a:rPr>
              <a:t> for infrastructure upgrades, focusing on metering, system strengthening, and loss reduction. This plan should be based on a need assessment conducted by the DISCOM.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29432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B6115C8-E49F-E771-2548-A5F47757F47D}"/>
              </a:ext>
            </a:extLst>
          </p:cNvPr>
          <p:cNvSpPr>
            <a:spLocks noGrp="1"/>
          </p:cNvSpPr>
          <p:nvPr>
            <p:ph type="body" sz="quarter" idx="14"/>
          </p:nvPr>
        </p:nvSpPr>
        <p:spPr/>
        <p:txBody>
          <a:bodyPr/>
          <a:lstStyle/>
          <a:p>
            <a:r>
              <a:rPr lang="en-US"/>
              <a:t>Project Formulation and Approval</a:t>
            </a:r>
          </a:p>
        </p:txBody>
      </p:sp>
      <p:sp>
        <p:nvSpPr>
          <p:cNvPr id="3" name="Slide Number Placeholder 2">
            <a:extLst>
              <a:ext uri="{FF2B5EF4-FFF2-40B4-BE49-F238E27FC236}">
                <a16:creationId xmlns:a16="http://schemas.microsoft.com/office/drawing/2014/main" id="{6D28497C-0951-2601-4434-560E36EF1684}"/>
              </a:ext>
            </a:extLst>
          </p:cNvPr>
          <p:cNvSpPr>
            <a:spLocks noGrp="1"/>
          </p:cNvSpPr>
          <p:nvPr>
            <p:ph type="sldNum" sz="quarter" idx="15"/>
          </p:nvPr>
        </p:nvSpPr>
        <p:spPr/>
        <p:txBody>
          <a:bodyPr/>
          <a:lstStyle/>
          <a:p>
            <a:fld id="{C00E2477-2837-4DC5-A9A0-BBEF21CCD47D}" type="slidenum">
              <a:rPr lang="en-IN" smtClean="0"/>
              <a:pPr/>
              <a:t>8</a:t>
            </a:fld>
            <a:endParaRPr lang="en-IN"/>
          </a:p>
        </p:txBody>
      </p:sp>
      <p:sp>
        <p:nvSpPr>
          <p:cNvPr id="5" name="TextBox 4">
            <a:extLst>
              <a:ext uri="{FF2B5EF4-FFF2-40B4-BE49-F238E27FC236}">
                <a16:creationId xmlns:a16="http://schemas.microsoft.com/office/drawing/2014/main" id="{DB94425D-7865-5229-D4D7-26F2CCFBB74E}"/>
              </a:ext>
            </a:extLst>
          </p:cNvPr>
          <p:cNvSpPr txBox="1"/>
          <p:nvPr/>
        </p:nvSpPr>
        <p:spPr>
          <a:xfrm>
            <a:off x="544287" y="1305342"/>
            <a:ext cx="10776857" cy="286232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a:ln>
                  <a:noFill/>
                </a:ln>
                <a:solidFill>
                  <a:schemeClr val="tx1"/>
                </a:solidFill>
                <a:effectLst/>
                <a:latin typeface="Book Antiqua" panose="02040602050305030304" pitchFamily="18" charset="0"/>
                <a:cs typeface="Angsana New" panose="02020603050405020304" pitchFamily="18" charset="-34"/>
              </a:rPr>
              <a:t>Submission and Approval Process:</a:t>
            </a:r>
            <a:endParaRPr kumimoji="0" lang="en-US" altLang="en-US" sz="1800" b="0" i="0" u="none" strike="noStrike" cap="none" normalizeH="0" baseline="0">
              <a:ln>
                <a:noFill/>
              </a:ln>
              <a:solidFill>
                <a:schemeClr val="tx1"/>
              </a:solidFill>
              <a:effectLst/>
              <a:latin typeface="Book Antiqua" panose="02040602050305030304" pitchFamily="18" charset="0"/>
              <a:cs typeface="Angsana New" panose="02020603050405020304" pitchFamily="18" charset="-34"/>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cs typeface="Angsana New" panose="02020603050405020304" pitchFamily="18" charset="-34"/>
              </a:rPr>
              <a:t>The formulated action plan must be submitted to the Nodal Agency after receiving recommendations from the </a:t>
            </a:r>
            <a:r>
              <a:rPr kumimoji="0" lang="en-US" altLang="en-US" sz="1800" b="1" i="0" u="none" strike="noStrike" cap="none" normalizeH="0" baseline="0">
                <a:ln>
                  <a:noFill/>
                </a:ln>
                <a:solidFill>
                  <a:schemeClr val="tx1"/>
                </a:solidFill>
                <a:effectLst/>
                <a:latin typeface="Book Antiqua" panose="02040602050305030304" pitchFamily="18" charset="0"/>
                <a:cs typeface="Angsana New" panose="02020603050405020304" pitchFamily="18" charset="-34"/>
              </a:rPr>
              <a:t>Distribution Reforms Committee (DRC)</a:t>
            </a:r>
            <a:r>
              <a:rPr kumimoji="0" lang="en-US" altLang="en-US" sz="1800" b="0" i="0" u="none" strike="noStrike" cap="none" normalizeH="0" baseline="0">
                <a:ln>
                  <a:noFill/>
                </a:ln>
                <a:solidFill>
                  <a:schemeClr val="tx1"/>
                </a:solidFill>
                <a:effectLst/>
                <a:latin typeface="Book Antiqua" panose="02040602050305030304" pitchFamily="18" charset="0"/>
                <a:cs typeface="Angsana New" panose="02020603050405020304" pitchFamily="18" charset="-34"/>
              </a:rPr>
              <a:t> and approval from the State Cabinet.</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cs typeface="Angsana New" panose="02020603050405020304" pitchFamily="18" charset="-34"/>
              </a:rPr>
              <a:t>The Nodal Agency, along with the Ministry of Power, will review the action plan to ensure it meets the scheme’s objectives and guidelines.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a:ln>
                  <a:noFill/>
                </a:ln>
                <a:solidFill>
                  <a:schemeClr val="tx1"/>
                </a:solidFill>
                <a:effectLst/>
                <a:latin typeface="Book Antiqua" panose="02040602050305030304" pitchFamily="18" charset="0"/>
                <a:cs typeface="Angsana New" panose="02020603050405020304" pitchFamily="18" charset="-34"/>
              </a:rPr>
              <a:t>Evaluation and Funding Eligibility:</a:t>
            </a:r>
            <a:endParaRPr kumimoji="0" lang="en-US" altLang="en-US" sz="1800" b="0" i="0" u="none" strike="noStrike" cap="none" normalizeH="0" baseline="0">
              <a:ln>
                <a:noFill/>
              </a:ln>
              <a:solidFill>
                <a:schemeClr val="tx1"/>
              </a:solidFill>
              <a:effectLst/>
              <a:latin typeface="Book Antiqua" panose="02040602050305030304" pitchFamily="18" charset="0"/>
              <a:cs typeface="Angsana New" panose="02020603050405020304" pitchFamily="18" charset="-34"/>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cs typeface="Angsana New" panose="02020603050405020304" pitchFamily="18" charset="-34"/>
              </a:rPr>
              <a:t>The action plan will be evaluated based on predefined criteria. DISCOMs must meet minimum benchmarks and reform trajectories to be eligible for funding under the scheme.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a:ln>
                  <a:noFill/>
                </a:ln>
                <a:solidFill>
                  <a:schemeClr val="tx1"/>
                </a:solidFill>
                <a:effectLst/>
                <a:latin typeface="Book Antiqua" panose="02040602050305030304" pitchFamily="18" charset="0"/>
                <a:cs typeface="Angsana New" panose="02020603050405020304" pitchFamily="18" charset="-34"/>
              </a:rPr>
              <a:t>The scheme prioritizes projects that address critical issues such as loss reduction and operational efficiency.</a:t>
            </a:r>
          </a:p>
        </p:txBody>
      </p:sp>
    </p:spTree>
    <p:extLst>
      <p:ext uri="{BB962C8B-B14F-4D97-AF65-F5344CB8AC3E}">
        <p14:creationId xmlns:p14="http://schemas.microsoft.com/office/powerpoint/2010/main" val="39552893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E3CB588-C357-4A77-C4F6-6DE8E7A26843}"/>
              </a:ext>
            </a:extLst>
          </p:cNvPr>
          <p:cNvSpPr>
            <a:spLocks noGrp="1"/>
          </p:cNvSpPr>
          <p:nvPr>
            <p:ph type="body" sz="quarter" idx="14"/>
          </p:nvPr>
        </p:nvSpPr>
        <p:spPr/>
        <p:txBody>
          <a:bodyPr/>
          <a:lstStyle/>
          <a:p>
            <a:r>
              <a:rPr lang="en-US"/>
              <a:t>Project Implementation</a:t>
            </a:r>
          </a:p>
        </p:txBody>
      </p:sp>
      <p:sp>
        <p:nvSpPr>
          <p:cNvPr id="3" name="Slide Number Placeholder 2">
            <a:extLst>
              <a:ext uri="{FF2B5EF4-FFF2-40B4-BE49-F238E27FC236}">
                <a16:creationId xmlns:a16="http://schemas.microsoft.com/office/drawing/2014/main" id="{1050EBFA-366E-9573-8A8F-D28990DDF545}"/>
              </a:ext>
            </a:extLst>
          </p:cNvPr>
          <p:cNvSpPr>
            <a:spLocks noGrp="1"/>
          </p:cNvSpPr>
          <p:nvPr>
            <p:ph type="sldNum" sz="quarter" idx="15"/>
          </p:nvPr>
        </p:nvSpPr>
        <p:spPr/>
        <p:txBody>
          <a:bodyPr/>
          <a:lstStyle/>
          <a:p>
            <a:fld id="{C00E2477-2837-4DC5-A9A0-BBEF21CCD47D}" type="slidenum">
              <a:rPr lang="en-IN" smtClean="0"/>
              <a:pPr/>
              <a:t>9</a:t>
            </a:fld>
            <a:endParaRPr lang="en-IN"/>
          </a:p>
        </p:txBody>
      </p:sp>
      <p:sp>
        <p:nvSpPr>
          <p:cNvPr id="4" name="TextBox 3">
            <a:extLst>
              <a:ext uri="{FF2B5EF4-FFF2-40B4-BE49-F238E27FC236}">
                <a16:creationId xmlns:a16="http://schemas.microsoft.com/office/drawing/2014/main" id="{258CE205-63CA-F068-0D8C-7D1AA33E890D}"/>
              </a:ext>
            </a:extLst>
          </p:cNvPr>
          <p:cNvSpPr txBox="1"/>
          <p:nvPr/>
        </p:nvSpPr>
        <p:spPr>
          <a:xfrm>
            <a:off x="478971" y="1219202"/>
            <a:ext cx="11419115" cy="5078313"/>
          </a:xfrm>
          <a:prstGeom prst="rect">
            <a:avLst/>
          </a:prstGeom>
          <a:noFill/>
        </p:spPr>
        <p:txBody>
          <a:bodyPr wrap="square" rtlCol="0">
            <a:spAutoFit/>
          </a:bodyPr>
          <a:lstStyle/>
          <a:p>
            <a:r>
              <a:rPr lang="en-US" b="1">
                <a:latin typeface="Book Antiqua" panose="02040602050305030304" pitchFamily="18" charset="0"/>
              </a:rPr>
              <a:t>Project Implementation</a:t>
            </a:r>
            <a:r>
              <a:rPr lang="en-US">
                <a:latin typeface="Book Antiqua" panose="02040602050305030304" pitchFamily="18" charset="0"/>
              </a:rPr>
              <a:t> under the Revamped Distribution Sector Scheme (RDSS) follows a structured approach:</a:t>
            </a:r>
          </a:p>
          <a:p>
            <a:endParaRPr lang="en-US">
              <a:latin typeface="Book Antiqua" panose="02040602050305030304" pitchFamily="18" charset="0"/>
            </a:endParaRPr>
          </a:p>
          <a:p>
            <a:r>
              <a:rPr lang="en-US" b="1">
                <a:latin typeface="Book Antiqua" panose="02040602050305030304" pitchFamily="18" charset="0"/>
              </a:rPr>
              <a:t>Project Management Agencies (PMAs):</a:t>
            </a:r>
            <a:endParaRPr lang="en-US">
              <a:latin typeface="Book Antiqua" panose="02040602050305030304" pitchFamily="18" charset="0"/>
            </a:endParaRPr>
          </a:p>
          <a:p>
            <a:pPr marL="285750" indent="-285750">
              <a:buFont typeface="Arial" panose="020B0604020202020204" pitchFamily="34" charset="0"/>
              <a:buChar char="•"/>
            </a:pPr>
            <a:r>
              <a:rPr lang="en-US">
                <a:latin typeface="Book Antiqua" panose="02040602050305030304" pitchFamily="18" charset="0"/>
              </a:rPr>
              <a:t>PMAs are appointed by DISCOMs to manage various stages of project implementation, including formulation, tendering, monitoring, and evaluation.</a:t>
            </a:r>
          </a:p>
          <a:p>
            <a:pPr marL="285750" indent="-285750">
              <a:buFont typeface="Arial" panose="020B0604020202020204" pitchFamily="34" charset="0"/>
              <a:buChar char="•"/>
            </a:pPr>
            <a:r>
              <a:rPr lang="en-US">
                <a:latin typeface="Book Antiqua" panose="02040602050305030304" pitchFamily="18" charset="0"/>
              </a:rPr>
              <a:t>The role of PMAs covers quality assurance, material inspection, and results evaluation to ensure that projects meet the specified outcomes.</a:t>
            </a:r>
          </a:p>
          <a:p>
            <a:r>
              <a:rPr lang="en-US" b="1">
                <a:latin typeface="Book Antiqua" panose="02040602050305030304" pitchFamily="18" charset="0"/>
              </a:rPr>
              <a:t>Action Plan Development:</a:t>
            </a:r>
            <a:endParaRPr lang="en-US">
              <a:latin typeface="Book Antiqua" panose="02040602050305030304" pitchFamily="18" charset="0"/>
            </a:endParaRPr>
          </a:p>
          <a:p>
            <a:pPr marL="285750" indent="-285750">
              <a:buFont typeface="Arial" panose="020B0604020202020204" pitchFamily="34" charset="0"/>
              <a:buChar char="•"/>
            </a:pPr>
            <a:r>
              <a:rPr lang="en-US">
                <a:latin typeface="Book Antiqua" panose="02040602050305030304" pitchFamily="18" charset="0"/>
              </a:rPr>
              <a:t>DISCOMs are required to prepare comprehensive Action Plans outlining their strategy for infrastructure upgrades, loss reduction, and performance improvements.</a:t>
            </a:r>
          </a:p>
          <a:p>
            <a:pPr marL="285750" indent="-285750">
              <a:buFont typeface="Arial" panose="020B0604020202020204" pitchFamily="34" charset="0"/>
              <a:buChar char="•"/>
            </a:pPr>
            <a:r>
              <a:rPr lang="en-US">
                <a:latin typeface="Book Antiqua" panose="02040602050305030304" pitchFamily="18" charset="0"/>
              </a:rPr>
              <a:t>These Action Plans are submitted to the Nodal Agency for approval and are evaluated based on predefined performance trajectories.</a:t>
            </a:r>
          </a:p>
          <a:p>
            <a:r>
              <a:rPr lang="en-US" b="1">
                <a:latin typeface="Book Antiqua" panose="02040602050305030304" pitchFamily="18" charset="0"/>
              </a:rPr>
              <a:t>Implementation Phases:</a:t>
            </a:r>
            <a:endParaRPr lang="en-US">
              <a:latin typeface="Book Antiqua" panose="02040602050305030304" pitchFamily="18" charset="0"/>
            </a:endParaRPr>
          </a:p>
          <a:p>
            <a:pPr marL="285750" indent="-285750">
              <a:buFont typeface="Arial" panose="020B0604020202020204" pitchFamily="34" charset="0"/>
              <a:buChar char="•"/>
            </a:pPr>
            <a:r>
              <a:rPr lang="en-US">
                <a:latin typeface="Book Antiqua" panose="02040602050305030304" pitchFamily="18" charset="0"/>
              </a:rPr>
              <a:t>Projects are implemented in phases, with periodic assessments to ensure alignment with targets for reducing AT&amp;C losses and bridging the ACS-ARR gap.</a:t>
            </a:r>
          </a:p>
          <a:p>
            <a:pPr marL="285750" indent="-285750">
              <a:buFont typeface="Arial" panose="020B0604020202020204" pitchFamily="34" charset="0"/>
              <a:buChar char="•"/>
            </a:pPr>
            <a:r>
              <a:rPr lang="en-US">
                <a:latin typeface="Book Antiqua" panose="02040602050305030304" pitchFamily="18" charset="0"/>
              </a:rPr>
              <a:t>The phases include metering, distribution infrastructure upgrades, and capacity building activities, focusing on timely execution.</a:t>
            </a:r>
          </a:p>
        </p:txBody>
      </p:sp>
    </p:spTree>
    <p:extLst>
      <p:ext uri="{BB962C8B-B14F-4D97-AF65-F5344CB8AC3E}">
        <p14:creationId xmlns:p14="http://schemas.microsoft.com/office/powerpoint/2010/main" val="281736317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726ECFA0805794580EFE7120FB12BFF" ma:contentTypeVersion="11" ma:contentTypeDescription="Create a new document." ma:contentTypeScope="" ma:versionID="a04c9c64f2d421482529817f1c2c67d5">
  <xsd:schema xmlns:xsd="http://www.w3.org/2001/XMLSchema" xmlns:xs="http://www.w3.org/2001/XMLSchema" xmlns:p="http://schemas.microsoft.com/office/2006/metadata/properties" xmlns:ns3="2c992f2f-b245-4cb1-9e28-ac7555289510" xmlns:ns4="b63c84ba-80c6-4e17-b21f-e4585e45da6b" targetNamespace="http://schemas.microsoft.com/office/2006/metadata/properties" ma:root="true" ma:fieldsID="0f25cbc25e2186dde390ee6e031d2d5a" ns3:_="" ns4:_="">
    <xsd:import namespace="2c992f2f-b245-4cb1-9e28-ac7555289510"/>
    <xsd:import namespace="b63c84ba-80c6-4e17-b21f-e4585e45da6b"/>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3:MediaServiceGenerationTime" minOccurs="0"/>
                <xsd:element ref="ns3:MediaServiceEventHashCode"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c992f2f-b245-4cb1-9e28-ac755528951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_activity" ma:index="15"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63c84ba-80c6-4e17-b21f-e4585e45da6b"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2c992f2f-b245-4cb1-9e28-ac7555289510" xsi:nil="true"/>
  </documentManagement>
</p:properties>
</file>

<file path=customXml/itemProps1.xml><?xml version="1.0" encoding="utf-8"?>
<ds:datastoreItem xmlns:ds="http://schemas.openxmlformats.org/officeDocument/2006/customXml" ds:itemID="{40B1DE2D-3EC7-4FC4-AA49-40C478B60F77}">
  <ds:schemaRefs>
    <ds:schemaRef ds:uri="2c992f2f-b245-4cb1-9e28-ac7555289510"/>
    <ds:schemaRef ds:uri="b63c84ba-80c6-4e17-b21f-e4585e45da6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4088AB3-A9A7-4D88-9DB2-D618E7D6CC2F}">
  <ds:schemaRefs>
    <ds:schemaRef ds:uri="http://schemas.microsoft.com/sharepoint/v3/contenttype/forms"/>
  </ds:schemaRefs>
</ds:datastoreItem>
</file>

<file path=customXml/itemProps3.xml><?xml version="1.0" encoding="utf-8"?>
<ds:datastoreItem xmlns:ds="http://schemas.openxmlformats.org/officeDocument/2006/customXml" ds:itemID="{0BDF202E-579F-4774-93AD-FD564709BABD}">
  <ds:schemaRefs>
    <ds:schemaRef ds:uri="2c992f2f-b245-4cb1-9e28-ac7555289510"/>
    <ds:schemaRef ds:uri="b63c84ba-80c6-4e17-b21f-e4585e45da6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39</Slides>
  <Notes>1</Notes>
  <HiddenSlides>0</HiddenSlides>
  <ScaleCrop>false</ScaleCrop>
  <HeadingPairs>
    <vt:vector size="4" baseType="variant">
      <vt:variant>
        <vt:lpstr>Theme</vt:lpstr>
      </vt:variant>
      <vt:variant>
        <vt:i4>5</vt:i4>
      </vt:variant>
      <vt:variant>
        <vt:lpstr>Slide Titles</vt:lpstr>
      </vt:variant>
      <vt:variant>
        <vt:i4>39</vt:i4>
      </vt:variant>
    </vt:vector>
  </HeadingPairs>
  <TitlesOfParts>
    <vt:vector size="44" baseType="lpstr">
      <vt:lpstr>1_Office Theme</vt:lpstr>
      <vt:lpstr>Office Theme</vt:lpstr>
      <vt:lpstr>2_Office Theme</vt:lpstr>
      <vt:lpstr>3_Office Theme</vt:lpstr>
      <vt:lpstr>1_Custom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Atharva  Whaval</dc:creator>
  <cp:revision>119</cp:revision>
  <dcterms:created xsi:type="dcterms:W3CDTF">2023-06-20T11:14:46Z</dcterms:created>
  <dcterms:modified xsi:type="dcterms:W3CDTF">2024-09-09T10:20:20Z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0x0101006726ECFA0805794580EFE7120FB12BFF</vt:lpwstr>
  </property>
</Properties>
</file>